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Lst>
  <p:notesMasterIdLst>
    <p:notesMasterId r:id="rId25"/>
  </p:notesMasterIdLst>
  <p:handoutMasterIdLst>
    <p:handoutMasterId r:id="rId26"/>
  </p:handoutMasterIdLst>
  <p:sldIdLst>
    <p:sldId id="350" r:id="rId5"/>
    <p:sldId id="352" r:id="rId6"/>
    <p:sldId id="346" r:id="rId7"/>
    <p:sldId id="353" r:id="rId8"/>
    <p:sldId id="293" r:id="rId9"/>
    <p:sldId id="354" r:id="rId10"/>
    <p:sldId id="290" r:id="rId11"/>
    <p:sldId id="326" r:id="rId12"/>
    <p:sldId id="327" r:id="rId13"/>
    <p:sldId id="328" r:id="rId14"/>
    <p:sldId id="329" r:id="rId15"/>
    <p:sldId id="330" r:id="rId16"/>
    <p:sldId id="359" r:id="rId17"/>
    <p:sldId id="357" r:id="rId18"/>
    <p:sldId id="348" r:id="rId19"/>
    <p:sldId id="349" r:id="rId20"/>
    <p:sldId id="356" r:id="rId21"/>
    <p:sldId id="362" r:id="rId22"/>
    <p:sldId id="358" r:id="rId23"/>
    <p:sldId id="361" r:id="rId24"/>
  </p:sldIdLst>
  <p:sldSz cx="9144000" cy="6858000" type="screen4x3"/>
  <p:notesSz cx="6797675" cy="9928225"/>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EC9"/>
    <a:srgbClr val="FFF9EB"/>
    <a:srgbClr val="273247"/>
    <a:srgbClr val="263145"/>
    <a:srgbClr val="EEEEEE"/>
    <a:srgbClr val="FFC849"/>
    <a:srgbClr val="FFFFCC"/>
    <a:srgbClr val="1271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atin typeface="Arial" charset="0"/>
                <a:ea typeface="ＭＳ Ｐゴシック" pitchFamily="-16" charset="-128"/>
              </a:defRPr>
            </a:lvl1pPr>
          </a:lstStyle>
          <a:p>
            <a:pPr>
              <a:defRPr/>
            </a:pPr>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atin typeface="Arial" charset="0"/>
                <a:ea typeface="ＭＳ Ｐゴシック" pitchFamily="-16" charset="-128"/>
              </a:defRPr>
            </a:lvl1pPr>
          </a:lstStyle>
          <a:p>
            <a:pPr>
              <a:defRPr/>
            </a:pPr>
            <a:fld id="{3EAB7232-E78B-A344-B9E6-8DD9FE248884}" type="datetimeFigureOut">
              <a:rPr lang="en-GB"/>
              <a:pPr>
                <a:defRPr/>
              </a:pPr>
              <a:t>03/04/2020</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atin typeface="Arial" charset="0"/>
                <a:ea typeface="ＭＳ Ｐゴシック" pitchFamily="-16" charset="-128"/>
              </a:defRPr>
            </a:lvl1pPr>
          </a:lstStyle>
          <a:p>
            <a:pPr>
              <a:defRPr/>
            </a:pPr>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ea typeface="ＭＳ Ｐゴシック" panose="020B0600070205080204" pitchFamily="34" charset="-128"/>
              </a:defRPr>
            </a:lvl1pPr>
          </a:lstStyle>
          <a:p>
            <a:pPr>
              <a:defRPr/>
            </a:pPr>
            <a:fld id="{A0B59006-2639-4148-9573-F0907978470D}" type="slidenum">
              <a:rPr lang="en-GB" altLang="en-US"/>
              <a:pPr>
                <a:defRPr/>
              </a:pPr>
              <a:t>‹#›</a:t>
            </a:fld>
            <a:endParaRPr lang="en-GB" altLang="en-US"/>
          </a:p>
        </p:txBody>
      </p:sp>
    </p:spTree>
    <p:extLst>
      <p:ext uri="{BB962C8B-B14F-4D97-AF65-F5344CB8AC3E}">
        <p14:creationId xmlns:p14="http://schemas.microsoft.com/office/powerpoint/2010/main" val="400579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46400"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16" charset="-128"/>
              </a:defRPr>
            </a:lvl1pPr>
          </a:lstStyle>
          <a:p>
            <a:pPr>
              <a:defRPr/>
            </a:pPr>
            <a:endParaRPr lang="en-US"/>
          </a:p>
        </p:txBody>
      </p:sp>
      <p:sp>
        <p:nvSpPr>
          <p:cNvPr id="10243" name="Rectangle 3"/>
          <p:cNvSpPr>
            <a:spLocks noGrp="1" noChangeArrowheads="1"/>
          </p:cNvSpPr>
          <p:nvPr>
            <p:ph type="dt" idx="1"/>
          </p:nvPr>
        </p:nvSpPr>
        <p:spPr bwMode="auto">
          <a:xfrm>
            <a:off x="3851275" y="0"/>
            <a:ext cx="2946400"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6" charset="-128"/>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 xmlns:ma14="http://schemas.microsoft.com/office/mac/drawingml/2011/main" val="1"/>
            </a:ext>
          </a:extLst>
        </p:spPr>
      </p:sp>
      <p:sp>
        <p:nvSpPr>
          <p:cNvPr id="10245" name="Rectangle 5"/>
          <p:cNvSpPr>
            <a:spLocks noGrp="1" noChangeArrowheads="1"/>
          </p:cNvSpPr>
          <p:nvPr>
            <p:ph type="body" sz="quarter" idx="3"/>
          </p:nvPr>
        </p:nvSpPr>
        <p:spPr bwMode="auto">
          <a:xfrm>
            <a:off x="906463" y="4716463"/>
            <a:ext cx="4984750" cy="446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p:cNvSpPr>
            <a:spLocks noGrp="1" noChangeArrowheads="1"/>
          </p:cNvSpPr>
          <p:nvPr>
            <p:ph type="ftr" sz="quarter" idx="4"/>
          </p:nvPr>
        </p:nvSpPr>
        <p:spPr bwMode="auto">
          <a:xfrm>
            <a:off x="0" y="9431338"/>
            <a:ext cx="2946400" cy="49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16" charset="-128"/>
              </a:defRPr>
            </a:lvl1pPr>
          </a:lstStyle>
          <a:p>
            <a:pPr>
              <a:defRPr/>
            </a:pPr>
            <a:endParaRPr lang="en-US"/>
          </a:p>
        </p:txBody>
      </p:sp>
      <p:sp>
        <p:nvSpPr>
          <p:cNvPr id="10247" name="Rectangle 7"/>
          <p:cNvSpPr>
            <a:spLocks noGrp="1" noChangeArrowheads="1"/>
          </p:cNvSpPr>
          <p:nvPr>
            <p:ph type="sldNum" sz="quarter" idx="5"/>
          </p:nvPr>
        </p:nvSpPr>
        <p:spPr bwMode="auto">
          <a:xfrm>
            <a:off x="3851275" y="9431338"/>
            <a:ext cx="2946400" cy="49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ea typeface="ＭＳ Ｐゴシック" panose="020B0600070205080204" pitchFamily="34" charset="-128"/>
              </a:defRPr>
            </a:lvl1pPr>
          </a:lstStyle>
          <a:p>
            <a:pPr>
              <a:defRPr/>
            </a:pPr>
            <a:fld id="{FEF571B4-5DAE-994B-99B4-051613CD3015}" type="slidenum">
              <a:rPr lang="en-US" altLang="en-US"/>
              <a:pPr>
                <a:defRPr/>
              </a:pPr>
              <a:t>‹#›</a:t>
            </a:fld>
            <a:endParaRPr lang="en-US" altLang="en-US"/>
          </a:p>
        </p:txBody>
      </p:sp>
    </p:spTree>
    <p:extLst>
      <p:ext uri="{BB962C8B-B14F-4D97-AF65-F5344CB8AC3E}">
        <p14:creationId xmlns:p14="http://schemas.microsoft.com/office/powerpoint/2010/main" val="4891395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BF69E9CE-AAA6-FC4D-A50A-9DDB045B83D3}" type="slidenum">
              <a:rPr lang="en-US" altLang="en-US" sz="1200"/>
              <a:pPr/>
              <a:t>3</a:t>
            </a:fld>
            <a:endParaRPr lang="en-US" altLang="en-US" sz="120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454349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B7817BD9-C046-414B-893A-DF91DA4FE47E}" type="slidenum">
              <a:rPr lang="en-US" altLang="en-US" sz="1200"/>
              <a:pPr/>
              <a:t>16</a:t>
            </a:fld>
            <a:endParaRPr lang="en-US" altLang="en-US" sz="120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BF69E9CE-AAA6-FC4D-A50A-9DDB045B83D3}" type="slidenum">
              <a:rPr lang="en-US" altLang="en-US" sz="1200"/>
              <a:pPr/>
              <a:t>5</a:t>
            </a:fld>
            <a:endParaRPr lang="en-US" altLang="en-US" sz="120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454349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8F936066-6B5F-7447-9175-0680B22C240D}" type="slidenum">
              <a:rPr lang="en-US" altLang="en-US" sz="1200"/>
              <a:pPr/>
              <a:t>7</a:t>
            </a:fld>
            <a:endParaRPr lang="en-US" altLang="en-US" sz="12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353655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80A6662-3A2B-5840-A725-DC1FC0D1EDA4}" type="slidenum">
              <a:rPr lang="en-US" altLang="en-US" sz="1200"/>
              <a:pPr/>
              <a:t>8</a:t>
            </a:fld>
            <a:endParaRPr lang="en-US" altLang="en-US" sz="120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366660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9D627B2-8E83-3144-A843-2472EE25A8FB}" type="slidenum">
              <a:rPr lang="en-US" altLang="en-US" sz="1200"/>
              <a:pPr/>
              <a:t>9</a:t>
            </a:fld>
            <a:endParaRPr lang="en-US" altLang="en-US" sz="120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2128427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26CB7B5C-3C47-3848-A5C4-BF8D878F95AF}" type="slidenum">
              <a:rPr lang="en-US" altLang="en-US" sz="1200"/>
              <a:pPr/>
              <a:t>10</a:t>
            </a:fld>
            <a:endParaRPr lang="en-US" alt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842321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35F88D3-19D8-2D4B-A3F7-5F46C98913CD}" type="slidenum">
              <a:rPr lang="en-US" altLang="en-US" sz="1200">
                <a:solidFill>
                  <a:srgbClr val="000000"/>
                </a:solidFill>
              </a:rPr>
              <a:pPr/>
              <a:t>11</a:t>
            </a:fld>
            <a:endParaRPr lang="en-US" altLang="en-US" sz="1200">
              <a:solidFill>
                <a:srgbClr val="000000"/>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475488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0D30804-FE76-CF44-BB34-7383EB6947BD}" type="slidenum">
              <a:rPr lang="en-US" altLang="en-US" sz="1200"/>
              <a:pPr/>
              <a:t>12</a:t>
            </a:fld>
            <a:endParaRPr lang="en-US" altLang="en-US" sz="120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541766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B7817BD9-C046-414B-893A-DF91DA4FE47E}" type="slidenum">
              <a:rPr lang="en-US" altLang="en-US" sz="1200"/>
              <a:pPr/>
              <a:t>15</a:t>
            </a:fld>
            <a:endParaRPr lang="en-US" altLang="en-US" sz="120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3971A3-08C1-B643-866B-A95D96BD13CA}" type="slidenum">
              <a:rPr lang="en-US" altLang="en-US"/>
              <a:pPr>
                <a:defRPr/>
              </a:pPr>
              <a:t>‹#›</a:t>
            </a:fld>
            <a:endParaRPr lang="en-US" altLang="en-US"/>
          </a:p>
        </p:txBody>
      </p:sp>
    </p:spTree>
    <p:extLst>
      <p:ext uri="{BB962C8B-B14F-4D97-AF65-F5344CB8AC3E}">
        <p14:creationId xmlns:p14="http://schemas.microsoft.com/office/powerpoint/2010/main" val="100688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228A3E-1B7E-CD49-AF7C-712F1F49FAC8}" type="slidenum">
              <a:rPr lang="en-US" altLang="en-US"/>
              <a:pPr>
                <a:defRPr/>
              </a:pPr>
              <a:t>‹#›</a:t>
            </a:fld>
            <a:endParaRPr lang="en-US" altLang="en-US"/>
          </a:p>
        </p:txBody>
      </p:sp>
    </p:spTree>
    <p:extLst>
      <p:ext uri="{BB962C8B-B14F-4D97-AF65-F5344CB8AC3E}">
        <p14:creationId xmlns:p14="http://schemas.microsoft.com/office/powerpoint/2010/main" val="760090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560582-ED98-E34F-AE98-8D9CB9EB7757}" type="slidenum">
              <a:rPr lang="en-US" altLang="en-US"/>
              <a:pPr>
                <a:defRPr/>
              </a:pPr>
              <a:t>‹#›</a:t>
            </a:fld>
            <a:endParaRPr lang="en-US" altLang="en-US"/>
          </a:p>
        </p:txBody>
      </p:sp>
    </p:spTree>
    <p:extLst>
      <p:ext uri="{BB962C8B-B14F-4D97-AF65-F5344CB8AC3E}">
        <p14:creationId xmlns:p14="http://schemas.microsoft.com/office/powerpoint/2010/main" val="1612284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C985AF-C8AF-6D4D-867C-9D76191347C6}" type="slidenum">
              <a:rPr lang="en-US" altLang="en-US"/>
              <a:pPr>
                <a:defRPr/>
              </a:pPr>
              <a:t>‹#›</a:t>
            </a:fld>
            <a:endParaRPr lang="en-US" altLang="en-US"/>
          </a:p>
        </p:txBody>
      </p:sp>
    </p:spTree>
    <p:extLst>
      <p:ext uri="{BB962C8B-B14F-4D97-AF65-F5344CB8AC3E}">
        <p14:creationId xmlns:p14="http://schemas.microsoft.com/office/powerpoint/2010/main" val="56539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9B0287-FC98-4A43-9805-1A9BD2FB8E5F}" type="slidenum">
              <a:rPr lang="en-US" altLang="en-US"/>
              <a:pPr>
                <a:defRPr/>
              </a:pPr>
              <a:t>‹#›</a:t>
            </a:fld>
            <a:endParaRPr lang="en-US" altLang="en-US"/>
          </a:p>
        </p:txBody>
      </p:sp>
    </p:spTree>
    <p:extLst>
      <p:ext uri="{BB962C8B-B14F-4D97-AF65-F5344CB8AC3E}">
        <p14:creationId xmlns:p14="http://schemas.microsoft.com/office/powerpoint/2010/main" val="1068428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5B9577-6C16-DA4F-9509-5ACE4BAC9111}" type="slidenum">
              <a:rPr lang="en-US" altLang="en-US"/>
              <a:pPr>
                <a:defRPr/>
              </a:pPr>
              <a:t>‹#›</a:t>
            </a:fld>
            <a:endParaRPr lang="en-US" altLang="en-US"/>
          </a:p>
        </p:txBody>
      </p:sp>
    </p:spTree>
    <p:extLst>
      <p:ext uri="{BB962C8B-B14F-4D97-AF65-F5344CB8AC3E}">
        <p14:creationId xmlns:p14="http://schemas.microsoft.com/office/powerpoint/2010/main" val="1958673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D0DA08-A5F1-5745-BFDA-907F89B06A0C}" type="slidenum">
              <a:rPr lang="en-US" altLang="en-US"/>
              <a:pPr>
                <a:defRPr/>
              </a:pPr>
              <a:t>‹#›</a:t>
            </a:fld>
            <a:endParaRPr lang="en-US" altLang="en-US"/>
          </a:p>
        </p:txBody>
      </p:sp>
    </p:spTree>
    <p:extLst>
      <p:ext uri="{BB962C8B-B14F-4D97-AF65-F5344CB8AC3E}">
        <p14:creationId xmlns:p14="http://schemas.microsoft.com/office/powerpoint/2010/main" val="654639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5FB368B-275D-A74B-B814-C8AD51962F7A}" type="slidenum">
              <a:rPr lang="en-US" altLang="en-US"/>
              <a:pPr>
                <a:defRPr/>
              </a:pPr>
              <a:t>‹#›</a:t>
            </a:fld>
            <a:endParaRPr lang="en-US" altLang="en-US"/>
          </a:p>
        </p:txBody>
      </p:sp>
    </p:spTree>
    <p:extLst>
      <p:ext uri="{BB962C8B-B14F-4D97-AF65-F5344CB8AC3E}">
        <p14:creationId xmlns:p14="http://schemas.microsoft.com/office/powerpoint/2010/main" val="964243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2104B73-8EA7-4744-BDCA-E3FD5951639D}" type="slidenum">
              <a:rPr lang="en-US" altLang="en-US"/>
              <a:pPr>
                <a:defRPr/>
              </a:pPr>
              <a:t>‹#›</a:t>
            </a:fld>
            <a:endParaRPr lang="en-US" altLang="en-US"/>
          </a:p>
        </p:txBody>
      </p:sp>
    </p:spTree>
    <p:extLst>
      <p:ext uri="{BB962C8B-B14F-4D97-AF65-F5344CB8AC3E}">
        <p14:creationId xmlns:p14="http://schemas.microsoft.com/office/powerpoint/2010/main" val="113098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D57B08-4B1E-6E4D-9211-1CDFDA9A238D}" type="slidenum">
              <a:rPr lang="en-US" altLang="en-US"/>
              <a:pPr>
                <a:defRPr/>
              </a:pPr>
              <a:t>‹#›</a:t>
            </a:fld>
            <a:endParaRPr lang="en-US" altLang="en-US"/>
          </a:p>
        </p:txBody>
      </p:sp>
    </p:spTree>
    <p:extLst>
      <p:ext uri="{BB962C8B-B14F-4D97-AF65-F5344CB8AC3E}">
        <p14:creationId xmlns:p14="http://schemas.microsoft.com/office/powerpoint/2010/main" val="1142699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742D85-09C6-B64C-BCD3-8977C357D3FE}" type="slidenum">
              <a:rPr lang="en-US" altLang="en-US"/>
              <a:pPr>
                <a:defRPr/>
              </a:pPr>
              <a:t>‹#›</a:t>
            </a:fld>
            <a:endParaRPr lang="en-US" altLang="en-US"/>
          </a:p>
        </p:txBody>
      </p:sp>
    </p:spTree>
    <p:extLst>
      <p:ext uri="{BB962C8B-B14F-4D97-AF65-F5344CB8AC3E}">
        <p14:creationId xmlns:p14="http://schemas.microsoft.com/office/powerpoint/2010/main" val="401636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16"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16"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ea typeface="ＭＳ Ｐゴシック" panose="020B0600070205080204" pitchFamily="34" charset="-128"/>
              </a:defRPr>
            </a:lvl1pPr>
          </a:lstStyle>
          <a:p>
            <a:pPr>
              <a:defRPr/>
            </a:pPr>
            <a:fld id="{54BD166E-CEAE-FF4E-900D-5E3D50D7D39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2pPr>
      <a:lvl3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3pPr>
      <a:lvl4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4pPr>
      <a:lvl5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5pPr>
      <a:lvl6pPr marL="457200" algn="ctr" rtl="0" fontAlgn="base">
        <a:spcBef>
          <a:spcPct val="0"/>
        </a:spcBef>
        <a:spcAft>
          <a:spcPct val="0"/>
        </a:spcAft>
        <a:defRPr sz="4000">
          <a:solidFill>
            <a:schemeClr val="tx2"/>
          </a:solidFill>
          <a:latin typeface="Bree ExtraBold" pitchFamily="-16" charset="0"/>
          <a:ea typeface="ＭＳ Ｐゴシック" pitchFamily="-16" charset="-128"/>
        </a:defRPr>
      </a:lvl6pPr>
      <a:lvl7pPr marL="914400" algn="ctr" rtl="0" fontAlgn="base">
        <a:spcBef>
          <a:spcPct val="0"/>
        </a:spcBef>
        <a:spcAft>
          <a:spcPct val="0"/>
        </a:spcAft>
        <a:defRPr sz="4000">
          <a:solidFill>
            <a:schemeClr val="tx2"/>
          </a:solidFill>
          <a:latin typeface="Bree ExtraBold" pitchFamily="-16" charset="0"/>
          <a:ea typeface="ＭＳ Ｐゴシック" pitchFamily="-16" charset="-128"/>
        </a:defRPr>
      </a:lvl7pPr>
      <a:lvl8pPr marL="1371600" algn="ctr" rtl="0" fontAlgn="base">
        <a:spcBef>
          <a:spcPct val="0"/>
        </a:spcBef>
        <a:spcAft>
          <a:spcPct val="0"/>
        </a:spcAft>
        <a:defRPr sz="4000">
          <a:solidFill>
            <a:schemeClr val="tx2"/>
          </a:solidFill>
          <a:latin typeface="Bree ExtraBold" pitchFamily="-16" charset="0"/>
          <a:ea typeface="ＭＳ Ｐゴシック" pitchFamily="-16" charset="-128"/>
        </a:defRPr>
      </a:lvl8pPr>
      <a:lvl9pPr marL="1828800" algn="ctr" rtl="0" fontAlgn="base">
        <a:spcBef>
          <a:spcPct val="0"/>
        </a:spcBef>
        <a:spcAft>
          <a:spcPct val="0"/>
        </a:spcAft>
        <a:defRPr sz="4000">
          <a:solidFill>
            <a:schemeClr val="tx2"/>
          </a:solidFill>
          <a:latin typeface="Bree ExtraBold" pitchFamily="-16" charset="0"/>
          <a:ea typeface="ＭＳ Ｐゴシック" pitchFamily="-1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C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D2DD9B-4C38-EF41-BDFA-15F2B3EE167F}"/>
              </a:ext>
            </a:extLst>
          </p:cNvPr>
          <p:cNvSpPr txBox="1"/>
          <p:nvPr/>
        </p:nvSpPr>
        <p:spPr>
          <a:xfrm>
            <a:off x="3659207" y="2513796"/>
            <a:ext cx="1828800" cy="1828800"/>
          </a:xfrm>
          <a:prstGeom prst="rect">
            <a:avLst/>
          </a:prstGeom>
          <a:noFill/>
        </p:spPr>
        <p:txBody>
          <a:bodyPr wrap="square" rtlCol="0">
            <a:spAutoFit/>
          </a:bodyPr>
          <a:lstStyle/>
          <a:p>
            <a:pPr algn="l"/>
            <a:endParaRPr lang="en-US" dirty="0"/>
          </a:p>
        </p:txBody>
      </p:sp>
      <p:sp>
        <p:nvSpPr>
          <p:cNvPr id="3" name="Title 2">
            <a:extLst>
              <a:ext uri="{FF2B5EF4-FFF2-40B4-BE49-F238E27FC236}">
                <a16:creationId xmlns:a16="http://schemas.microsoft.com/office/drawing/2014/main" id="{9C20043A-D758-0C4F-AB38-3BC9129BDD05}"/>
              </a:ext>
            </a:extLst>
          </p:cNvPr>
          <p:cNvSpPr>
            <a:spLocks noGrp="1"/>
          </p:cNvSpPr>
          <p:nvPr>
            <p:ph type="ctrTitle"/>
          </p:nvPr>
        </p:nvSpPr>
        <p:spPr>
          <a:xfrm>
            <a:off x="407580" y="301557"/>
            <a:ext cx="8367011" cy="1635789"/>
          </a:xfrm>
        </p:spPr>
        <p:txBody>
          <a:bodyPr/>
          <a:lstStyle/>
          <a:p>
            <a:r>
              <a:rPr lang="en-GB" dirty="0"/>
              <a:t>Year 8 weeks 1 and 2 </a:t>
            </a:r>
            <a:br>
              <a:rPr lang="en-GB" dirty="0"/>
            </a:br>
            <a:r>
              <a:rPr lang="en-GB" dirty="0"/>
              <a:t>(April 20</a:t>
            </a:r>
            <a:r>
              <a:rPr lang="en-GB" baseline="30000" dirty="0"/>
              <a:t>th</a:t>
            </a:r>
            <a:r>
              <a:rPr lang="en-GB" dirty="0"/>
              <a:t> to 3</a:t>
            </a:r>
            <a:r>
              <a:rPr lang="en-GB" baseline="30000" dirty="0"/>
              <a:t>rd</a:t>
            </a:r>
            <a:r>
              <a:rPr lang="en-GB" dirty="0"/>
              <a:t> May)</a:t>
            </a:r>
            <a:br>
              <a:rPr lang="en-GB" dirty="0"/>
            </a:br>
            <a:endParaRPr lang="en-US" dirty="0"/>
          </a:p>
        </p:txBody>
      </p:sp>
      <p:sp>
        <p:nvSpPr>
          <p:cNvPr id="4" name="Subtitle 3">
            <a:extLst>
              <a:ext uri="{FF2B5EF4-FFF2-40B4-BE49-F238E27FC236}">
                <a16:creationId xmlns:a16="http://schemas.microsoft.com/office/drawing/2014/main" id="{3DE1375A-2D95-F748-8D74-D0F3F190BFF0}"/>
              </a:ext>
            </a:extLst>
          </p:cNvPr>
          <p:cNvSpPr>
            <a:spLocks noGrp="1"/>
          </p:cNvSpPr>
          <p:nvPr>
            <p:ph type="subTitle" idx="1"/>
          </p:nvPr>
        </p:nvSpPr>
        <p:spPr>
          <a:xfrm>
            <a:off x="527744" y="1319759"/>
            <a:ext cx="8168077" cy="5070849"/>
          </a:xfrm>
        </p:spPr>
        <p:txBody>
          <a:bodyPr/>
          <a:lstStyle/>
          <a:p>
            <a:endParaRPr lang="en-GB" sz="2800" dirty="0"/>
          </a:p>
          <a:p>
            <a:r>
              <a:rPr lang="en-GB" sz="2800" dirty="0"/>
              <a:t>You drew cans or shoes in September and January and now you need to complete your test in 1 hour for summer term’s assessment.</a:t>
            </a:r>
          </a:p>
          <a:p>
            <a:r>
              <a:rPr lang="en-GB" sz="2800" dirty="0"/>
              <a:t>Draw on A4 paper with a pencil and bring to art when we are back at school. </a:t>
            </a:r>
          </a:p>
          <a:p>
            <a:endParaRPr lang="en-US" sz="2800" dirty="0"/>
          </a:p>
        </p:txBody>
      </p:sp>
    </p:spTree>
    <p:extLst>
      <p:ext uri="{BB962C8B-B14F-4D97-AF65-F5344CB8AC3E}">
        <p14:creationId xmlns:p14="http://schemas.microsoft.com/office/powerpoint/2010/main" val="4156850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sp>
        <p:nvSpPr>
          <p:cNvPr id="25603" name="Footer Placeholder 1"/>
          <p:cNvSpPr>
            <a:spLocks noGrp="1"/>
          </p:cNvSpPr>
          <p:nvPr>
            <p:ph type="ftr" sz="quarter" idx="11"/>
          </p:nvPr>
        </p:nvSpPr>
        <p:spPr>
          <a:xfrm>
            <a:off x="2484438" y="6392863"/>
            <a:ext cx="4319587" cy="457200"/>
          </a:xfrm>
          <a:noFill/>
        </p:spPr>
        <p:txBody>
          <a:bodyPr/>
          <a:lstStyle>
            <a:lvl1pPr>
              <a:spcBef>
                <a:spcPct val="20000"/>
              </a:spcBef>
              <a:buChar char="•"/>
              <a:defRPr sz="3200">
                <a:solidFill>
                  <a:schemeClr val="tx1"/>
                </a:solidFill>
                <a:latin typeface="Bree Regular" charset="0"/>
                <a:ea typeface="ＭＳ Ｐゴシック" charset="-128"/>
              </a:defRPr>
            </a:lvl1pPr>
            <a:lvl2pPr marL="742950" indent="-285750">
              <a:spcBef>
                <a:spcPct val="20000"/>
              </a:spcBef>
              <a:buChar char="–"/>
              <a:defRPr sz="2800">
                <a:solidFill>
                  <a:schemeClr val="tx1"/>
                </a:solidFill>
                <a:latin typeface="Bree Regular" charset="0"/>
                <a:ea typeface="ＭＳ Ｐゴシック" charset="-128"/>
              </a:defRPr>
            </a:lvl2pPr>
            <a:lvl3pPr marL="1143000" indent="-228600">
              <a:spcBef>
                <a:spcPct val="20000"/>
              </a:spcBef>
              <a:buChar char="•"/>
              <a:defRPr sz="2400">
                <a:solidFill>
                  <a:schemeClr val="tx1"/>
                </a:solidFill>
                <a:latin typeface="Bree Regular" charset="0"/>
                <a:ea typeface="ＭＳ Ｐゴシック" charset="-128"/>
              </a:defRPr>
            </a:lvl3pPr>
            <a:lvl4pPr marL="1600200" indent="-228600">
              <a:spcBef>
                <a:spcPct val="20000"/>
              </a:spcBef>
              <a:buChar char="–"/>
              <a:defRPr sz="2000">
                <a:solidFill>
                  <a:schemeClr val="tx1"/>
                </a:solidFill>
                <a:latin typeface="Bree Regular" charset="0"/>
                <a:ea typeface="ＭＳ Ｐゴシック" charset="-128"/>
              </a:defRPr>
            </a:lvl4pPr>
            <a:lvl5pPr marL="2057400" indent="-228600">
              <a:spcBef>
                <a:spcPct val="20000"/>
              </a:spcBef>
              <a:buChar char="»"/>
              <a:defRPr sz="2000">
                <a:solidFill>
                  <a:schemeClr val="tx1"/>
                </a:solidFill>
                <a:latin typeface="Bree Regular"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Bree Regular"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Bree Regular"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Bree Regular"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Bree Regular" charset="0"/>
                <a:ea typeface="ＭＳ Ｐゴシック" charset="-128"/>
              </a:defRPr>
            </a:lvl9pPr>
          </a:lstStyle>
          <a:p>
            <a:pPr>
              <a:spcBef>
                <a:spcPct val="0"/>
              </a:spcBef>
              <a:buFontTx/>
              <a:buNone/>
            </a:pPr>
            <a:r>
              <a:rPr lang="en-US" altLang="en-US" sz="1400">
                <a:solidFill>
                  <a:srgbClr val="263145"/>
                </a:solidFill>
                <a:latin typeface="Lucida Fax" charset="0"/>
              </a:rPr>
              <a:t>CREATIVITY . RESPONSIBILITY . WISDOM</a:t>
            </a:r>
          </a:p>
        </p:txBody>
      </p:sp>
      <p:grpSp>
        <p:nvGrpSpPr>
          <p:cNvPr id="25604" name="Group 6"/>
          <p:cNvGrpSpPr>
            <a:grpSpLocks/>
          </p:cNvGrpSpPr>
          <p:nvPr/>
        </p:nvGrpSpPr>
        <p:grpSpPr bwMode="auto">
          <a:xfrm>
            <a:off x="827088" y="1425575"/>
            <a:ext cx="7289800" cy="752475"/>
            <a:chOff x="1024127" y="1600588"/>
            <a:chExt cx="9718319" cy="1003006"/>
          </a:xfrm>
        </p:grpSpPr>
        <p:sp>
          <p:nvSpPr>
            <p:cNvPr id="6" name="Right Arrow 5"/>
            <p:cNvSpPr>
              <a:spLocks noChangeArrowheads="1"/>
            </p:cNvSpPr>
            <p:nvPr/>
          </p:nvSpPr>
          <p:spPr bwMode="auto">
            <a:xfrm>
              <a:off x="1024127" y="1600588"/>
              <a:ext cx="9718319" cy="1003006"/>
            </a:xfrm>
            <a:prstGeom prst="rightArrow">
              <a:avLst>
                <a:gd name="adj1" fmla="val 50000"/>
                <a:gd name="adj2" fmla="val 50016"/>
              </a:avLst>
            </a:prstGeom>
            <a:solidFill>
              <a:srgbClr val="E6AA00"/>
            </a:solidFill>
            <a:ln w="38100">
              <a:solidFill>
                <a:schemeClr val="bg1"/>
              </a:solidFill>
              <a:miter lim="800000"/>
              <a:headEnd/>
              <a:tailEnd/>
            </a:ln>
            <a:effectLst>
              <a:outerShdw blurRad="40000" dist="20000" dir="5400000" rotWithShape="0">
                <a:srgbClr val="000000">
                  <a:alpha val="37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GB" altLang="en-US" sz="1800">
                <a:solidFill>
                  <a:srgbClr val="FFFFFF"/>
                </a:solidFill>
                <a:latin typeface="Bree Regular" charset="0"/>
              </a:endParaRPr>
            </a:p>
          </p:txBody>
        </p:sp>
        <p:sp>
          <p:nvSpPr>
            <p:cNvPr id="7" name="Rectangle 6"/>
            <p:cNvSpPr/>
            <p:nvPr/>
          </p:nvSpPr>
          <p:spPr>
            <a:xfrm>
              <a:off x="1036825" y="1858746"/>
              <a:ext cx="2078264" cy="47399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a:t>Discovering</a:t>
              </a:r>
            </a:p>
          </p:txBody>
        </p:sp>
        <p:sp>
          <p:nvSpPr>
            <p:cNvPr id="8" name="Rectangle 7"/>
            <p:cNvSpPr>
              <a:spLocks noChangeArrowheads="1"/>
            </p:cNvSpPr>
            <p:nvPr/>
          </p:nvSpPr>
          <p:spPr bwMode="auto">
            <a:xfrm>
              <a:off x="3106624" y="1856630"/>
              <a:ext cx="2311064" cy="476110"/>
            </a:xfrm>
            <a:prstGeom prst="rect">
              <a:avLst/>
            </a:prstGeom>
            <a:solidFill>
              <a:srgbClr val="C38B1B"/>
            </a:solidFill>
            <a:ln w="38100">
              <a:solidFill>
                <a:srgbClr val="C38B1B"/>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a:solidFill>
                    <a:schemeClr val="lt1"/>
                  </a:solidFill>
                  <a:latin typeface="+mn-lt"/>
                  <a:ea typeface="+mn-ea"/>
                </a:rPr>
                <a:t>Developing</a:t>
              </a:r>
            </a:p>
          </p:txBody>
        </p:sp>
        <p:sp>
          <p:nvSpPr>
            <p:cNvPr id="9" name="Rectangle 8"/>
            <p:cNvSpPr>
              <a:spLocks noChangeArrowheads="1"/>
            </p:cNvSpPr>
            <p:nvPr/>
          </p:nvSpPr>
          <p:spPr bwMode="auto">
            <a:xfrm>
              <a:off x="5394408" y="1856630"/>
              <a:ext cx="2323762" cy="476110"/>
            </a:xfrm>
            <a:prstGeom prst="rect">
              <a:avLst/>
            </a:prstGeom>
            <a:solidFill>
              <a:srgbClr val="D9D9D9"/>
            </a:solidFill>
            <a:ln w="38100">
              <a:solidFill>
                <a:srgbClr val="D9D9D9"/>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b="1">
                  <a:solidFill>
                    <a:schemeClr val="lt1"/>
                  </a:solidFill>
                  <a:latin typeface="+mn-lt"/>
                  <a:ea typeface="+mn-ea"/>
                </a:rPr>
                <a:t>Securing</a:t>
              </a:r>
            </a:p>
          </p:txBody>
        </p:sp>
        <p:sp>
          <p:nvSpPr>
            <p:cNvPr id="10" name="Rectangle 9"/>
            <p:cNvSpPr>
              <a:spLocks noChangeArrowheads="1"/>
            </p:cNvSpPr>
            <p:nvPr/>
          </p:nvSpPr>
          <p:spPr bwMode="auto">
            <a:xfrm>
              <a:off x="7694890" y="1856630"/>
              <a:ext cx="2510001" cy="476110"/>
            </a:xfrm>
            <a:prstGeom prst="rect">
              <a:avLst/>
            </a:prstGeom>
            <a:solidFill>
              <a:srgbClr val="E6AA00"/>
            </a:solidFill>
            <a:ln w="38100">
              <a:solidFill>
                <a:srgbClr val="E6AA00"/>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a:solidFill>
                    <a:schemeClr val="lt1"/>
                  </a:solidFill>
                  <a:latin typeface="+mn-lt"/>
                  <a:ea typeface="+mn-ea"/>
                </a:rPr>
                <a:t>Mastering</a:t>
              </a:r>
            </a:p>
          </p:txBody>
        </p:sp>
      </p:grpSp>
      <p:sp>
        <p:nvSpPr>
          <p:cNvPr id="3" name="Rectangle 2"/>
          <p:cNvSpPr/>
          <p:nvPr/>
        </p:nvSpPr>
        <p:spPr>
          <a:xfrm>
            <a:off x="2484438" y="620713"/>
            <a:ext cx="3887787" cy="461962"/>
          </a:xfrm>
          <a:prstGeom prst="rect">
            <a:avLst/>
          </a:prstGeom>
        </p:spPr>
        <p:txBody>
          <a:bodyPr>
            <a:spAutoFit/>
          </a:bodyPr>
          <a:lstStyle/>
          <a:p>
            <a:pPr>
              <a:defRPr/>
            </a:pPr>
            <a:r>
              <a:rPr lang="en-GB" kern="0">
                <a:latin typeface="Arial" panose="020B0604020202020204" pitchFamily="34" charset="0"/>
                <a:ea typeface="ＭＳ Ｐゴシック" panose="020B0600070205080204" pitchFamily="34" charset="-128"/>
              </a:rPr>
              <a:t>   Arrow of Progress</a:t>
            </a:r>
          </a:p>
        </p:txBody>
      </p:sp>
      <p:sp>
        <p:nvSpPr>
          <p:cNvPr id="25607" name="Rectangle 1"/>
          <p:cNvSpPr>
            <a:spLocks noChangeArrowheads="1"/>
          </p:cNvSpPr>
          <p:nvPr/>
        </p:nvSpPr>
        <p:spPr bwMode="auto">
          <a:xfrm>
            <a:off x="1547813" y="2384425"/>
            <a:ext cx="5310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GB" altLang="en-US" dirty="0">
                <a:solidFill>
                  <a:srgbClr val="7030A0"/>
                </a:solidFill>
              </a:rPr>
              <a:t>Can Drawing Level 6 SECURING</a:t>
            </a:r>
            <a:endParaRPr lang="en-GB" altLang="en-US" dirty="0"/>
          </a:p>
        </p:txBody>
      </p:sp>
      <p:pic>
        <p:nvPicPr>
          <p:cNvPr id="13" name="Picture 13">
            <a:extLst>
              <a:ext uri="{FF2B5EF4-FFF2-40B4-BE49-F238E27FC236}">
                <a16:creationId xmlns:a16="http://schemas.microsoft.com/office/drawing/2014/main" id="{55FB2A77-2FFA-484B-B79D-0263846E0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3204" y="3052763"/>
            <a:ext cx="1783609" cy="301140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sp>
        <p:nvSpPr>
          <p:cNvPr id="27651" name="Footer Placeholder 1"/>
          <p:cNvSpPr>
            <a:spLocks noGrp="1"/>
          </p:cNvSpPr>
          <p:nvPr>
            <p:ph type="ftr" sz="quarter" idx="11"/>
          </p:nvPr>
        </p:nvSpPr>
        <p:spPr>
          <a:xfrm>
            <a:off x="2484438" y="6392863"/>
            <a:ext cx="4319587" cy="457200"/>
          </a:xfrm>
          <a:noFill/>
        </p:spPr>
        <p:txBody>
          <a:bodyPr/>
          <a:lstStyle>
            <a:lvl1pPr>
              <a:spcBef>
                <a:spcPct val="20000"/>
              </a:spcBef>
              <a:buChar char="•"/>
              <a:defRPr sz="3200">
                <a:solidFill>
                  <a:schemeClr val="tx1"/>
                </a:solidFill>
                <a:latin typeface="Bree Regular" charset="0"/>
                <a:ea typeface="ＭＳ Ｐゴシック" charset="-128"/>
              </a:defRPr>
            </a:lvl1pPr>
            <a:lvl2pPr marL="742950" indent="-285750">
              <a:spcBef>
                <a:spcPct val="20000"/>
              </a:spcBef>
              <a:buChar char="–"/>
              <a:defRPr sz="2800">
                <a:solidFill>
                  <a:schemeClr val="tx1"/>
                </a:solidFill>
                <a:latin typeface="Bree Regular" charset="0"/>
                <a:ea typeface="ＭＳ Ｐゴシック" charset="-128"/>
              </a:defRPr>
            </a:lvl2pPr>
            <a:lvl3pPr marL="1143000" indent="-228600">
              <a:spcBef>
                <a:spcPct val="20000"/>
              </a:spcBef>
              <a:buChar char="•"/>
              <a:defRPr sz="2400">
                <a:solidFill>
                  <a:schemeClr val="tx1"/>
                </a:solidFill>
                <a:latin typeface="Bree Regular" charset="0"/>
                <a:ea typeface="ＭＳ Ｐゴシック" charset="-128"/>
              </a:defRPr>
            </a:lvl3pPr>
            <a:lvl4pPr marL="1600200" indent="-228600">
              <a:spcBef>
                <a:spcPct val="20000"/>
              </a:spcBef>
              <a:buChar char="–"/>
              <a:defRPr sz="2000">
                <a:solidFill>
                  <a:schemeClr val="tx1"/>
                </a:solidFill>
                <a:latin typeface="Bree Regular" charset="0"/>
                <a:ea typeface="ＭＳ Ｐゴシック" charset="-128"/>
              </a:defRPr>
            </a:lvl4pPr>
            <a:lvl5pPr marL="2057400" indent="-228600">
              <a:spcBef>
                <a:spcPct val="20000"/>
              </a:spcBef>
              <a:buChar char="»"/>
              <a:defRPr sz="2000">
                <a:solidFill>
                  <a:schemeClr val="tx1"/>
                </a:solidFill>
                <a:latin typeface="Bree Regular"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Bree Regular"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Bree Regular"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Bree Regular"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Bree Regular" charset="0"/>
                <a:ea typeface="ＭＳ Ｐゴシック" charset="-128"/>
              </a:defRPr>
            </a:lvl9pPr>
          </a:lstStyle>
          <a:p>
            <a:pPr>
              <a:spcBef>
                <a:spcPct val="0"/>
              </a:spcBef>
              <a:buFontTx/>
              <a:buNone/>
            </a:pPr>
            <a:r>
              <a:rPr lang="en-US" altLang="en-US" sz="1400">
                <a:solidFill>
                  <a:srgbClr val="263145"/>
                </a:solidFill>
                <a:latin typeface="Lucida Fax" charset="0"/>
              </a:rPr>
              <a:t>CREATIVITY . RESPONSIBILITY . WISDOM</a:t>
            </a:r>
          </a:p>
        </p:txBody>
      </p:sp>
      <p:grpSp>
        <p:nvGrpSpPr>
          <p:cNvPr id="27652" name="Group 6"/>
          <p:cNvGrpSpPr>
            <a:grpSpLocks/>
          </p:cNvGrpSpPr>
          <p:nvPr/>
        </p:nvGrpSpPr>
        <p:grpSpPr bwMode="auto">
          <a:xfrm>
            <a:off x="762000" y="1196975"/>
            <a:ext cx="7554913" cy="1223963"/>
            <a:chOff x="1024127" y="1600588"/>
            <a:chExt cx="9718319" cy="1003006"/>
          </a:xfrm>
        </p:grpSpPr>
        <p:sp>
          <p:nvSpPr>
            <p:cNvPr id="6" name="Right Arrow 5"/>
            <p:cNvSpPr>
              <a:spLocks noChangeArrowheads="1"/>
            </p:cNvSpPr>
            <p:nvPr/>
          </p:nvSpPr>
          <p:spPr bwMode="auto">
            <a:xfrm>
              <a:off x="1024127" y="1600588"/>
              <a:ext cx="9718319" cy="1003006"/>
            </a:xfrm>
            <a:prstGeom prst="rightArrow">
              <a:avLst>
                <a:gd name="adj1" fmla="val 50000"/>
                <a:gd name="adj2" fmla="val 50016"/>
              </a:avLst>
            </a:prstGeom>
            <a:solidFill>
              <a:srgbClr val="E6AA00"/>
            </a:solidFill>
            <a:ln w="38100">
              <a:solidFill>
                <a:schemeClr val="bg1"/>
              </a:solidFill>
              <a:miter lim="800000"/>
              <a:headEnd/>
              <a:tailEnd/>
            </a:ln>
            <a:effectLst>
              <a:outerShdw blurRad="40000" dist="20000" dir="5400000" rotWithShape="0">
                <a:srgbClr val="000000">
                  <a:alpha val="37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GB" altLang="en-US" sz="1800">
                <a:solidFill>
                  <a:srgbClr val="FFFFFF"/>
                </a:solidFill>
                <a:latin typeface="Bree Regular" charset="0"/>
              </a:endParaRPr>
            </a:p>
          </p:txBody>
        </p:sp>
        <p:sp>
          <p:nvSpPr>
            <p:cNvPr id="7" name="Rectangle 6"/>
            <p:cNvSpPr/>
            <p:nvPr/>
          </p:nvSpPr>
          <p:spPr>
            <a:xfrm>
              <a:off x="1036380" y="1858169"/>
              <a:ext cx="2078850" cy="47483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a:solidFill>
                    <a:srgbClr val="FFFFFF"/>
                  </a:solidFill>
                </a:rPr>
                <a:t>Discovering</a:t>
              </a:r>
            </a:p>
          </p:txBody>
        </p:sp>
        <p:sp>
          <p:nvSpPr>
            <p:cNvPr id="8" name="Rectangle 7"/>
            <p:cNvSpPr>
              <a:spLocks noChangeArrowheads="1"/>
            </p:cNvSpPr>
            <p:nvPr/>
          </p:nvSpPr>
          <p:spPr bwMode="auto">
            <a:xfrm>
              <a:off x="3106624" y="1856630"/>
              <a:ext cx="2311064" cy="476110"/>
            </a:xfrm>
            <a:prstGeom prst="rect">
              <a:avLst/>
            </a:prstGeom>
            <a:solidFill>
              <a:srgbClr val="C38B1B"/>
            </a:solidFill>
            <a:ln w="38100">
              <a:solidFill>
                <a:srgbClr val="C38B1B"/>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a:solidFill>
                    <a:srgbClr val="FFFFFF"/>
                  </a:solidFill>
                  <a:latin typeface="+mn-lt"/>
                  <a:ea typeface="+mn-ea"/>
                </a:rPr>
                <a:t>Developing</a:t>
              </a:r>
            </a:p>
          </p:txBody>
        </p:sp>
        <p:sp>
          <p:nvSpPr>
            <p:cNvPr id="9" name="Rectangle 8"/>
            <p:cNvSpPr>
              <a:spLocks noChangeArrowheads="1"/>
            </p:cNvSpPr>
            <p:nvPr/>
          </p:nvSpPr>
          <p:spPr bwMode="auto">
            <a:xfrm>
              <a:off x="5394408" y="1856630"/>
              <a:ext cx="2323762" cy="476110"/>
            </a:xfrm>
            <a:prstGeom prst="rect">
              <a:avLst/>
            </a:prstGeom>
            <a:solidFill>
              <a:srgbClr val="D9D9D9"/>
            </a:solidFill>
            <a:ln w="38100">
              <a:solidFill>
                <a:srgbClr val="D9D9D9"/>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b="1">
                  <a:solidFill>
                    <a:srgbClr val="FFFFFF"/>
                  </a:solidFill>
                  <a:latin typeface="+mn-lt"/>
                  <a:ea typeface="+mn-ea"/>
                </a:rPr>
                <a:t>Securing</a:t>
              </a:r>
            </a:p>
          </p:txBody>
        </p:sp>
        <p:sp>
          <p:nvSpPr>
            <p:cNvPr id="10" name="Rectangle 9"/>
            <p:cNvSpPr>
              <a:spLocks noChangeArrowheads="1"/>
            </p:cNvSpPr>
            <p:nvPr/>
          </p:nvSpPr>
          <p:spPr bwMode="auto">
            <a:xfrm>
              <a:off x="7694890" y="1856630"/>
              <a:ext cx="2510001" cy="476110"/>
            </a:xfrm>
            <a:prstGeom prst="rect">
              <a:avLst/>
            </a:prstGeom>
            <a:solidFill>
              <a:srgbClr val="E6AA00"/>
            </a:solidFill>
            <a:ln w="38100">
              <a:solidFill>
                <a:srgbClr val="E6AA00"/>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a:solidFill>
                    <a:srgbClr val="FFFFFF"/>
                  </a:solidFill>
                  <a:latin typeface="+mn-lt"/>
                  <a:ea typeface="+mn-ea"/>
                </a:rPr>
                <a:t>Mastering</a:t>
              </a:r>
            </a:p>
          </p:txBody>
        </p:sp>
      </p:grpSp>
      <p:sp>
        <p:nvSpPr>
          <p:cNvPr id="3" name="Rectangle 2"/>
          <p:cNvSpPr/>
          <p:nvPr/>
        </p:nvSpPr>
        <p:spPr>
          <a:xfrm>
            <a:off x="2484438" y="692150"/>
            <a:ext cx="3887787" cy="461963"/>
          </a:xfrm>
          <a:prstGeom prst="rect">
            <a:avLst/>
          </a:prstGeom>
        </p:spPr>
        <p:txBody>
          <a:bodyPr>
            <a:spAutoFit/>
          </a:bodyPr>
          <a:lstStyle/>
          <a:p>
            <a:pPr>
              <a:defRPr/>
            </a:pPr>
            <a:r>
              <a:rPr lang="en-GB" kern="0">
                <a:solidFill>
                  <a:srgbClr val="000000"/>
                </a:solidFill>
                <a:latin typeface="Arial" panose="020B0604020202020204" pitchFamily="34" charset="0"/>
                <a:ea typeface="ＭＳ Ｐゴシック" panose="020B0600070205080204" pitchFamily="34" charset="-128"/>
              </a:rPr>
              <a:t>   Arrow of Progress</a:t>
            </a:r>
          </a:p>
        </p:txBody>
      </p:sp>
      <p:sp>
        <p:nvSpPr>
          <p:cNvPr id="27655" name="Rectangle 1"/>
          <p:cNvSpPr>
            <a:spLocks noChangeArrowheads="1"/>
          </p:cNvSpPr>
          <p:nvPr/>
        </p:nvSpPr>
        <p:spPr bwMode="auto">
          <a:xfrm>
            <a:off x="827088" y="2336800"/>
            <a:ext cx="6913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GB" altLang="en-US" dirty="0">
                <a:solidFill>
                  <a:srgbClr val="7030A0"/>
                </a:solidFill>
              </a:rPr>
              <a:t>         Can Drawing Level 7 MASTERING</a:t>
            </a:r>
            <a:endParaRPr lang="en-GB" altLang="en-US" dirty="0"/>
          </a:p>
        </p:txBody>
      </p:sp>
      <p:pic>
        <p:nvPicPr>
          <p:cNvPr id="12" name="Picture 12">
            <a:extLst>
              <a:ext uri="{FF2B5EF4-FFF2-40B4-BE49-F238E27FC236}">
                <a16:creationId xmlns:a16="http://schemas.microsoft.com/office/drawing/2014/main" id="{20E44BD9-FD14-3740-BA81-014A90ADE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0088" y="2921153"/>
            <a:ext cx="2099119" cy="2907532"/>
          </a:xfrm>
          <a:prstGeom prst="rect">
            <a:avLst/>
          </a:prstGeom>
        </p:spPr>
      </p:pic>
      <p:pic>
        <p:nvPicPr>
          <p:cNvPr id="14" name="Picture 14">
            <a:extLst>
              <a:ext uri="{FF2B5EF4-FFF2-40B4-BE49-F238E27FC236}">
                <a16:creationId xmlns:a16="http://schemas.microsoft.com/office/drawing/2014/main" id="{A1E3A8E0-CE8D-B34A-A1C4-D724C7BF30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9681" y="2955785"/>
            <a:ext cx="4021968" cy="304724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sp>
        <p:nvSpPr>
          <p:cNvPr id="29699" name="Footer Placeholder 1"/>
          <p:cNvSpPr>
            <a:spLocks noGrp="1"/>
          </p:cNvSpPr>
          <p:nvPr>
            <p:ph type="ftr" sz="quarter" idx="11"/>
          </p:nvPr>
        </p:nvSpPr>
        <p:spPr>
          <a:xfrm>
            <a:off x="2484438" y="6392863"/>
            <a:ext cx="4319587" cy="457200"/>
          </a:xfrm>
          <a:noFill/>
        </p:spPr>
        <p:txBody>
          <a:bodyPr/>
          <a:lstStyle>
            <a:lvl1pPr>
              <a:spcBef>
                <a:spcPct val="20000"/>
              </a:spcBef>
              <a:buChar char="•"/>
              <a:defRPr sz="3200">
                <a:solidFill>
                  <a:schemeClr val="tx1"/>
                </a:solidFill>
                <a:latin typeface="Bree Regular" charset="0"/>
                <a:ea typeface="ＭＳ Ｐゴシック" charset="-128"/>
              </a:defRPr>
            </a:lvl1pPr>
            <a:lvl2pPr marL="742950" indent="-285750">
              <a:spcBef>
                <a:spcPct val="20000"/>
              </a:spcBef>
              <a:buChar char="–"/>
              <a:defRPr sz="2800">
                <a:solidFill>
                  <a:schemeClr val="tx1"/>
                </a:solidFill>
                <a:latin typeface="Bree Regular" charset="0"/>
                <a:ea typeface="ＭＳ Ｐゴシック" charset="-128"/>
              </a:defRPr>
            </a:lvl2pPr>
            <a:lvl3pPr marL="1143000" indent="-228600">
              <a:spcBef>
                <a:spcPct val="20000"/>
              </a:spcBef>
              <a:buChar char="•"/>
              <a:defRPr sz="2400">
                <a:solidFill>
                  <a:schemeClr val="tx1"/>
                </a:solidFill>
                <a:latin typeface="Bree Regular" charset="0"/>
                <a:ea typeface="ＭＳ Ｐゴシック" charset="-128"/>
              </a:defRPr>
            </a:lvl3pPr>
            <a:lvl4pPr marL="1600200" indent="-228600">
              <a:spcBef>
                <a:spcPct val="20000"/>
              </a:spcBef>
              <a:buChar char="–"/>
              <a:defRPr sz="2000">
                <a:solidFill>
                  <a:schemeClr val="tx1"/>
                </a:solidFill>
                <a:latin typeface="Bree Regular" charset="0"/>
                <a:ea typeface="ＭＳ Ｐゴシック" charset="-128"/>
              </a:defRPr>
            </a:lvl4pPr>
            <a:lvl5pPr marL="2057400" indent="-228600">
              <a:spcBef>
                <a:spcPct val="20000"/>
              </a:spcBef>
              <a:buChar char="»"/>
              <a:defRPr sz="2000">
                <a:solidFill>
                  <a:schemeClr val="tx1"/>
                </a:solidFill>
                <a:latin typeface="Bree Regular"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Bree Regular"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Bree Regular"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Bree Regular"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Bree Regular" charset="0"/>
                <a:ea typeface="ＭＳ Ｐゴシック" charset="-128"/>
              </a:defRPr>
            </a:lvl9pPr>
          </a:lstStyle>
          <a:p>
            <a:pPr>
              <a:spcBef>
                <a:spcPct val="0"/>
              </a:spcBef>
              <a:buFontTx/>
              <a:buNone/>
            </a:pPr>
            <a:r>
              <a:rPr lang="en-US" altLang="en-US" sz="1400">
                <a:solidFill>
                  <a:srgbClr val="263145"/>
                </a:solidFill>
                <a:latin typeface="Lucida Fax" charset="0"/>
              </a:rPr>
              <a:t>CREATIVITY . RESPONSIBILITY . WISDOM</a:t>
            </a:r>
          </a:p>
        </p:txBody>
      </p:sp>
      <p:grpSp>
        <p:nvGrpSpPr>
          <p:cNvPr id="29700" name="Group 6"/>
          <p:cNvGrpSpPr>
            <a:grpSpLocks/>
          </p:cNvGrpSpPr>
          <p:nvPr/>
        </p:nvGrpSpPr>
        <p:grpSpPr bwMode="auto">
          <a:xfrm>
            <a:off x="684213" y="1727200"/>
            <a:ext cx="7920037" cy="1557338"/>
            <a:chOff x="1024127" y="1600588"/>
            <a:chExt cx="9718319" cy="1003006"/>
          </a:xfrm>
        </p:grpSpPr>
        <p:sp>
          <p:nvSpPr>
            <p:cNvPr id="6" name="Right Arrow 5"/>
            <p:cNvSpPr>
              <a:spLocks noChangeArrowheads="1"/>
            </p:cNvSpPr>
            <p:nvPr/>
          </p:nvSpPr>
          <p:spPr bwMode="auto">
            <a:xfrm>
              <a:off x="1024127" y="1600588"/>
              <a:ext cx="9718319" cy="1003006"/>
            </a:xfrm>
            <a:prstGeom prst="rightArrow">
              <a:avLst>
                <a:gd name="adj1" fmla="val 50000"/>
                <a:gd name="adj2" fmla="val 50016"/>
              </a:avLst>
            </a:prstGeom>
            <a:solidFill>
              <a:srgbClr val="E6AA00"/>
            </a:solidFill>
            <a:ln w="38100">
              <a:solidFill>
                <a:schemeClr val="bg1"/>
              </a:solidFill>
              <a:miter lim="800000"/>
              <a:headEnd/>
              <a:tailEnd/>
            </a:ln>
            <a:effectLst>
              <a:outerShdw blurRad="40000" dist="20000" dir="5400000" rotWithShape="0">
                <a:srgbClr val="000000">
                  <a:alpha val="37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GB" altLang="en-US" sz="1800">
                <a:solidFill>
                  <a:srgbClr val="FFFFFF"/>
                </a:solidFill>
                <a:latin typeface="Bree Regular" charset="0"/>
              </a:endParaRPr>
            </a:p>
          </p:txBody>
        </p:sp>
        <p:sp>
          <p:nvSpPr>
            <p:cNvPr id="7" name="Rectangle 6"/>
            <p:cNvSpPr/>
            <p:nvPr/>
          </p:nvSpPr>
          <p:spPr>
            <a:xfrm>
              <a:off x="1037762" y="1858241"/>
              <a:ext cx="2076514" cy="4744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a:t>Discovering</a:t>
              </a:r>
            </a:p>
          </p:txBody>
        </p:sp>
        <p:sp>
          <p:nvSpPr>
            <p:cNvPr id="8" name="Rectangle 7"/>
            <p:cNvSpPr>
              <a:spLocks noChangeArrowheads="1"/>
            </p:cNvSpPr>
            <p:nvPr/>
          </p:nvSpPr>
          <p:spPr bwMode="auto">
            <a:xfrm>
              <a:off x="3106624" y="1856630"/>
              <a:ext cx="2311064" cy="476110"/>
            </a:xfrm>
            <a:prstGeom prst="rect">
              <a:avLst/>
            </a:prstGeom>
            <a:solidFill>
              <a:srgbClr val="C38B1B"/>
            </a:solidFill>
            <a:ln w="38100">
              <a:solidFill>
                <a:srgbClr val="C38B1B"/>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a:solidFill>
                    <a:schemeClr val="lt1"/>
                  </a:solidFill>
                  <a:latin typeface="+mn-lt"/>
                  <a:ea typeface="+mn-ea"/>
                </a:rPr>
                <a:t>Developing</a:t>
              </a:r>
            </a:p>
          </p:txBody>
        </p:sp>
        <p:sp>
          <p:nvSpPr>
            <p:cNvPr id="9" name="Rectangle 8"/>
            <p:cNvSpPr>
              <a:spLocks noChangeArrowheads="1"/>
            </p:cNvSpPr>
            <p:nvPr/>
          </p:nvSpPr>
          <p:spPr bwMode="auto">
            <a:xfrm>
              <a:off x="5394408" y="1856630"/>
              <a:ext cx="2323762" cy="476110"/>
            </a:xfrm>
            <a:prstGeom prst="rect">
              <a:avLst/>
            </a:prstGeom>
            <a:solidFill>
              <a:srgbClr val="D9D9D9"/>
            </a:solidFill>
            <a:ln w="38100">
              <a:solidFill>
                <a:srgbClr val="D9D9D9"/>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b="1">
                  <a:solidFill>
                    <a:schemeClr val="lt1"/>
                  </a:solidFill>
                  <a:latin typeface="+mn-lt"/>
                  <a:ea typeface="+mn-ea"/>
                </a:rPr>
                <a:t>Securing</a:t>
              </a:r>
            </a:p>
          </p:txBody>
        </p:sp>
        <p:sp>
          <p:nvSpPr>
            <p:cNvPr id="10" name="Rectangle 9"/>
            <p:cNvSpPr>
              <a:spLocks noChangeArrowheads="1"/>
            </p:cNvSpPr>
            <p:nvPr/>
          </p:nvSpPr>
          <p:spPr bwMode="auto">
            <a:xfrm>
              <a:off x="7694890" y="1856630"/>
              <a:ext cx="2510001" cy="476110"/>
            </a:xfrm>
            <a:prstGeom prst="rect">
              <a:avLst/>
            </a:prstGeom>
            <a:solidFill>
              <a:srgbClr val="E6AA00"/>
            </a:solidFill>
            <a:ln w="38100">
              <a:solidFill>
                <a:srgbClr val="E6AA00"/>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a:solidFill>
                    <a:schemeClr val="lt1"/>
                  </a:solidFill>
                  <a:latin typeface="+mn-lt"/>
                  <a:ea typeface="+mn-ea"/>
                </a:rPr>
                <a:t>Mastering</a:t>
              </a:r>
            </a:p>
          </p:txBody>
        </p:sp>
      </p:grpSp>
      <p:sp>
        <p:nvSpPr>
          <p:cNvPr id="3" name="Rectangle 2"/>
          <p:cNvSpPr/>
          <p:nvPr/>
        </p:nvSpPr>
        <p:spPr>
          <a:xfrm>
            <a:off x="2484438" y="1125538"/>
            <a:ext cx="3816350" cy="460375"/>
          </a:xfrm>
          <a:prstGeom prst="rect">
            <a:avLst/>
          </a:prstGeom>
        </p:spPr>
        <p:txBody>
          <a:bodyPr>
            <a:spAutoFit/>
          </a:bodyPr>
          <a:lstStyle/>
          <a:p>
            <a:pPr>
              <a:defRPr/>
            </a:pPr>
            <a:r>
              <a:rPr lang="en-GB" kern="0">
                <a:latin typeface="Arial" panose="020B0604020202020204" pitchFamily="34" charset="0"/>
                <a:ea typeface="ＭＳ Ｐゴシック" panose="020B0600070205080204" pitchFamily="34" charset="-128"/>
              </a:rPr>
              <a:t>   Arrow of Progress</a:t>
            </a:r>
          </a:p>
        </p:txBody>
      </p:sp>
      <p:pic>
        <p:nvPicPr>
          <p:cNvPr id="12" name="Picture 12">
            <a:extLst>
              <a:ext uri="{FF2B5EF4-FFF2-40B4-BE49-F238E27FC236}">
                <a16:creationId xmlns:a16="http://schemas.microsoft.com/office/drawing/2014/main" id="{24F59143-D40E-9642-B3E8-E21DB1D95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2064" y="3861514"/>
            <a:ext cx="2367058" cy="1445716"/>
          </a:xfrm>
          <a:prstGeom prst="rect">
            <a:avLst/>
          </a:prstGeom>
        </p:spPr>
      </p:pic>
      <p:pic>
        <p:nvPicPr>
          <p:cNvPr id="5" name="Picture 10">
            <a:extLst>
              <a:ext uri="{FF2B5EF4-FFF2-40B4-BE49-F238E27FC236}">
                <a16:creationId xmlns:a16="http://schemas.microsoft.com/office/drawing/2014/main" id="{28A212D4-0563-C64A-97FE-56B48FEF84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45" y="3270098"/>
            <a:ext cx="1504254" cy="2429178"/>
          </a:xfrm>
          <a:prstGeom prst="rect">
            <a:avLst/>
          </a:prstGeom>
        </p:spPr>
      </p:pic>
      <p:pic>
        <p:nvPicPr>
          <p:cNvPr id="14" name="Picture 14">
            <a:extLst>
              <a:ext uri="{FF2B5EF4-FFF2-40B4-BE49-F238E27FC236}">
                <a16:creationId xmlns:a16="http://schemas.microsoft.com/office/drawing/2014/main" id="{E609386A-F3F0-8B49-ADBC-2AE1096A96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8003" y="3573463"/>
            <a:ext cx="1373671" cy="2319275"/>
          </a:xfrm>
          <a:prstGeom prst="rect">
            <a:avLst/>
          </a:prstGeom>
        </p:spPr>
      </p:pic>
      <p:pic>
        <p:nvPicPr>
          <p:cNvPr id="16" name="Picture 16">
            <a:extLst>
              <a:ext uri="{FF2B5EF4-FFF2-40B4-BE49-F238E27FC236}">
                <a16:creationId xmlns:a16="http://schemas.microsoft.com/office/drawing/2014/main" id="{FB6F6293-6249-0140-94BA-605E0BAACC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1674" y="3791278"/>
            <a:ext cx="1467021" cy="2032000"/>
          </a:xfrm>
          <a:prstGeom prst="rect">
            <a:avLst/>
          </a:prstGeom>
        </p:spPr>
      </p:pic>
      <p:pic>
        <p:nvPicPr>
          <p:cNvPr id="18" name="Picture 18">
            <a:extLst>
              <a:ext uri="{FF2B5EF4-FFF2-40B4-BE49-F238E27FC236}">
                <a16:creationId xmlns:a16="http://schemas.microsoft.com/office/drawing/2014/main" id="{D9EE7241-F3F6-1646-AD62-AAD66E6031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68695" y="3939081"/>
            <a:ext cx="2374759" cy="179923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EC9"/>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FD920B-CF97-FB44-B11A-E002C607FC14}"/>
              </a:ext>
            </a:extLst>
          </p:cNvPr>
          <p:cNvSpPr>
            <a:spLocks noGrp="1"/>
          </p:cNvSpPr>
          <p:nvPr>
            <p:ph idx="1"/>
          </p:nvPr>
        </p:nvSpPr>
        <p:spPr/>
        <p:txBody>
          <a:bodyPr/>
          <a:lstStyle/>
          <a:p>
            <a:r>
              <a:rPr lang="en-GB" dirty="0"/>
              <a:t>How much mark making on the next slide can you use on your drawing of drinking can/cans?</a:t>
            </a:r>
            <a:endParaRPr lang="en-US" dirty="0"/>
          </a:p>
        </p:txBody>
      </p:sp>
    </p:spTree>
    <p:extLst>
      <p:ext uri="{BB962C8B-B14F-4D97-AF65-F5344CB8AC3E}">
        <p14:creationId xmlns:p14="http://schemas.microsoft.com/office/powerpoint/2010/main" val="1180950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E783B8E-CD10-0545-B5CD-5F5AB92BD5B3}"/>
              </a:ext>
            </a:extLst>
          </p:cNvPr>
          <p:cNvPicPr>
            <a:picLocks noGrp="1" noChangeAspect="1"/>
          </p:cNvPicPr>
          <p:nvPr>
            <p:ph idx="1"/>
          </p:nvPr>
        </p:nvPicPr>
        <p:blipFill>
          <a:blip r:embed="rId2"/>
          <a:stretch>
            <a:fillRect/>
          </a:stretch>
        </p:blipFill>
        <p:spPr>
          <a:xfrm>
            <a:off x="1875838" y="1048062"/>
            <a:ext cx="4264051" cy="5909420"/>
          </a:xfrm>
          <a:prstGeom prst="rect">
            <a:avLst/>
          </a:prstGeom>
        </p:spPr>
      </p:pic>
    </p:spTree>
    <p:extLst>
      <p:ext uri="{BB962C8B-B14F-4D97-AF65-F5344CB8AC3E}">
        <p14:creationId xmlns:p14="http://schemas.microsoft.com/office/powerpoint/2010/main" val="2953721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sp>
        <p:nvSpPr>
          <p:cNvPr id="35843" name="Content Placeholder 5"/>
          <p:cNvSpPr>
            <a:spLocks noGrp="1"/>
          </p:cNvSpPr>
          <p:nvPr>
            <p:ph idx="1"/>
          </p:nvPr>
        </p:nvSpPr>
        <p:spPr>
          <a:xfrm>
            <a:off x="685800" y="2924175"/>
            <a:ext cx="6962775" cy="3171825"/>
          </a:xfrm>
        </p:spPr>
        <p:txBody>
          <a:bodyPr/>
          <a:lstStyle/>
          <a:p>
            <a:pPr marL="0" indent="0">
              <a:buNone/>
            </a:pPr>
            <a:endParaRPr lang="en-GB" altLang="en-US" dirty="0">
              <a:solidFill>
                <a:srgbClr val="0070C0"/>
              </a:solidFill>
              <a:latin typeface="Lucida Sans" pitchFamily="34" charset="0"/>
            </a:endParaRPr>
          </a:p>
          <a:p>
            <a:pPr marL="0" indent="0">
              <a:buNone/>
            </a:pPr>
            <a:r>
              <a:rPr lang="en-GB" altLang="en-US" dirty="0">
                <a:solidFill>
                  <a:srgbClr val="0070C0"/>
                </a:solidFill>
                <a:latin typeface="Lucida Sans" pitchFamily="34" charset="0"/>
              </a:rPr>
              <a:t>Assess your art work from today’s  1 hour lesson using WWW’s and EBI’s on your can drawing. </a:t>
            </a:r>
          </a:p>
          <a:p>
            <a:endParaRPr lang="en-GB" altLang="en-US" dirty="0">
              <a:latin typeface="Lucida Sans" pitchFamily="34" charset="0"/>
            </a:endParaRPr>
          </a:p>
        </p:txBody>
      </p:sp>
      <p:sp>
        <p:nvSpPr>
          <p:cNvPr id="35844" name="Footer Placeholder 1"/>
          <p:cNvSpPr>
            <a:spLocks noGrp="1"/>
          </p:cNvSpPr>
          <p:nvPr>
            <p:ph type="ftr" sz="quarter" idx="11"/>
          </p:nvPr>
        </p:nvSpPr>
        <p:spPr>
          <a:xfrm>
            <a:off x="2484438" y="6392863"/>
            <a:ext cx="4319587" cy="457200"/>
          </a:xfrm>
          <a:noFill/>
        </p:spPr>
        <p:txBody>
          <a:bodyPr/>
          <a:lstStyle>
            <a:lvl1pPr>
              <a:spcBef>
                <a:spcPct val="20000"/>
              </a:spcBef>
              <a:buChar char="•"/>
              <a:defRPr sz="3200">
                <a:solidFill>
                  <a:schemeClr val="tx1"/>
                </a:solidFill>
                <a:latin typeface="Bree Regular" pitchFamily="-16" charset="0"/>
                <a:ea typeface="ＭＳ Ｐゴシック" pitchFamily="-16" charset="-128"/>
              </a:defRPr>
            </a:lvl1pPr>
            <a:lvl2pPr marL="742950" indent="-285750">
              <a:spcBef>
                <a:spcPct val="20000"/>
              </a:spcBef>
              <a:buChar char="–"/>
              <a:defRPr sz="2800">
                <a:solidFill>
                  <a:schemeClr val="tx1"/>
                </a:solidFill>
                <a:latin typeface="Bree Regular" pitchFamily="-16" charset="0"/>
                <a:ea typeface="ＭＳ Ｐゴシック" pitchFamily="-16" charset="-128"/>
              </a:defRPr>
            </a:lvl2pPr>
            <a:lvl3pPr marL="1143000" indent="-228600">
              <a:spcBef>
                <a:spcPct val="20000"/>
              </a:spcBef>
              <a:buChar char="•"/>
              <a:defRPr sz="2400">
                <a:solidFill>
                  <a:schemeClr val="tx1"/>
                </a:solidFill>
                <a:latin typeface="Bree Regular" pitchFamily="-16" charset="0"/>
                <a:ea typeface="ＭＳ Ｐゴシック" pitchFamily="-16" charset="-128"/>
              </a:defRPr>
            </a:lvl3pPr>
            <a:lvl4pPr marL="1600200" indent="-228600">
              <a:spcBef>
                <a:spcPct val="20000"/>
              </a:spcBef>
              <a:buChar char="–"/>
              <a:defRPr sz="2000">
                <a:solidFill>
                  <a:schemeClr val="tx1"/>
                </a:solidFill>
                <a:latin typeface="Bree Regular" pitchFamily="-16" charset="0"/>
                <a:ea typeface="ＭＳ Ｐゴシック" pitchFamily="-16" charset="-128"/>
              </a:defRPr>
            </a:lvl4pPr>
            <a:lvl5pPr marL="2057400" indent="-228600">
              <a:spcBef>
                <a:spcPct val="20000"/>
              </a:spcBef>
              <a:buChar char="»"/>
              <a:defRPr sz="2000">
                <a:solidFill>
                  <a:schemeClr val="tx1"/>
                </a:solidFill>
                <a:latin typeface="Bree Regular" pitchFamily="-16" charset="0"/>
                <a:ea typeface="ＭＳ Ｐゴシック" pitchFamily="-16" charset="-128"/>
              </a:defRPr>
            </a:lvl5pPr>
            <a:lvl6pPr marL="2514600" indent="-228600" eaLnBrk="0" fontAlgn="base" hangingPunct="0">
              <a:spcBef>
                <a:spcPct val="20000"/>
              </a:spcBef>
              <a:spcAft>
                <a:spcPct val="0"/>
              </a:spcAft>
              <a:buChar char="»"/>
              <a:defRPr sz="2000">
                <a:solidFill>
                  <a:schemeClr val="tx1"/>
                </a:solidFill>
                <a:latin typeface="Bree Regular" pitchFamily="-16" charset="0"/>
                <a:ea typeface="ＭＳ Ｐゴシック" pitchFamily="-16" charset="-128"/>
              </a:defRPr>
            </a:lvl6pPr>
            <a:lvl7pPr marL="2971800" indent="-228600" eaLnBrk="0" fontAlgn="base" hangingPunct="0">
              <a:spcBef>
                <a:spcPct val="20000"/>
              </a:spcBef>
              <a:spcAft>
                <a:spcPct val="0"/>
              </a:spcAft>
              <a:buChar char="»"/>
              <a:defRPr sz="2000">
                <a:solidFill>
                  <a:schemeClr val="tx1"/>
                </a:solidFill>
                <a:latin typeface="Bree Regular" pitchFamily="-16" charset="0"/>
                <a:ea typeface="ＭＳ Ｐゴシック" pitchFamily="-16" charset="-128"/>
              </a:defRPr>
            </a:lvl7pPr>
            <a:lvl8pPr marL="3429000" indent="-228600" eaLnBrk="0" fontAlgn="base" hangingPunct="0">
              <a:spcBef>
                <a:spcPct val="20000"/>
              </a:spcBef>
              <a:spcAft>
                <a:spcPct val="0"/>
              </a:spcAft>
              <a:buChar char="»"/>
              <a:defRPr sz="2000">
                <a:solidFill>
                  <a:schemeClr val="tx1"/>
                </a:solidFill>
                <a:latin typeface="Bree Regular" pitchFamily="-16" charset="0"/>
                <a:ea typeface="ＭＳ Ｐゴシック" pitchFamily="-16" charset="-128"/>
              </a:defRPr>
            </a:lvl8pPr>
            <a:lvl9pPr marL="3886200" indent="-228600" eaLnBrk="0" fontAlgn="base" hangingPunct="0">
              <a:spcBef>
                <a:spcPct val="20000"/>
              </a:spcBef>
              <a:spcAft>
                <a:spcPct val="0"/>
              </a:spcAft>
              <a:buChar char="»"/>
              <a:defRPr sz="2000">
                <a:solidFill>
                  <a:schemeClr val="tx1"/>
                </a:solidFill>
                <a:latin typeface="Bree Regular" pitchFamily="-16" charset="0"/>
                <a:ea typeface="ＭＳ Ｐゴシック" pitchFamily="-16" charset="-128"/>
              </a:defRPr>
            </a:lvl9pPr>
          </a:lstStyle>
          <a:p>
            <a:pPr>
              <a:spcBef>
                <a:spcPct val="0"/>
              </a:spcBef>
              <a:buFontTx/>
              <a:buNone/>
            </a:pPr>
            <a:r>
              <a:rPr lang="en-US" altLang="en-US" sz="1400">
                <a:solidFill>
                  <a:srgbClr val="263145"/>
                </a:solidFill>
                <a:latin typeface="Lucida Fax" pitchFamily="18" charset="0"/>
              </a:rPr>
              <a:t>CREATIVITY . RESPONSIBILITY . WISDOM</a:t>
            </a:r>
          </a:p>
        </p:txBody>
      </p:sp>
      <p:grpSp>
        <p:nvGrpSpPr>
          <p:cNvPr id="35845" name="Group 6"/>
          <p:cNvGrpSpPr>
            <a:grpSpLocks/>
          </p:cNvGrpSpPr>
          <p:nvPr/>
        </p:nvGrpSpPr>
        <p:grpSpPr bwMode="auto">
          <a:xfrm>
            <a:off x="762000" y="2082800"/>
            <a:ext cx="7289800" cy="752475"/>
            <a:chOff x="1024127" y="1600588"/>
            <a:chExt cx="9718319" cy="1003006"/>
          </a:xfrm>
        </p:grpSpPr>
        <p:sp>
          <p:nvSpPr>
            <p:cNvPr id="6" name="Right Arrow 5"/>
            <p:cNvSpPr/>
            <p:nvPr/>
          </p:nvSpPr>
          <p:spPr>
            <a:xfrm>
              <a:off x="1024127" y="1600588"/>
              <a:ext cx="9718319" cy="1003006"/>
            </a:xfrm>
            <a:prstGeom prst="rightArrow">
              <a:avLst/>
            </a:prstGeom>
            <a:solidFill>
              <a:srgbClr val="E6AA00"/>
            </a:solidFill>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GB" sz="1800"/>
            </a:p>
          </p:txBody>
        </p:sp>
        <p:sp>
          <p:nvSpPr>
            <p:cNvPr id="7" name="Rectangle 6"/>
            <p:cNvSpPr/>
            <p:nvPr/>
          </p:nvSpPr>
          <p:spPr>
            <a:xfrm>
              <a:off x="1036825" y="1858746"/>
              <a:ext cx="2078264" cy="47399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dirty="0"/>
                <a:t>Discovering</a:t>
              </a:r>
            </a:p>
          </p:txBody>
        </p:sp>
        <p:sp>
          <p:nvSpPr>
            <p:cNvPr id="8" name="Rectangle 7"/>
            <p:cNvSpPr/>
            <p:nvPr/>
          </p:nvSpPr>
          <p:spPr>
            <a:xfrm>
              <a:off x="3106624" y="1856630"/>
              <a:ext cx="2311064" cy="476110"/>
            </a:xfrm>
            <a:prstGeom prst="rect">
              <a:avLst/>
            </a:prstGeom>
            <a:solidFill>
              <a:srgbClr val="C38B1B"/>
            </a:solidFill>
            <a:ln>
              <a:solidFill>
                <a:srgbClr val="C38B1B"/>
              </a:solidFill>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GB" sz="1800" dirty="0"/>
                <a:t>Developing</a:t>
              </a:r>
            </a:p>
          </p:txBody>
        </p:sp>
        <p:sp>
          <p:nvSpPr>
            <p:cNvPr id="9" name="Rectangle 8"/>
            <p:cNvSpPr/>
            <p:nvPr/>
          </p:nvSpPr>
          <p:spPr>
            <a:xfrm>
              <a:off x="5394408" y="1856630"/>
              <a:ext cx="2323762" cy="476110"/>
            </a:xfrm>
            <a:prstGeom prst="rect">
              <a:avLst/>
            </a:prstGeom>
            <a:solidFill>
              <a:schemeClr val="bg1">
                <a:lumMod val="85000"/>
              </a:schemeClr>
            </a:solidFill>
            <a:ln>
              <a:solidFill>
                <a:schemeClr val="bg1">
                  <a:lumMod val="85000"/>
                </a:schemeClr>
              </a:solidFill>
            </a:ln>
          </p:spPr>
          <p:style>
            <a:lnRef idx="3">
              <a:schemeClr val="lt1"/>
            </a:lnRef>
            <a:fillRef idx="1">
              <a:schemeClr val="accent4"/>
            </a:fillRef>
            <a:effectRef idx="1">
              <a:schemeClr val="accent4"/>
            </a:effectRef>
            <a:fontRef idx="minor">
              <a:schemeClr val="lt1"/>
            </a:fontRef>
          </p:style>
          <p:txBody>
            <a:bodyPr anchor="ctr"/>
            <a:lstStyle/>
            <a:p>
              <a:pPr algn="ctr">
                <a:defRPr/>
              </a:pPr>
              <a:r>
                <a:rPr lang="en-GB" sz="1800" b="1" dirty="0"/>
                <a:t>Securing</a:t>
              </a:r>
            </a:p>
          </p:txBody>
        </p:sp>
        <p:sp>
          <p:nvSpPr>
            <p:cNvPr id="10" name="Rectangle 9"/>
            <p:cNvSpPr/>
            <p:nvPr/>
          </p:nvSpPr>
          <p:spPr>
            <a:xfrm>
              <a:off x="7694890" y="1856630"/>
              <a:ext cx="2510001" cy="476110"/>
            </a:xfrm>
            <a:prstGeom prst="rect">
              <a:avLst/>
            </a:prstGeom>
            <a:solidFill>
              <a:srgbClr val="E6AA00"/>
            </a:solidFill>
            <a:ln>
              <a:solidFill>
                <a:srgbClr val="E6AA00"/>
              </a:solidFill>
            </a:ln>
          </p:spPr>
          <p:style>
            <a:lnRef idx="3">
              <a:schemeClr val="lt1"/>
            </a:lnRef>
            <a:fillRef idx="1">
              <a:schemeClr val="accent3"/>
            </a:fillRef>
            <a:effectRef idx="1">
              <a:schemeClr val="accent3"/>
            </a:effectRef>
            <a:fontRef idx="minor">
              <a:schemeClr val="lt1"/>
            </a:fontRef>
          </p:style>
          <p:txBody>
            <a:bodyPr anchor="ctr"/>
            <a:lstStyle/>
            <a:p>
              <a:pPr algn="ctr">
                <a:defRPr/>
              </a:pPr>
              <a:r>
                <a:rPr lang="en-GB" sz="1800" dirty="0"/>
                <a:t>Mastering</a:t>
              </a:r>
            </a:p>
          </p:txBody>
        </p:sp>
      </p:grpSp>
      <p:sp>
        <p:nvSpPr>
          <p:cNvPr id="3" name="Rectangle 2"/>
          <p:cNvSpPr/>
          <p:nvPr/>
        </p:nvSpPr>
        <p:spPr>
          <a:xfrm>
            <a:off x="2484438" y="1125538"/>
            <a:ext cx="3816350" cy="460375"/>
          </a:xfrm>
          <a:prstGeom prst="rect">
            <a:avLst/>
          </a:prstGeom>
        </p:spPr>
        <p:txBody>
          <a:bodyPr>
            <a:spAutoFit/>
          </a:bodyPr>
          <a:lstStyle/>
          <a:p>
            <a:pPr>
              <a:defRPr/>
            </a:pPr>
            <a:r>
              <a:rPr lang="en-GB" kern="0" dirty="0">
                <a:latin typeface="Arial" panose="020B0604020202020204" pitchFamily="34" charset="0"/>
                <a:ea typeface="ＭＳ Ｐゴシック" panose="020B0600070205080204" pitchFamily="34" charset="-128"/>
              </a:rPr>
              <a:t>   Arrow of Progress</a:t>
            </a:r>
          </a:p>
        </p:txBody>
      </p:sp>
    </p:spTree>
    <p:extLst>
      <p:ext uri="{BB962C8B-B14F-4D97-AF65-F5344CB8AC3E}">
        <p14:creationId xmlns:p14="http://schemas.microsoft.com/office/powerpoint/2010/main" val="3743455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sp>
        <p:nvSpPr>
          <p:cNvPr id="35843" name="Content Placeholder 5"/>
          <p:cNvSpPr>
            <a:spLocks noGrp="1"/>
          </p:cNvSpPr>
          <p:nvPr>
            <p:ph idx="1"/>
          </p:nvPr>
        </p:nvSpPr>
        <p:spPr>
          <a:xfrm>
            <a:off x="685800" y="2108201"/>
            <a:ext cx="6962775" cy="3987800"/>
          </a:xfrm>
        </p:spPr>
        <p:txBody>
          <a:bodyPr>
            <a:normAutofit fontScale="92500" lnSpcReduction="10000"/>
          </a:bodyPr>
          <a:lstStyle/>
          <a:p>
            <a:pPr marL="0" indent="0">
              <a:buNone/>
            </a:pPr>
            <a:r>
              <a:rPr lang="en-GB" altLang="en-US" sz="2400" dirty="0">
                <a:latin typeface="Lucida Sans" pitchFamily="34" charset="0"/>
              </a:rPr>
              <a:t>Blooms Questions</a:t>
            </a:r>
          </a:p>
          <a:p>
            <a:pPr>
              <a:spcBef>
                <a:spcPct val="0"/>
              </a:spcBef>
              <a:buNone/>
            </a:pPr>
            <a:r>
              <a:rPr lang="en-GB" altLang="en-US" sz="2400" dirty="0">
                <a:solidFill>
                  <a:srgbClr val="FF0000"/>
                </a:solidFill>
                <a:latin typeface="Calibri" charset="0"/>
                <a:ea typeface="ＭＳ Ｐゴシック" pitchFamily="-16" charset="-128"/>
              </a:rPr>
              <a:t>Is this drawing detailed?</a:t>
            </a:r>
            <a:endParaRPr lang="en-GB" altLang="en-US" sz="2400" dirty="0">
              <a:latin typeface="Calibri" charset="0"/>
              <a:ea typeface="ＭＳ Ｐゴシック" pitchFamily="-16" charset="-128"/>
            </a:endParaRPr>
          </a:p>
          <a:p>
            <a:pPr>
              <a:spcBef>
                <a:spcPct val="0"/>
              </a:spcBef>
              <a:buNone/>
            </a:pPr>
            <a:r>
              <a:rPr lang="en-GB" altLang="en-US" sz="2400" dirty="0">
                <a:solidFill>
                  <a:srgbClr val="FF0000"/>
                </a:solidFill>
                <a:latin typeface="Calibri" charset="0"/>
                <a:ea typeface="ＭＳ Ｐゴシック" pitchFamily="-16" charset="-128"/>
              </a:rPr>
              <a:t>What makes a drawing tonal?</a:t>
            </a:r>
            <a:endParaRPr lang="en-GB" altLang="en-US" sz="2400" b="1" dirty="0">
              <a:latin typeface="Calibri" charset="0"/>
              <a:ea typeface="ＭＳ Ｐゴシック" pitchFamily="-16" charset="-128"/>
            </a:endParaRPr>
          </a:p>
          <a:p>
            <a:pPr>
              <a:spcBef>
                <a:spcPct val="0"/>
              </a:spcBef>
              <a:buNone/>
            </a:pPr>
            <a:r>
              <a:rPr lang="en-GB" altLang="en-US" sz="2400" b="1" dirty="0">
                <a:solidFill>
                  <a:srgbClr val="F93717"/>
                </a:solidFill>
                <a:latin typeface="Calibri" charset="0"/>
                <a:ea typeface="ＭＳ Ｐゴシック" pitchFamily="-16" charset="-128"/>
              </a:rPr>
              <a:t>Why should a drawing have detail?</a:t>
            </a:r>
            <a:endParaRPr lang="en-GB" altLang="en-US" sz="2400" b="1" dirty="0">
              <a:latin typeface="Calibri" charset="0"/>
              <a:ea typeface="ＭＳ Ｐゴシック" pitchFamily="-16" charset="-128"/>
            </a:endParaRPr>
          </a:p>
          <a:p>
            <a:pPr marL="0" indent="0">
              <a:buNone/>
            </a:pPr>
            <a:r>
              <a:rPr lang="en-GB" altLang="en-US" sz="2400" dirty="0">
                <a:solidFill>
                  <a:srgbClr val="FF0000"/>
                </a:solidFill>
                <a:latin typeface="Calibri" charset="0"/>
                <a:ea typeface="ＭＳ Ｐゴシック" pitchFamily="-16" charset="-128"/>
              </a:rPr>
              <a:t>Should a drawing always be tonal?</a:t>
            </a:r>
            <a:endParaRPr lang="en-GB" altLang="en-US" sz="2400" b="1" dirty="0">
              <a:solidFill>
                <a:srgbClr val="000000"/>
              </a:solidFill>
              <a:latin typeface="Calibri" charset="0"/>
              <a:ea typeface="ＭＳ Ｐゴシック" pitchFamily="-16" charset="-128"/>
            </a:endParaRPr>
          </a:p>
          <a:p>
            <a:pPr marL="0" indent="0">
              <a:buNone/>
            </a:pPr>
            <a:r>
              <a:rPr lang="en-GB" altLang="en-US" sz="2400" dirty="0">
                <a:solidFill>
                  <a:srgbClr val="FF0000"/>
                </a:solidFill>
                <a:latin typeface="Calibri" charset="0"/>
                <a:ea typeface="ＭＳ Ｐゴシック" pitchFamily="-16" charset="-128"/>
              </a:rPr>
              <a:t>Describe why tone should be added densely?</a:t>
            </a:r>
            <a:endParaRPr lang="en-GB" altLang="en-US" sz="2400" b="1" dirty="0">
              <a:latin typeface="Calibri" charset="0"/>
              <a:ea typeface="ＭＳ Ｐゴシック" pitchFamily="-16" charset="-128"/>
            </a:endParaRPr>
          </a:p>
          <a:p>
            <a:pPr marL="0" indent="0">
              <a:buNone/>
            </a:pPr>
            <a:r>
              <a:rPr lang="en-GB" altLang="en-US" sz="2400" dirty="0">
                <a:solidFill>
                  <a:srgbClr val="F5CE25"/>
                </a:solidFill>
                <a:latin typeface="Calibri" charset="0"/>
                <a:ea typeface="ＭＳ Ｐゴシック" pitchFamily="-16" charset="-128"/>
              </a:rPr>
              <a:t>What stands out as being effective in this drawing? </a:t>
            </a:r>
            <a:r>
              <a:rPr lang="en-GB" altLang="en-US" sz="2400" dirty="0">
                <a:solidFill>
                  <a:srgbClr val="12C222"/>
                </a:solidFill>
                <a:latin typeface="Calibri" charset="0"/>
                <a:ea typeface="ＭＳ Ｐゴシック" pitchFamily="-16" charset="-128"/>
              </a:rPr>
              <a:t>Why?</a:t>
            </a:r>
            <a:endParaRPr lang="en-GB" altLang="en-US" sz="2400" b="1" dirty="0">
              <a:solidFill>
                <a:srgbClr val="000000"/>
              </a:solidFill>
              <a:latin typeface="Calibri" charset="0"/>
              <a:ea typeface="ＭＳ Ｐゴシック" pitchFamily="-16" charset="-128"/>
            </a:endParaRPr>
          </a:p>
          <a:p>
            <a:pPr marL="0" indent="0">
              <a:buNone/>
            </a:pPr>
            <a:r>
              <a:rPr lang="en-GB" altLang="en-US" sz="2400" dirty="0">
                <a:solidFill>
                  <a:srgbClr val="F5CE25"/>
                </a:solidFill>
                <a:latin typeface="Calibri" charset="0"/>
                <a:ea typeface="ＭＳ Ｐゴシック" pitchFamily="-16" charset="-128"/>
              </a:rPr>
              <a:t>What do you think about your tonal range? </a:t>
            </a:r>
            <a:endParaRPr lang="en-GB" altLang="en-US" sz="2400" b="1" dirty="0">
              <a:solidFill>
                <a:srgbClr val="000000"/>
              </a:solidFill>
              <a:latin typeface="Calibri" charset="0"/>
              <a:ea typeface="ＭＳ Ｐゴシック" pitchFamily="-16" charset="-128"/>
            </a:endParaRPr>
          </a:p>
          <a:p>
            <a:pPr marL="0" indent="0">
              <a:buNone/>
            </a:pPr>
            <a:r>
              <a:rPr lang="en-GB" altLang="en-US" sz="2400" b="1" dirty="0">
                <a:solidFill>
                  <a:srgbClr val="00B050"/>
                </a:solidFill>
                <a:latin typeface="Calibri" charset="0"/>
                <a:ea typeface="ＭＳ Ｐゴシック" pitchFamily="-16" charset="-128"/>
              </a:rPr>
              <a:t>How did you use detail? </a:t>
            </a:r>
            <a:endParaRPr lang="en-GB" altLang="en-US" sz="2400" b="1" dirty="0">
              <a:latin typeface="Calibri" charset="0"/>
              <a:ea typeface="ＭＳ Ｐゴシック" pitchFamily="-16" charset="-128"/>
            </a:endParaRPr>
          </a:p>
          <a:p>
            <a:pPr marL="0" indent="0">
              <a:buNone/>
            </a:pPr>
            <a:r>
              <a:rPr lang="en-GB" altLang="en-US" sz="2400" dirty="0">
                <a:solidFill>
                  <a:srgbClr val="12C222"/>
                </a:solidFill>
                <a:latin typeface="Calibri" charset="0"/>
                <a:ea typeface="ＭＳ Ｐゴシック" pitchFamily="-16" charset="-128"/>
              </a:rPr>
              <a:t>Why did you use expressive marks? </a:t>
            </a:r>
            <a:endParaRPr lang="en-GB" altLang="en-US" sz="2400" b="1" dirty="0">
              <a:solidFill>
                <a:srgbClr val="000000"/>
              </a:solidFill>
              <a:latin typeface="Calibri" charset="0"/>
              <a:ea typeface="ＭＳ Ｐゴシック" pitchFamily="-16" charset="-128"/>
            </a:endParaRPr>
          </a:p>
          <a:p>
            <a:pPr marL="0" indent="0">
              <a:buNone/>
            </a:pPr>
            <a:r>
              <a:rPr lang="en-GB" altLang="en-US" sz="2400" dirty="0">
                <a:solidFill>
                  <a:srgbClr val="12C222"/>
                </a:solidFill>
                <a:latin typeface="Calibri" charset="0"/>
                <a:ea typeface="ＭＳ Ｐゴシック" pitchFamily="-16" charset="-128"/>
              </a:rPr>
              <a:t>How could this drawing reach a higher level? </a:t>
            </a:r>
            <a:endParaRPr lang="en-GB" altLang="en-US" sz="2400" b="1" dirty="0">
              <a:solidFill>
                <a:srgbClr val="12C222"/>
              </a:solidFill>
              <a:latin typeface="Calibri" charset="0"/>
              <a:ea typeface="ＭＳ Ｐゴシック" pitchFamily="-16" charset="-128"/>
            </a:endParaRPr>
          </a:p>
          <a:p>
            <a:pPr marL="0" indent="0">
              <a:buNone/>
            </a:pPr>
            <a:endParaRPr lang="en-GB" altLang="en-US" sz="2400" dirty="0">
              <a:latin typeface="Lucida Sans" pitchFamily="34" charset="0"/>
            </a:endParaRPr>
          </a:p>
          <a:p>
            <a:pPr marL="0" indent="0">
              <a:buNone/>
            </a:pPr>
            <a:endParaRPr lang="en-GB" altLang="en-US" dirty="0">
              <a:latin typeface="Lucida Sans" pitchFamily="34" charset="0"/>
            </a:endParaRPr>
          </a:p>
        </p:txBody>
      </p:sp>
      <p:sp>
        <p:nvSpPr>
          <p:cNvPr id="35844" name="Footer Placeholder 1"/>
          <p:cNvSpPr>
            <a:spLocks noGrp="1"/>
          </p:cNvSpPr>
          <p:nvPr>
            <p:ph type="ftr" sz="quarter" idx="11"/>
          </p:nvPr>
        </p:nvSpPr>
        <p:spPr>
          <a:xfrm>
            <a:off x="2484438" y="6392863"/>
            <a:ext cx="4319587" cy="457200"/>
          </a:xfrm>
          <a:noFill/>
        </p:spPr>
        <p:txBody>
          <a:bodyPr/>
          <a:lstStyle>
            <a:lvl1pPr>
              <a:spcBef>
                <a:spcPct val="20000"/>
              </a:spcBef>
              <a:buChar char="•"/>
              <a:defRPr sz="3200">
                <a:solidFill>
                  <a:schemeClr val="tx1"/>
                </a:solidFill>
                <a:latin typeface="Bree Regular" pitchFamily="-16" charset="0"/>
                <a:ea typeface="ＭＳ Ｐゴシック" pitchFamily="-16" charset="-128"/>
              </a:defRPr>
            </a:lvl1pPr>
            <a:lvl2pPr marL="742950" indent="-285750">
              <a:spcBef>
                <a:spcPct val="20000"/>
              </a:spcBef>
              <a:buChar char="–"/>
              <a:defRPr sz="2800">
                <a:solidFill>
                  <a:schemeClr val="tx1"/>
                </a:solidFill>
                <a:latin typeface="Bree Regular" pitchFamily="-16" charset="0"/>
                <a:ea typeface="ＭＳ Ｐゴシック" pitchFamily="-16" charset="-128"/>
              </a:defRPr>
            </a:lvl2pPr>
            <a:lvl3pPr marL="1143000" indent="-228600">
              <a:spcBef>
                <a:spcPct val="20000"/>
              </a:spcBef>
              <a:buChar char="•"/>
              <a:defRPr sz="2400">
                <a:solidFill>
                  <a:schemeClr val="tx1"/>
                </a:solidFill>
                <a:latin typeface="Bree Regular" pitchFamily="-16" charset="0"/>
                <a:ea typeface="ＭＳ Ｐゴシック" pitchFamily="-16" charset="-128"/>
              </a:defRPr>
            </a:lvl3pPr>
            <a:lvl4pPr marL="1600200" indent="-228600">
              <a:spcBef>
                <a:spcPct val="20000"/>
              </a:spcBef>
              <a:buChar char="–"/>
              <a:defRPr sz="2000">
                <a:solidFill>
                  <a:schemeClr val="tx1"/>
                </a:solidFill>
                <a:latin typeface="Bree Regular" pitchFamily="-16" charset="0"/>
                <a:ea typeface="ＭＳ Ｐゴシック" pitchFamily="-16" charset="-128"/>
              </a:defRPr>
            </a:lvl4pPr>
            <a:lvl5pPr marL="2057400" indent="-228600">
              <a:spcBef>
                <a:spcPct val="20000"/>
              </a:spcBef>
              <a:buChar char="»"/>
              <a:defRPr sz="2000">
                <a:solidFill>
                  <a:schemeClr val="tx1"/>
                </a:solidFill>
                <a:latin typeface="Bree Regular" pitchFamily="-16" charset="0"/>
                <a:ea typeface="ＭＳ Ｐゴシック" pitchFamily="-16" charset="-128"/>
              </a:defRPr>
            </a:lvl5pPr>
            <a:lvl6pPr marL="2514600" indent="-228600" eaLnBrk="0" fontAlgn="base" hangingPunct="0">
              <a:spcBef>
                <a:spcPct val="20000"/>
              </a:spcBef>
              <a:spcAft>
                <a:spcPct val="0"/>
              </a:spcAft>
              <a:buChar char="»"/>
              <a:defRPr sz="2000">
                <a:solidFill>
                  <a:schemeClr val="tx1"/>
                </a:solidFill>
                <a:latin typeface="Bree Regular" pitchFamily="-16" charset="0"/>
                <a:ea typeface="ＭＳ Ｐゴシック" pitchFamily="-16" charset="-128"/>
              </a:defRPr>
            </a:lvl6pPr>
            <a:lvl7pPr marL="2971800" indent="-228600" eaLnBrk="0" fontAlgn="base" hangingPunct="0">
              <a:spcBef>
                <a:spcPct val="20000"/>
              </a:spcBef>
              <a:spcAft>
                <a:spcPct val="0"/>
              </a:spcAft>
              <a:buChar char="»"/>
              <a:defRPr sz="2000">
                <a:solidFill>
                  <a:schemeClr val="tx1"/>
                </a:solidFill>
                <a:latin typeface="Bree Regular" pitchFamily="-16" charset="0"/>
                <a:ea typeface="ＭＳ Ｐゴシック" pitchFamily="-16" charset="-128"/>
              </a:defRPr>
            </a:lvl7pPr>
            <a:lvl8pPr marL="3429000" indent="-228600" eaLnBrk="0" fontAlgn="base" hangingPunct="0">
              <a:spcBef>
                <a:spcPct val="20000"/>
              </a:spcBef>
              <a:spcAft>
                <a:spcPct val="0"/>
              </a:spcAft>
              <a:buChar char="»"/>
              <a:defRPr sz="2000">
                <a:solidFill>
                  <a:schemeClr val="tx1"/>
                </a:solidFill>
                <a:latin typeface="Bree Regular" pitchFamily="-16" charset="0"/>
                <a:ea typeface="ＭＳ Ｐゴシック" pitchFamily="-16" charset="-128"/>
              </a:defRPr>
            </a:lvl8pPr>
            <a:lvl9pPr marL="3886200" indent="-228600" eaLnBrk="0" fontAlgn="base" hangingPunct="0">
              <a:spcBef>
                <a:spcPct val="20000"/>
              </a:spcBef>
              <a:spcAft>
                <a:spcPct val="0"/>
              </a:spcAft>
              <a:buChar char="»"/>
              <a:defRPr sz="2000">
                <a:solidFill>
                  <a:schemeClr val="tx1"/>
                </a:solidFill>
                <a:latin typeface="Bree Regular" pitchFamily="-16" charset="0"/>
                <a:ea typeface="ＭＳ Ｐゴシック" pitchFamily="-16" charset="-128"/>
              </a:defRPr>
            </a:lvl9pPr>
          </a:lstStyle>
          <a:p>
            <a:pPr>
              <a:spcBef>
                <a:spcPct val="0"/>
              </a:spcBef>
              <a:buFontTx/>
              <a:buNone/>
            </a:pPr>
            <a:r>
              <a:rPr lang="en-US" altLang="en-US" sz="1400">
                <a:solidFill>
                  <a:srgbClr val="263145"/>
                </a:solidFill>
                <a:latin typeface="Lucida Fax" pitchFamily="18" charset="0"/>
              </a:rPr>
              <a:t>CREATIVITY . RESPONSIBILITY . WISDOM</a:t>
            </a:r>
          </a:p>
        </p:txBody>
      </p:sp>
      <p:grpSp>
        <p:nvGrpSpPr>
          <p:cNvPr id="35845" name="Group 6"/>
          <p:cNvGrpSpPr>
            <a:grpSpLocks/>
          </p:cNvGrpSpPr>
          <p:nvPr/>
        </p:nvGrpSpPr>
        <p:grpSpPr bwMode="auto">
          <a:xfrm>
            <a:off x="747713" y="1355725"/>
            <a:ext cx="7289800" cy="752475"/>
            <a:chOff x="1024127" y="1600588"/>
            <a:chExt cx="9718319" cy="1003006"/>
          </a:xfrm>
        </p:grpSpPr>
        <p:sp>
          <p:nvSpPr>
            <p:cNvPr id="6" name="Right Arrow 5"/>
            <p:cNvSpPr/>
            <p:nvPr/>
          </p:nvSpPr>
          <p:spPr>
            <a:xfrm>
              <a:off x="1024127" y="1600588"/>
              <a:ext cx="9718319" cy="1003006"/>
            </a:xfrm>
            <a:prstGeom prst="rightArrow">
              <a:avLst/>
            </a:prstGeom>
            <a:solidFill>
              <a:srgbClr val="E6AA00"/>
            </a:solidFill>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GB" sz="1800"/>
            </a:p>
          </p:txBody>
        </p:sp>
        <p:sp>
          <p:nvSpPr>
            <p:cNvPr id="7" name="Rectangle 6"/>
            <p:cNvSpPr/>
            <p:nvPr/>
          </p:nvSpPr>
          <p:spPr>
            <a:xfrm>
              <a:off x="1036825" y="1858746"/>
              <a:ext cx="2078264" cy="47399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dirty="0"/>
                <a:t>Discovering</a:t>
              </a:r>
            </a:p>
          </p:txBody>
        </p:sp>
        <p:sp>
          <p:nvSpPr>
            <p:cNvPr id="8" name="Rectangle 7"/>
            <p:cNvSpPr/>
            <p:nvPr/>
          </p:nvSpPr>
          <p:spPr>
            <a:xfrm>
              <a:off x="3106624" y="1856630"/>
              <a:ext cx="2311064" cy="476110"/>
            </a:xfrm>
            <a:prstGeom prst="rect">
              <a:avLst/>
            </a:prstGeom>
            <a:solidFill>
              <a:srgbClr val="C38B1B"/>
            </a:solidFill>
            <a:ln>
              <a:solidFill>
                <a:srgbClr val="C38B1B"/>
              </a:solidFill>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GB" sz="1800" dirty="0"/>
                <a:t>Developing</a:t>
              </a:r>
            </a:p>
          </p:txBody>
        </p:sp>
        <p:sp>
          <p:nvSpPr>
            <p:cNvPr id="9" name="Rectangle 8"/>
            <p:cNvSpPr/>
            <p:nvPr/>
          </p:nvSpPr>
          <p:spPr>
            <a:xfrm>
              <a:off x="5394408" y="1856630"/>
              <a:ext cx="2323762" cy="476110"/>
            </a:xfrm>
            <a:prstGeom prst="rect">
              <a:avLst/>
            </a:prstGeom>
            <a:solidFill>
              <a:schemeClr val="bg1">
                <a:lumMod val="85000"/>
              </a:schemeClr>
            </a:solidFill>
            <a:ln>
              <a:solidFill>
                <a:schemeClr val="bg1">
                  <a:lumMod val="85000"/>
                </a:schemeClr>
              </a:solidFill>
            </a:ln>
          </p:spPr>
          <p:style>
            <a:lnRef idx="3">
              <a:schemeClr val="lt1"/>
            </a:lnRef>
            <a:fillRef idx="1">
              <a:schemeClr val="accent4"/>
            </a:fillRef>
            <a:effectRef idx="1">
              <a:schemeClr val="accent4"/>
            </a:effectRef>
            <a:fontRef idx="minor">
              <a:schemeClr val="lt1"/>
            </a:fontRef>
          </p:style>
          <p:txBody>
            <a:bodyPr anchor="ctr"/>
            <a:lstStyle/>
            <a:p>
              <a:pPr algn="ctr">
                <a:defRPr/>
              </a:pPr>
              <a:r>
                <a:rPr lang="en-GB" sz="1800" b="1" dirty="0"/>
                <a:t>Securing</a:t>
              </a:r>
            </a:p>
          </p:txBody>
        </p:sp>
        <p:sp>
          <p:nvSpPr>
            <p:cNvPr id="10" name="Rectangle 9"/>
            <p:cNvSpPr/>
            <p:nvPr/>
          </p:nvSpPr>
          <p:spPr>
            <a:xfrm>
              <a:off x="7694890" y="1856630"/>
              <a:ext cx="2510001" cy="476110"/>
            </a:xfrm>
            <a:prstGeom prst="rect">
              <a:avLst/>
            </a:prstGeom>
            <a:solidFill>
              <a:srgbClr val="E6AA00"/>
            </a:solidFill>
            <a:ln>
              <a:solidFill>
                <a:srgbClr val="E6AA00"/>
              </a:solidFill>
            </a:ln>
          </p:spPr>
          <p:style>
            <a:lnRef idx="3">
              <a:schemeClr val="lt1"/>
            </a:lnRef>
            <a:fillRef idx="1">
              <a:schemeClr val="accent3"/>
            </a:fillRef>
            <a:effectRef idx="1">
              <a:schemeClr val="accent3"/>
            </a:effectRef>
            <a:fontRef idx="minor">
              <a:schemeClr val="lt1"/>
            </a:fontRef>
          </p:style>
          <p:txBody>
            <a:bodyPr anchor="ctr"/>
            <a:lstStyle/>
            <a:p>
              <a:pPr algn="ctr">
                <a:defRPr/>
              </a:pPr>
              <a:r>
                <a:rPr lang="en-GB" sz="1800" dirty="0"/>
                <a:t>Mastering</a:t>
              </a:r>
            </a:p>
          </p:txBody>
        </p:sp>
      </p:grpSp>
      <p:sp>
        <p:nvSpPr>
          <p:cNvPr id="3" name="Rectangle 2"/>
          <p:cNvSpPr/>
          <p:nvPr/>
        </p:nvSpPr>
        <p:spPr>
          <a:xfrm>
            <a:off x="2484438" y="1125538"/>
            <a:ext cx="3816350" cy="460375"/>
          </a:xfrm>
          <a:prstGeom prst="rect">
            <a:avLst/>
          </a:prstGeom>
        </p:spPr>
        <p:txBody>
          <a:bodyPr>
            <a:spAutoFit/>
          </a:bodyPr>
          <a:lstStyle/>
          <a:p>
            <a:pPr>
              <a:defRPr/>
            </a:pPr>
            <a:r>
              <a:rPr lang="en-GB" kern="0" dirty="0">
                <a:latin typeface="Arial" panose="020B0604020202020204" pitchFamily="34" charset="0"/>
                <a:ea typeface="ＭＳ Ｐゴシック" panose="020B0600070205080204" pitchFamily="34" charset="-128"/>
              </a:rPr>
              <a:t>   Arrow of Progress</a:t>
            </a:r>
          </a:p>
        </p:txBody>
      </p:sp>
    </p:spTree>
    <p:extLst>
      <p:ext uri="{BB962C8B-B14F-4D97-AF65-F5344CB8AC3E}">
        <p14:creationId xmlns:p14="http://schemas.microsoft.com/office/powerpoint/2010/main" val="2794560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EC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D2DD9B-4C38-EF41-BDFA-15F2B3EE167F}"/>
              </a:ext>
            </a:extLst>
          </p:cNvPr>
          <p:cNvSpPr txBox="1"/>
          <p:nvPr/>
        </p:nvSpPr>
        <p:spPr>
          <a:xfrm>
            <a:off x="3659207" y="2513796"/>
            <a:ext cx="1828800" cy="1828800"/>
          </a:xfrm>
          <a:prstGeom prst="rect">
            <a:avLst/>
          </a:prstGeom>
          <a:noFill/>
        </p:spPr>
        <p:txBody>
          <a:bodyPr wrap="square" rtlCol="0">
            <a:spAutoFit/>
          </a:bodyPr>
          <a:lstStyle/>
          <a:p>
            <a:pPr algn="l"/>
            <a:endParaRPr lang="en-US" dirty="0"/>
          </a:p>
        </p:txBody>
      </p:sp>
      <p:sp>
        <p:nvSpPr>
          <p:cNvPr id="3" name="Title 2">
            <a:extLst>
              <a:ext uri="{FF2B5EF4-FFF2-40B4-BE49-F238E27FC236}">
                <a16:creationId xmlns:a16="http://schemas.microsoft.com/office/drawing/2014/main" id="{9C20043A-D758-0C4F-AB38-3BC9129BDD05}"/>
              </a:ext>
            </a:extLst>
          </p:cNvPr>
          <p:cNvSpPr>
            <a:spLocks noGrp="1"/>
          </p:cNvSpPr>
          <p:nvPr>
            <p:ph type="ctrTitle"/>
          </p:nvPr>
        </p:nvSpPr>
        <p:spPr>
          <a:xfrm>
            <a:off x="167709" y="-43789"/>
            <a:ext cx="8551366" cy="1617354"/>
          </a:xfrm>
        </p:spPr>
        <p:txBody>
          <a:bodyPr/>
          <a:lstStyle/>
          <a:p>
            <a:r>
              <a:rPr lang="en-GB" dirty="0"/>
              <a:t>Year 8 week 2 (one hour)</a:t>
            </a:r>
            <a:br>
              <a:rPr lang="en-GB" dirty="0"/>
            </a:br>
            <a:endParaRPr lang="en-US" dirty="0"/>
          </a:p>
        </p:txBody>
      </p:sp>
      <p:sp>
        <p:nvSpPr>
          <p:cNvPr id="4" name="Subtitle 3">
            <a:extLst>
              <a:ext uri="{FF2B5EF4-FFF2-40B4-BE49-F238E27FC236}">
                <a16:creationId xmlns:a16="http://schemas.microsoft.com/office/drawing/2014/main" id="{3DE1375A-2D95-F748-8D74-D0F3F190BFF0}"/>
              </a:ext>
            </a:extLst>
          </p:cNvPr>
          <p:cNvSpPr>
            <a:spLocks noGrp="1"/>
          </p:cNvSpPr>
          <p:nvPr>
            <p:ph type="subTitle" idx="1"/>
          </p:nvPr>
        </p:nvSpPr>
        <p:spPr>
          <a:xfrm>
            <a:off x="1230041" y="1478987"/>
            <a:ext cx="6351530" cy="5144051"/>
          </a:xfrm>
          <a:ln>
            <a:solidFill>
              <a:srgbClr val="FFF9EB"/>
            </a:solidFill>
          </a:ln>
        </p:spPr>
        <p:txBody>
          <a:bodyPr/>
          <a:lstStyle/>
          <a:p>
            <a:pPr algn="l"/>
            <a:r>
              <a:rPr lang="en-GB" sz="2400" dirty="0"/>
              <a:t>You are to complete an artist research page on A4 or A3 PAPER . Look at end slide for inspiration. </a:t>
            </a:r>
          </a:p>
          <a:p>
            <a:pPr algn="l"/>
            <a:r>
              <a:rPr lang="en-GB" sz="2400" dirty="0"/>
              <a:t>The GCSE student added tea stain (no milk), newspaper, brown paper, tracing paper to decorate her artist’s research page. </a:t>
            </a:r>
          </a:p>
          <a:p>
            <a:pPr algn="l"/>
            <a:r>
              <a:rPr lang="en-GB" sz="2400" dirty="0"/>
              <a:t>Draw with pencil, pen and use collage or paint. Bring </a:t>
            </a:r>
            <a:r>
              <a:rPr lang="en-GB" sz="2400"/>
              <a:t>to Art when </a:t>
            </a:r>
            <a:r>
              <a:rPr lang="en-GB" sz="2400" dirty="0"/>
              <a:t>we are back at school. </a:t>
            </a:r>
          </a:p>
          <a:p>
            <a:pPr algn="l"/>
            <a:r>
              <a:rPr lang="en-GB" sz="2400" dirty="0"/>
              <a:t>The artist you will research is DAVID PAYTON</a:t>
            </a:r>
          </a:p>
          <a:p>
            <a:pPr algn="l"/>
            <a:r>
              <a:rPr lang="en-GB" sz="2400" dirty="0"/>
              <a:t>who draws cans with pens on brown paper. </a:t>
            </a:r>
          </a:p>
          <a:p>
            <a:pPr algn="l"/>
            <a:endParaRPr lang="en-GB" sz="2400" dirty="0"/>
          </a:p>
          <a:p>
            <a:pPr algn="l"/>
            <a:endParaRPr lang="en-GB" sz="2400" dirty="0"/>
          </a:p>
          <a:p>
            <a:endParaRPr lang="en-US" sz="2400" dirty="0"/>
          </a:p>
        </p:txBody>
      </p:sp>
    </p:spTree>
    <p:extLst>
      <p:ext uri="{BB962C8B-B14F-4D97-AF65-F5344CB8AC3E}">
        <p14:creationId xmlns:p14="http://schemas.microsoft.com/office/powerpoint/2010/main" val="580110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EC9"/>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CBA7EA-8D9D-DB46-B929-8DBB8BD5937B}"/>
              </a:ext>
            </a:extLst>
          </p:cNvPr>
          <p:cNvSpPr>
            <a:spLocks noGrp="1"/>
          </p:cNvSpPr>
          <p:nvPr>
            <p:ph idx="1"/>
          </p:nvPr>
        </p:nvSpPr>
        <p:spPr>
          <a:xfrm>
            <a:off x="685800" y="978143"/>
            <a:ext cx="7772400" cy="4114800"/>
          </a:xfrm>
        </p:spPr>
        <p:txBody>
          <a:bodyPr/>
          <a:lstStyle/>
          <a:p>
            <a:r>
              <a:rPr lang="en-US" sz="2400" dirty="0"/>
              <a:t>You are to add the artist’s name at the top of the paper and then answer the blooms questions see the next slide. Then add drawings copying David Payton’s cans adding them around the writing.When answering the questions write more than one word e.g ‘I would describe the artists work as realistic, three dimensional and </a:t>
            </a:r>
            <a:r>
              <a:rPr lang="en-US" sz="2400" dirty="0" err="1"/>
              <a:t>colourful</a:t>
            </a:r>
            <a:r>
              <a:rPr lang="en-US" sz="2400" dirty="0"/>
              <a:t>’.</a:t>
            </a:r>
            <a:endParaRPr lang="en-GB" sz="2400" dirty="0"/>
          </a:p>
          <a:p>
            <a:r>
              <a:rPr lang="en-US" sz="2400" dirty="0"/>
              <a:t>https://</a:t>
            </a:r>
            <a:r>
              <a:rPr lang="en-US" sz="2400" dirty="0" err="1"/>
              <a:t>www.bbc.com</a:t>
            </a:r>
            <a:r>
              <a:rPr lang="en-US" sz="2400" dirty="0"/>
              <a:t>/bitesize/guides/</a:t>
            </a:r>
            <a:r>
              <a:rPr lang="en-US" sz="2400" dirty="0" err="1"/>
              <a:t>zwk82nb</a:t>
            </a:r>
            <a:r>
              <a:rPr lang="en-US" sz="2400" dirty="0"/>
              <a:t>/revision/1</a:t>
            </a:r>
          </a:p>
        </p:txBody>
      </p:sp>
    </p:spTree>
    <p:extLst>
      <p:ext uri="{BB962C8B-B14F-4D97-AF65-F5344CB8AC3E}">
        <p14:creationId xmlns:p14="http://schemas.microsoft.com/office/powerpoint/2010/main" val="3129564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7BE70-39AD-4340-8F37-5EECD44B1481}"/>
              </a:ext>
            </a:extLst>
          </p:cNvPr>
          <p:cNvSpPr>
            <a:spLocks noGrp="1"/>
          </p:cNvSpPr>
          <p:nvPr>
            <p:ph type="title"/>
          </p:nvPr>
        </p:nvSpPr>
        <p:spPr>
          <a:xfrm>
            <a:off x="588730" y="213637"/>
            <a:ext cx="7772400" cy="1143000"/>
          </a:xfrm>
        </p:spPr>
        <p:txBody>
          <a:bodyPr/>
          <a:lstStyle/>
          <a:p>
            <a:r>
              <a:rPr lang="en-GB"/>
              <a:t>David Payton </a:t>
            </a:r>
            <a:endParaRPr lang="en-US"/>
          </a:p>
        </p:txBody>
      </p:sp>
      <p:sp>
        <p:nvSpPr>
          <p:cNvPr id="5" name="Content Placeholder 4">
            <a:extLst>
              <a:ext uri="{FF2B5EF4-FFF2-40B4-BE49-F238E27FC236}">
                <a16:creationId xmlns:a16="http://schemas.microsoft.com/office/drawing/2014/main" id="{AB78D71D-7A95-6641-A064-9124D7D9C657}"/>
              </a:ext>
            </a:extLst>
          </p:cNvPr>
          <p:cNvSpPr txBox="1">
            <a:spLocks noGrp="1"/>
          </p:cNvSpPr>
          <p:nvPr>
            <p:ph idx="1"/>
          </p:nvPr>
        </p:nvSpPr>
        <p:spPr>
          <a:xfrm>
            <a:off x="281342" y="1675267"/>
            <a:ext cx="5089869" cy="3507465"/>
          </a:xfrm>
          <a:prstGeom prst="rect">
            <a:avLst/>
          </a:prstGeom>
          <a:noFill/>
        </p:spPr>
        <p:txBody>
          <a:bodyPr wrap="square" rtlCol="0">
            <a:spAutoFit/>
          </a:bodyPr>
          <a:lstStyle/>
          <a:p>
            <a:r>
              <a:rPr lang="en-GB" sz="900" dirty="0"/>
              <a:t>1. </a:t>
            </a:r>
            <a:r>
              <a:rPr lang="en-GB" sz="900" b="1" dirty="0"/>
              <a:t>DESCRIBE, </a:t>
            </a:r>
            <a:r>
              <a:rPr lang="en-GB" sz="900" dirty="0"/>
              <a:t>What words would you use to describe this work?</a:t>
            </a:r>
          </a:p>
          <a:p>
            <a:endParaRPr lang="en-GB" sz="900" dirty="0"/>
          </a:p>
          <a:p>
            <a:endParaRPr lang="en-GB" sz="900" dirty="0"/>
          </a:p>
          <a:p>
            <a:r>
              <a:rPr lang="en-GB" sz="900" dirty="0"/>
              <a:t>2. </a:t>
            </a:r>
            <a:r>
              <a:rPr lang="en-GB" sz="900" b="1" dirty="0"/>
              <a:t>RELATE</a:t>
            </a:r>
            <a:r>
              <a:rPr lang="en-GB" sz="900" dirty="0"/>
              <a:t>,  What things do you recognise in this work? What things seem new  to you? </a:t>
            </a:r>
          </a:p>
          <a:p>
            <a:endParaRPr lang="en-GB" sz="900" dirty="0"/>
          </a:p>
          <a:p>
            <a:endParaRPr lang="en-GB" sz="900" dirty="0"/>
          </a:p>
          <a:p>
            <a:r>
              <a:rPr lang="en-GB" sz="900" dirty="0"/>
              <a:t>3.</a:t>
            </a:r>
            <a:r>
              <a:rPr lang="en-GB" sz="900" b="1" dirty="0"/>
              <a:t> ANALYSE,</a:t>
            </a:r>
            <a:r>
              <a:rPr lang="en-GB" sz="900" dirty="0"/>
              <a:t> What colour is used the most in his work?  Look at colour examples.</a:t>
            </a:r>
          </a:p>
          <a:p>
            <a:endParaRPr lang="en-GB" sz="900" dirty="0"/>
          </a:p>
          <a:p>
            <a:endParaRPr lang="en-GB" sz="900" dirty="0"/>
          </a:p>
          <a:p>
            <a:r>
              <a:rPr lang="en-GB" sz="900" dirty="0"/>
              <a:t>4</a:t>
            </a:r>
            <a:r>
              <a:rPr lang="en-GB" sz="900" b="1" dirty="0"/>
              <a:t>. INTERPRET, </a:t>
            </a:r>
            <a:r>
              <a:rPr lang="en-GB" sz="900" dirty="0"/>
              <a:t>What title would you give to this work? What made you decide on that title? </a:t>
            </a:r>
          </a:p>
          <a:p>
            <a:endParaRPr lang="en-GB" sz="900" dirty="0"/>
          </a:p>
          <a:p>
            <a:endParaRPr lang="en-GB" sz="900" dirty="0"/>
          </a:p>
          <a:p>
            <a:r>
              <a:rPr lang="en-GB" sz="900" dirty="0"/>
              <a:t>5</a:t>
            </a:r>
            <a:r>
              <a:rPr lang="en-GB" sz="900" b="1" dirty="0"/>
              <a:t>. EVALUATE</a:t>
            </a:r>
            <a:r>
              <a:rPr lang="en-GB" sz="900" dirty="0"/>
              <a:t>,  What do you think is good about this work? What is not so good? </a:t>
            </a:r>
          </a:p>
          <a:p>
            <a:endParaRPr lang="en-GB" sz="900" dirty="0"/>
          </a:p>
          <a:p>
            <a:endParaRPr lang="en-GB" sz="900" dirty="0"/>
          </a:p>
          <a:p>
            <a:endParaRPr lang="en-GB" sz="900" dirty="0"/>
          </a:p>
          <a:p>
            <a:endParaRPr lang="en-GB" sz="900" dirty="0"/>
          </a:p>
          <a:p>
            <a:endParaRPr lang="en-GB" sz="900" dirty="0"/>
          </a:p>
          <a:p>
            <a:endParaRPr lang="en-GB" sz="900" dirty="0"/>
          </a:p>
          <a:p>
            <a:endParaRPr lang="en-GB" sz="900" dirty="0"/>
          </a:p>
        </p:txBody>
      </p:sp>
      <p:pic>
        <p:nvPicPr>
          <p:cNvPr id="8" name="Picture 7">
            <a:extLst>
              <a:ext uri="{FF2B5EF4-FFF2-40B4-BE49-F238E27FC236}">
                <a16:creationId xmlns:a16="http://schemas.microsoft.com/office/drawing/2014/main" id="{90E6EFA6-C326-6241-A3C4-9C72487B49FD}"/>
              </a:ext>
            </a:extLst>
          </p:cNvPr>
          <p:cNvPicPr>
            <a:picLocks noChangeAspect="1"/>
          </p:cNvPicPr>
          <p:nvPr/>
        </p:nvPicPr>
        <p:blipFill>
          <a:blip r:embed="rId2"/>
          <a:stretch>
            <a:fillRect/>
          </a:stretch>
        </p:blipFill>
        <p:spPr>
          <a:xfrm>
            <a:off x="5029200" y="1540398"/>
            <a:ext cx="4114800" cy="4114800"/>
          </a:xfrm>
          <a:prstGeom prst="rect">
            <a:avLst/>
          </a:prstGeom>
        </p:spPr>
      </p:pic>
      <p:pic>
        <p:nvPicPr>
          <p:cNvPr id="11" name="Picture 10">
            <a:extLst>
              <a:ext uri="{FF2B5EF4-FFF2-40B4-BE49-F238E27FC236}">
                <a16:creationId xmlns:a16="http://schemas.microsoft.com/office/drawing/2014/main" id="{65A06CFD-1F03-7A41-9FD2-1E2866EF5995}"/>
              </a:ext>
            </a:extLst>
          </p:cNvPr>
          <p:cNvPicPr>
            <a:picLocks noChangeAspect="1"/>
          </p:cNvPicPr>
          <p:nvPr/>
        </p:nvPicPr>
        <p:blipFill>
          <a:blip r:embed="rId3"/>
          <a:stretch>
            <a:fillRect/>
          </a:stretch>
        </p:blipFill>
        <p:spPr>
          <a:xfrm>
            <a:off x="1071622" y="4072765"/>
            <a:ext cx="2692400" cy="2692400"/>
          </a:xfrm>
          <a:prstGeom prst="rect">
            <a:avLst/>
          </a:prstGeom>
        </p:spPr>
      </p:pic>
    </p:spTree>
    <p:extLst>
      <p:ext uri="{BB962C8B-B14F-4D97-AF65-F5344CB8AC3E}">
        <p14:creationId xmlns:p14="http://schemas.microsoft.com/office/powerpoint/2010/main" val="1459922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EC9"/>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61CEAC-3EA4-A94C-BB15-495AC9993549}"/>
              </a:ext>
            </a:extLst>
          </p:cNvPr>
          <p:cNvSpPr>
            <a:spLocks noGrp="1"/>
          </p:cNvSpPr>
          <p:nvPr>
            <p:ph idx="1"/>
          </p:nvPr>
        </p:nvSpPr>
        <p:spPr>
          <a:xfrm>
            <a:off x="573268" y="1474807"/>
            <a:ext cx="7772400" cy="4114800"/>
          </a:xfrm>
        </p:spPr>
        <p:txBody>
          <a:bodyPr/>
          <a:lstStyle/>
          <a:p>
            <a:r>
              <a:rPr lang="en-GB" dirty="0"/>
              <a:t>You can complete the warm up exercises on the next slide if you have not drawn for a while before you start your 1 hour drawing of a drinks can. </a:t>
            </a:r>
            <a:endParaRPr lang="en-US" dirty="0"/>
          </a:p>
        </p:txBody>
      </p:sp>
    </p:spTree>
    <p:extLst>
      <p:ext uri="{BB962C8B-B14F-4D97-AF65-F5344CB8AC3E}">
        <p14:creationId xmlns:p14="http://schemas.microsoft.com/office/powerpoint/2010/main" val="2117121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FBC86-CFC4-1A4B-B357-BCE760F1E32F}"/>
              </a:ext>
            </a:extLst>
          </p:cNvPr>
          <p:cNvSpPr>
            <a:spLocks noGrp="1"/>
          </p:cNvSpPr>
          <p:nvPr>
            <p:ph type="title"/>
          </p:nvPr>
        </p:nvSpPr>
        <p:spPr>
          <a:xfrm>
            <a:off x="604908" y="124250"/>
            <a:ext cx="7772400" cy="1143000"/>
          </a:xfrm>
        </p:spPr>
        <p:txBody>
          <a:bodyPr/>
          <a:lstStyle/>
          <a:p>
            <a:r>
              <a:rPr lang="en-GB" dirty="0"/>
              <a:t>An Example of GCSE art student’s </a:t>
            </a:r>
            <a:br>
              <a:rPr lang="en-GB" dirty="0"/>
            </a:br>
            <a:r>
              <a:rPr lang="en-GB" dirty="0"/>
              <a:t>grade 6 artist’s research pages</a:t>
            </a:r>
            <a:endParaRPr lang="en-US" dirty="0"/>
          </a:p>
        </p:txBody>
      </p:sp>
      <p:pic>
        <p:nvPicPr>
          <p:cNvPr id="4" name="Picture 4">
            <a:extLst>
              <a:ext uri="{FF2B5EF4-FFF2-40B4-BE49-F238E27FC236}">
                <a16:creationId xmlns:a16="http://schemas.microsoft.com/office/drawing/2014/main" id="{0932A5FE-8530-F548-AAD7-B6E934C20E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7462" y="1371600"/>
            <a:ext cx="5489078" cy="4114800"/>
          </a:xfrm>
          <a:prstGeom prst="rect">
            <a:avLst/>
          </a:prstGeom>
        </p:spPr>
      </p:pic>
      <p:sp>
        <p:nvSpPr>
          <p:cNvPr id="3" name="Speech Bubble: Oval 2">
            <a:extLst>
              <a:ext uri="{FF2B5EF4-FFF2-40B4-BE49-F238E27FC236}">
                <a16:creationId xmlns:a16="http://schemas.microsoft.com/office/drawing/2014/main" id="{DFC7A306-5306-104F-98C9-BEE49055030C}"/>
              </a:ext>
            </a:extLst>
          </p:cNvPr>
          <p:cNvSpPr/>
          <p:nvPr/>
        </p:nvSpPr>
        <p:spPr bwMode="auto">
          <a:xfrm>
            <a:off x="7303638" y="5133563"/>
            <a:ext cx="1053244" cy="705674"/>
          </a:xfrm>
          <a:prstGeom prst="wedgeEllipseCallout">
            <a:avLst>
              <a:gd name="adj1" fmla="val -82874"/>
              <a:gd name="adj2" fmla="val -76443"/>
            </a:avLst>
          </a:prstGeom>
          <a:solidFill>
            <a:srgbClr val="FFC84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pitchFamily="-16" charset="-128"/>
              </a:rPr>
              <a:t>Tea stain</a:t>
            </a:r>
            <a:endParaRPr kumimoji="0" lang="en-US" sz="1600" b="0" i="0" u="none" strike="noStrike" cap="none" normalizeH="0" baseline="0" dirty="0">
              <a:ln>
                <a:noFill/>
              </a:ln>
              <a:solidFill>
                <a:schemeClr val="tx1"/>
              </a:solidFill>
              <a:effectLst/>
              <a:latin typeface="Arial" charset="0"/>
              <a:ea typeface="ＭＳ Ｐゴシック" pitchFamily="-16" charset="-128"/>
            </a:endParaRPr>
          </a:p>
        </p:txBody>
      </p:sp>
      <p:sp>
        <p:nvSpPr>
          <p:cNvPr id="6" name="Speech Bubble: Oval 5">
            <a:extLst>
              <a:ext uri="{FF2B5EF4-FFF2-40B4-BE49-F238E27FC236}">
                <a16:creationId xmlns:a16="http://schemas.microsoft.com/office/drawing/2014/main" id="{4818567F-E5D8-1443-B78A-5E1929564158}"/>
              </a:ext>
            </a:extLst>
          </p:cNvPr>
          <p:cNvSpPr/>
          <p:nvPr/>
        </p:nvSpPr>
        <p:spPr bwMode="auto">
          <a:xfrm>
            <a:off x="7005623" y="1401324"/>
            <a:ext cx="1872518" cy="1254587"/>
          </a:xfrm>
          <a:prstGeom prst="wedgeEllipseCallout">
            <a:avLst>
              <a:gd name="adj1" fmla="val -60021"/>
              <a:gd name="adj2" fmla="val 32892"/>
            </a:avLst>
          </a:prstGeom>
          <a:solidFill>
            <a:srgbClr val="FFC84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pitchFamily="-16" charset="-128"/>
              </a:rPr>
              <a:t>Newspaper</a:t>
            </a:r>
            <a:r>
              <a:rPr kumimoji="0" lang="en-GB" sz="2400" b="0" i="0" u="none" strike="noStrike" cap="none" normalizeH="0" baseline="0" dirty="0">
                <a:ln>
                  <a:noFill/>
                </a:ln>
                <a:solidFill>
                  <a:schemeClr val="tx1"/>
                </a:solidFill>
                <a:effectLst/>
                <a:latin typeface="Arial" charset="0"/>
                <a:ea typeface="ＭＳ Ｐゴシック" pitchFamily="-16" charset="-128"/>
              </a:rPr>
              <a:t> </a:t>
            </a:r>
          </a:p>
          <a:p>
            <a:pPr marL="0" marR="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pitchFamily="-16" charset="-128"/>
              </a:rPr>
              <a:t>collage</a:t>
            </a:r>
            <a:endParaRPr kumimoji="0" lang="en-US" sz="1600" b="0" i="0" u="none" strike="noStrike" cap="none" normalizeH="0" baseline="0" dirty="0">
              <a:ln>
                <a:noFill/>
              </a:ln>
              <a:solidFill>
                <a:schemeClr val="tx1"/>
              </a:solidFill>
              <a:effectLst/>
              <a:latin typeface="Arial" charset="0"/>
              <a:ea typeface="ＭＳ Ｐゴシック" pitchFamily="-16" charset="-128"/>
            </a:endParaRPr>
          </a:p>
        </p:txBody>
      </p:sp>
      <p:sp>
        <p:nvSpPr>
          <p:cNvPr id="9" name="Speech Bubble: Oval 8">
            <a:extLst>
              <a:ext uri="{FF2B5EF4-FFF2-40B4-BE49-F238E27FC236}">
                <a16:creationId xmlns:a16="http://schemas.microsoft.com/office/drawing/2014/main" id="{E5FAE635-5D2E-EF47-989F-1915DA094E5B}"/>
              </a:ext>
            </a:extLst>
          </p:cNvPr>
          <p:cNvSpPr/>
          <p:nvPr/>
        </p:nvSpPr>
        <p:spPr bwMode="auto">
          <a:xfrm>
            <a:off x="604908" y="5062799"/>
            <a:ext cx="1222549" cy="819108"/>
          </a:xfrm>
          <a:prstGeom prst="wedgeEllipseCallout">
            <a:avLst>
              <a:gd name="adj1" fmla="val 135530"/>
              <a:gd name="adj2" fmla="val -189879"/>
            </a:avLst>
          </a:prstGeom>
          <a:solidFill>
            <a:srgbClr val="FFC84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pitchFamily="-16" charset="-128"/>
              </a:rPr>
              <a:t>Brown </a:t>
            </a:r>
          </a:p>
          <a:p>
            <a:pPr marL="0" marR="0" indent="0" algn="l" defTabSz="914400" rtl="0" eaLnBrk="0" fontAlgn="base" latinLnBrk="0" hangingPunct="0">
              <a:lnSpc>
                <a:spcPct val="100000"/>
              </a:lnSpc>
              <a:spcBef>
                <a:spcPct val="0"/>
              </a:spcBef>
              <a:spcAft>
                <a:spcPct val="0"/>
              </a:spcAft>
              <a:buClrTx/>
              <a:buSzTx/>
              <a:buFontTx/>
              <a:buNone/>
              <a:tabLst/>
            </a:pPr>
            <a:r>
              <a:rPr lang="en-GB" sz="1600" dirty="0">
                <a:ea typeface="ＭＳ Ｐゴシック" pitchFamily="-16" charset="-128"/>
              </a:rPr>
              <a:t>Paper</a:t>
            </a:r>
            <a:endParaRPr kumimoji="0" lang="en-US" sz="1600" b="0" i="0" u="none" strike="noStrike" cap="none" normalizeH="0" baseline="0" dirty="0">
              <a:ln>
                <a:noFill/>
              </a:ln>
              <a:solidFill>
                <a:schemeClr val="tx1"/>
              </a:solidFill>
              <a:effectLst/>
              <a:latin typeface="Arial" charset="0"/>
              <a:ea typeface="ＭＳ Ｐゴシック" pitchFamily="-16" charset="-128"/>
            </a:endParaRPr>
          </a:p>
        </p:txBody>
      </p:sp>
      <p:sp>
        <p:nvSpPr>
          <p:cNvPr id="12" name="Speech Bubble: Oval 11">
            <a:extLst>
              <a:ext uri="{FF2B5EF4-FFF2-40B4-BE49-F238E27FC236}">
                <a16:creationId xmlns:a16="http://schemas.microsoft.com/office/drawing/2014/main" id="{8AEF42E1-00BD-5543-860A-7D4D22FCFD2D}"/>
              </a:ext>
            </a:extLst>
          </p:cNvPr>
          <p:cNvSpPr/>
          <p:nvPr/>
        </p:nvSpPr>
        <p:spPr bwMode="auto">
          <a:xfrm>
            <a:off x="265859" y="1555943"/>
            <a:ext cx="1263496" cy="846542"/>
          </a:xfrm>
          <a:prstGeom prst="wedgeEllipseCallout">
            <a:avLst>
              <a:gd name="adj1" fmla="val 169444"/>
              <a:gd name="adj2" fmla="val -18611"/>
            </a:avLst>
          </a:prstGeom>
          <a:solidFill>
            <a:srgbClr val="FFC84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r>
              <a:rPr lang="en-GB" sz="1600" dirty="0">
                <a:ea typeface="ＭＳ Ｐゴシック" pitchFamily="-16" charset="-128"/>
              </a:rPr>
              <a:t>Artist’s name</a:t>
            </a:r>
            <a:endParaRPr kumimoji="0" lang="en-US" sz="1600" b="0" i="0" u="none" strike="noStrike" cap="none" normalizeH="0" baseline="0" dirty="0">
              <a:ln>
                <a:noFill/>
              </a:ln>
              <a:solidFill>
                <a:schemeClr val="tx1"/>
              </a:solidFill>
              <a:effectLst/>
              <a:latin typeface="Arial" charset="0"/>
              <a:ea typeface="ＭＳ Ｐゴシック" pitchFamily="-16" charset="-128"/>
            </a:endParaRPr>
          </a:p>
        </p:txBody>
      </p:sp>
      <p:sp>
        <p:nvSpPr>
          <p:cNvPr id="15" name="Speech Bubble: Oval 14">
            <a:extLst>
              <a:ext uri="{FF2B5EF4-FFF2-40B4-BE49-F238E27FC236}">
                <a16:creationId xmlns:a16="http://schemas.microsoft.com/office/drawing/2014/main" id="{62AE5159-BBC6-044C-8F64-77E62E274FDB}"/>
              </a:ext>
            </a:extLst>
          </p:cNvPr>
          <p:cNvSpPr/>
          <p:nvPr/>
        </p:nvSpPr>
        <p:spPr bwMode="auto">
          <a:xfrm>
            <a:off x="2505644" y="5648264"/>
            <a:ext cx="1473185" cy="987034"/>
          </a:xfrm>
          <a:prstGeom prst="wedgeEllipseCallout">
            <a:avLst>
              <a:gd name="adj1" fmla="val 111783"/>
              <a:gd name="adj2" fmla="val -145426"/>
            </a:avLst>
          </a:prstGeom>
          <a:solidFill>
            <a:srgbClr val="FFC84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r>
              <a:rPr lang="en-GB" sz="1600" dirty="0">
                <a:ea typeface="ＭＳ Ｐゴシック" pitchFamily="-16" charset="-128"/>
              </a:rPr>
              <a:t>Tracing paper</a:t>
            </a:r>
            <a:endParaRPr kumimoji="0" lang="en-US" sz="1600" b="0" i="0" u="none" strike="noStrike" cap="none" normalizeH="0" baseline="0" dirty="0">
              <a:ln>
                <a:noFill/>
              </a:ln>
              <a:solidFill>
                <a:schemeClr val="tx1"/>
              </a:solidFill>
              <a:effectLst/>
              <a:latin typeface="Arial" charset="0"/>
              <a:ea typeface="ＭＳ Ｐゴシック" pitchFamily="-16" charset="-128"/>
            </a:endParaRPr>
          </a:p>
        </p:txBody>
      </p:sp>
      <p:sp>
        <p:nvSpPr>
          <p:cNvPr id="18" name="Speech Bubble: Oval 17">
            <a:extLst>
              <a:ext uri="{FF2B5EF4-FFF2-40B4-BE49-F238E27FC236}">
                <a16:creationId xmlns:a16="http://schemas.microsoft.com/office/drawing/2014/main" id="{D2B9013F-67EF-CF4E-8591-7966EE8AC9C2}"/>
              </a:ext>
            </a:extLst>
          </p:cNvPr>
          <p:cNvSpPr/>
          <p:nvPr/>
        </p:nvSpPr>
        <p:spPr bwMode="auto">
          <a:xfrm>
            <a:off x="104033" y="3603332"/>
            <a:ext cx="1705971" cy="1143000"/>
          </a:xfrm>
          <a:prstGeom prst="wedgeEllipseCallout">
            <a:avLst>
              <a:gd name="adj1" fmla="val 73833"/>
              <a:gd name="adj2" fmla="val -10473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pitchFamily="-16" charset="-128"/>
              </a:rPr>
              <a:t>Information about artist </a:t>
            </a:r>
            <a:endParaRPr kumimoji="0" lang="en-US" sz="1600" b="0" i="0" u="none" strike="noStrike" cap="none" normalizeH="0" baseline="0" dirty="0">
              <a:ln>
                <a:noFill/>
              </a:ln>
              <a:solidFill>
                <a:schemeClr val="tx1"/>
              </a:solidFill>
              <a:effectLst/>
              <a:latin typeface="Arial" charset="0"/>
              <a:ea typeface="ＭＳ Ｐゴシック" pitchFamily="-16" charset="-128"/>
            </a:endParaRPr>
          </a:p>
        </p:txBody>
      </p:sp>
      <p:sp>
        <p:nvSpPr>
          <p:cNvPr id="20" name="Speech Bubble: Oval 19">
            <a:extLst>
              <a:ext uri="{FF2B5EF4-FFF2-40B4-BE49-F238E27FC236}">
                <a16:creationId xmlns:a16="http://schemas.microsoft.com/office/drawing/2014/main" id="{A446C38E-4875-DC43-929B-0F8B2B24344E}"/>
              </a:ext>
            </a:extLst>
          </p:cNvPr>
          <p:cNvSpPr/>
          <p:nvPr/>
        </p:nvSpPr>
        <p:spPr bwMode="auto">
          <a:xfrm>
            <a:off x="7303638" y="2857500"/>
            <a:ext cx="1705971" cy="1143000"/>
          </a:xfrm>
          <a:prstGeom prst="wedgeEllipseCallout">
            <a:avLst>
              <a:gd name="adj1" fmla="val -72685"/>
              <a:gd name="adj2" fmla="val 89183"/>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pitchFamily="-16" charset="-128"/>
              </a:rPr>
              <a:t>Information about artist </a:t>
            </a:r>
            <a:endParaRPr kumimoji="0" lang="en-US" sz="1600" b="0" i="0" u="none" strike="noStrike" cap="none" normalizeH="0" baseline="0" dirty="0">
              <a:ln>
                <a:noFill/>
              </a:ln>
              <a:solidFill>
                <a:schemeClr val="tx1"/>
              </a:solidFill>
              <a:effectLst/>
              <a:latin typeface="Arial" charset="0"/>
              <a:ea typeface="ＭＳ Ｐゴシック" pitchFamily="-16" charset="-128"/>
            </a:endParaRPr>
          </a:p>
        </p:txBody>
      </p:sp>
      <p:sp>
        <p:nvSpPr>
          <p:cNvPr id="23" name="Speech Bubble: Oval 22">
            <a:extLst>
              <a:ext uri="{FF2B5EF4-FFF2-40B4-BE49-F238E27FC236}">
                <a16:creationId xmlns:a16="http://schemas.microsoft.com/office/drawing/2014/main" id="{D048E14D-DF22-F140-BE56-95CF08008978}"/>
              </a:ext>
            </a:extLst>
          </p:cNvPr>
          <p:cNvSpPr/>
          <p:nvPr/>
        </p:nvSpPr>
        <p:spPr bwMode="auto">
          <a:xfrm>
            <a:off x="5165172" y="5648264"/>
            <a:ext cx="1705971" cy="1143000"/>
          </a:xfrm>
          <a:prstGeom prst="wedgeEllipseCallout">
            <a:avLst>
              <a:gd name="adj1" fmla="val -42338"/>
              <a:gd name="adj2" fmla="val -121716"/>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r>
              <a:rPr lang="en-GB" sz="1600" dirty="0">
                <a:ea typeface="ＭＳ Ｐゴシック" pitchFamily="-16" charset="-128"/>
              </a:rPr>
              <a:t>Drawings of artists artwork</a:t>
            </a:r>
            <a:endParaRPr kumimoji="0" lang="en-US" sz="1600" b="0" i="0" u="none" strike="noStrike" cap="none" normalizeH="0" baseline="0" dirty="0">
              <a:ln>
                <a:noFill/>
              </a:ln>
              <a:solidFill>
                <a:schemeClr val="tx1"/>
              </a:solidFill>
              <a:effectLst/>
              <a:latin typeface="Arial" charset="0"/>
              <a:ea typeface="ＭＳ Ｐゴシック" pitchFamily="-16" charset="-128"/>
            </a:endParaRPr>
          </a:p>
        </p:txBody>
      </p:sp>
    </p:spTree>
    <p:extLst>
      <p:ext uri="{BB962C8B-B14F-4D97-AF65-F5344CB8AC3E}">
        <p14:creationId xmlns:p14="http://schemas.microsoft.com/office/powerpoint/2010/main" val="1567349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sp>
        <p:nvSpPr>
          <p:cNvPr id="7172" name="Footer Placeholder 1"/>
          <p:cNvSpPr>
            <a:spLocks noGrp="1"/>
          </p:cNvSpPr>
          <p:nvPr>
            <p:ph type="ftr" sz="quarter" idx="11"/>
          </p:nvPr>
        </p:nvSpPr>
        <p:spPr>
          <a:xfrm>
            <a:off x="2484438" y="6392863"/>
            <a:ext cx="4319587" cy="457200"/>
          </a:xfrm>
          <a:noFill/>
        </p:spPr>
        <p:txBody>
          <a:bodyPr/>
          <a:lstStyle>
            <a:lvl1pPr>
              <a:spcBef>
                <a:spcPct val="20000"/>
              </a:spcBef>
              <a:buChar char="•"/>
              <a:defRPr sz="3200">
                <a:solidFill>
                  <a:schemeClr val="tx1"/>
                </a:solidFill>
                <a:latin typeface="Bree Regular" charset="0"/>
                <a:ea typeface="ＭＳ Ｐゴシック" charset="-128"/>
              </a:defRPr>
            </a:lvl1pPr>
            <a:lvl2pPr marL="742950" indent="-285750">
              <a:spcBef>
                <a:spcPct val="20000"/>
              </a:spcBef>
              <a:buChar char="–"/>
              <a:defRPr sz="2800">
                <a:solidFill>
                  <a:schemeClr val="tx1"/>
                </a:solidFill>
                <a:latin typeface="Bree Regular" charset="0"/>
                <a:ea typeface="ＭＳ Ｐゴシック" charset="-128"/>
              </a:defRPr>
            </a:lvl2pPr>
            <a:lvl3pPr marL="1143000" indent="-228600">
              <a:spcBef>
                <a:spcPct val="20000"/>
              </a:spcBef>
              <a:buChar char="•"/>
              <a:defRPr sz="2400">
                <a:solidFill>
                  <a:schemeClr val="tx1"/>
                </a:solidFill>
                <a:latin typeface="Bree Regular" charset="0"/>
                <a:ea typeface="ＭＳ Ｐゴシック" charset="-128"/>
              </a:defRPr>
            </a:lvl3pPr>
            <a:lvl4pPr marL="1600200" indent="-228600">
              <a:spcBef>
                <a:spcPct val="20000"/>
              </a:spcBef>
              <a:buChar char="–"/>
              <a:defRPr sz="2000">
                <a:solidFill>
                  <a:schemeClr val="tx1"/>
                </a:solidFill>
                <a:latin typeface="Bree Regular" charset="0"/>
                <a:ea typeface="ＭＳ Ｐゴシック" charset="-128"/>
              </a:defRPr>
            </a:lvl4pPr>
            <a:lvl5pPr marL="2057400" indent="-228600">
              <a:spcBef>
                <a:spcPct val="20000"/>
              </a:spcBef>
              <a:buChar char="»"/>
              <a:defRPr sz="2000">
                <a:solidFill>
                  <a:schemeClr val="tx1"/>
                </a:solidFill>
                <a:latin typeface="Bree Regular"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Bree Regular"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Bree Regular"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Bree Regular"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Bree Regular" charset="0"/>
                <a:ea typeface="ＭＳ Ｐゴシック" charset="-128"/>
              </a:defRPr>
            </a:lvl9pPr>
          </a:lstStyle>
          <a:p>
            <a:pPr>
              <a:spcBef>
                <a:spcPct val="0"/>
              </a:spcBef>
              <a:buFontTx/>
              <a:buNone/>
            </a:pPr>
            <a:r>
              <a:rPr lang="en-US" altLang="en-US" sz="1400">
                <a:solidFill>
                  <a:srgbClr val="263145"/>
                </a:solidFill>
                <a:latin typeface="Lucida Fax" charset="0"/>
              </a:rPr>
              <a:t>CREATIVITY . RESPONSIBILITY . WISDOM</a:t>
            </a:r>
          </a:p>
        </p:txBody>
      </p:sp>
      <p:grpSp>
        <p:nvGrpSpPr>
          <p:cNvPr id="7173" name="Group 6"/>
          <p:cNvGrpSpPr>
            <a:grpSpLocks/>
          </p:cNvGrpSpPr>
          <p:nvPr/>
        </p:nvGrpSpPr>
        <p:grpSpPr bwMode="auto">
          <a:xfrm>
            <a:off x="506413" y="1101163"/>
            <a:ext cx="7289800" cy="752475"/>
            <a:chOff x="1024127" y="1600588"/>
            <a:chExt cx="9718319" cy="1003006"/>
          </a:xfrm>
        </p:grpSpPr>
        <p:sp>
          <p:nvSpPr>
            <p:cNvPr id="6" name="Right Arrow 5"/>
            <p:cNvSpPr>
              <a:spLocks noChangeArrowheads="1"/>
            </p:cNvSpPr>
            <p:nvPr/>
          </p:nvSpPr>
          <p:spPr bwMode="auto">
            <a:xfrm>
              <a:off x="1024127" y="1600588"/>
              <a:ext cx="9718319" cy="1003006"/>
            </a:xfrm>
            <a:prstGeom prst="rightArrow">
              <a:avLst>
                <a:gd name="adj1" fmla="val 50000"/>
                <a:gd name="adj2" fmla="val 50016"/>
              </a:avLst>
            </a:prstGeom>
            <a:solidFill>
              <a:srgbClr val="E6AA00"/>
            </a:solidFill>
            <a:ln w="38100">
              <a:solidFill>
                <a:schemeClr val="bg1"/>
              </a:solidFill>
              <a:miter lim="800000"/>
              <a:headEnd/>
              <a:tailEnd/>
            </a:ln>
            <a:effectLst>
              <a:outerShdw blurRad="40000" dist="20000" dir="5400000" rotWithShape="0">
                <a:srgbClr val="000000">
                  <a:alpha val="37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GB" altLang="en-US" sz="1800">
                <a:solidFill>
                  <a:srgbClr val="FFFFFF"/>
                </a:solidFill>
                <a:latin typeface="Bree Regular" charset="0"/>
              </a:endParaRPr>
            </a:p>
          </p:txBody>
        </p:sp>
        <p:sp>
          <p:nvSpPr>
            <p:cNvPr id="7" name="Rectangle 6"/>
            <p:cNvSpPr/>
            <p:nvPr/>
          </p:nvSpPr>
          <p:spPr>
            <a:xfrm>
              <a:off x="1036825" y="1858746"/>
              <a:ext cx="2078264" cy="47399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a:t>Discovering</a:t>
              </a:r>
            </a:p>
          </p:txBody>
        </p:sp>
        <p:sp>
          <p:nvSpPr>
            <p:cNvPr id="8" name="Rectangle 7"/>
            <p:cNvSpPr>
              <a:spLocks noChangeArrowheads="1"/>
            </p:cNvSpPr>
            <p:nvPr/>
          </p:nvSpPr>
          <p:spPr bwMode="auto">
            <a:xfrm>
              <a:off x="3106624" y="1856630"/>
              <a:ext cx="2311064" cy="476110"/>
            </a:xfrm>
            <a:prstGeom prst="rect">
              <a:avLst/>
            </a:prstGeom>
            <a:solidFill>
              <a:srgbClr val="C38B1B"/>
            </a:solidFill>
            <a:ln w="38100">
              <a:solidFill>
                <a:srgbClr val="C38B1B"/>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a:solidFill>
                    <a:schemeClr val="lt1"/>
                  </a:solidFill>
                  <a:latin typeface="+mn-lt"/>
                  <a:ea typeface="+mn-ea"/>
                </a:rPr>
                <a:t>Developing</a:t>
              </a:r>
            </a:p>
          </p:txBody>
        </p:sp>
        <p:sp>
          <p:nvSpPr>
            <p:cNvPr id="9" name="Rectangle 8"/>
            <p:cNvSpPr>
              <a:spLocks noChangeArrowheads="1"/>
            </p:cNvSpPr>
            <p:nvPr/>
          </p:nvSpPr>
          <p:spPr bwMode="auto">
            <a:xfrm>
              <a:off x="5394408" y="1856630"/>
              <a:ext cx="2323762" cy="476110"/>
            </a:xfrm>
            <a:prstGeom prst="rect">
              <a:avLst/>
            </a:prstGeom>
            <a:solidFill>
              <a:srgbClr val="D9D9D9"/>
            </a:solidFill>
            <a:ln w="38100">
              <a:solidFill>
                <a:srgbClr val="D9D9D9"/>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b="1">
                  <a:solidFill>
                    <a:schemeClr val="lt1"/>
                  </a:solidFill>
                  <a:latin typeface="+mn-lt"/>
                  <a:ea typeface="+mn-ea"/>
                </a:rPr>
                <a:t>Securing</a:t>
              </a:r>
            </a:p>
          </p:txBody>
        </p:sp>
        <p:sp>
          <p:nvSpPr>
            <p:cNvPr id="10" name="Rectangle 9"/>
            <p:cNvSpPr>
              <a:spLocks noChangeArrowheads="1"/>
            </p:cNvSpPr>
            <p:nvPr/>
          </p:nvSpPr>
          <p:spPr bwMode="auto">
            <a:xfrm>
              <a:off x="7694890" y="1856630"/>
              <a:ext cx="2510001" cy="476110"/>
            </a:xfrm>
            <a:prstGeom prst="rect">
              <a:avLst/>
            </a:prstGeom>
            <a:solidFill>
              <a:srgbClr val="E6AA00"/>
            </a:solidFill>
            <a:ln w="38100">
              <a:solidFill>
                <a:srgbClr val="E6AA00"/>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a:solidFill>
                    <a:schemeClr val="lt1"/>
                  </a:solidFill>
                  <a:latin typeface="+mn-lt"/>
                  <a:ea typeface="+mn-ea"/>
                </a:rPr>
                <a:t>Mastering</a:t>
              </a:r>
            </a:p>
          </p:txBody>
        </p:sp>
      </p:grpSp>
      <p:sp>
        <p:nvSpPr>
          <p:cNvPr id="3" name="Rectangle 2"/>
          <p:cNvSpPr/>
          <p:nvPr/>
        </p:nvSpPr>
        <p:spPr>
          <a:xfrm>
            <a:off x="2387982" y="353892"/>
            <a:ext cx="3816350" cy="522287"/>
          </a:xfrm>
          <a:prstGeom prst="rect">
            <a:avLst/>
          </a:prstGeom>
        </p:spPr>
        <p:txBody>
          <a:bodyPr>
            <a:spAutoFit/>
          </a:bodyPr>
          <a:lstStyle/>
          <a:p>
            <a:pPr>
              <a:defRPr/>
            </a:pPr>
            <a:r>
              <a:rPr lang="en-GB" kern="0">
                <a:latin typeface="Arial" panose="020B0604020202020204" pitchFamily="34" charset="0"/>
                <a:ea typeface="ＭＳ Ｐゴシック" panose="020B0600070205080204" pitchFamily="34" charset="-128"/>
              </a:rPr>
              <a:t>   </a:t>
            </a:r>
            <a:r>
              <a:rPr lang="en-GB" sz="2800" kern="0">
                <a:latin typeface="Arial" panose="020B0604020202020204" pitchFamily="34" charset="0"/>
                <a:ea typeface="ＭＳ Ｐゴシック" panose="020B0600070205080204" pitchFamily="34" charset="-128"/>
              </a:rPr>
              <a:t>Arrow of Progress</a:t>
            </a:r>
          </a:p>
        </p:txBody>
      </p:sp>
      <p:sp>
        <p:nvSpPr>
          <p:cNvPr id="17" name="Content Placeholder 2">
            <a:extLst>
              <a:ext uri="{FF2B5EF4-FFF2-40B4-BE49-F238E27FC236}">
                <a16:creationId xmlns:a16="http://schemas.microsoft.com/office/drawing/2014/main" id="{1575302C-4394-C643-B112-E315DD3F1F83}"/>
              </a:ext>
            </a:extLst>
          </p:cNvPr>
          <p:cNvSpPr>
            <a:spLocks noGrp="1"/>
          </p:cNvSpPr>
          <p:nvPr>
            <p:ph idx="1"/>
          </p:nvPr>
        </p:nvSpPr>
        <p:spPr>
          <a:xfrm>
            <a:off x="639264" y="3341956"/>
            <a:ext cx="7865471" cy="2414881"/>
          </a:xfrm>
        </p:spPr>
        <p:txBody>
          <a:bodyPr/>
          <a:lstStyle/>
          <a:p>
            <a:pPr>
              <a:buFont typeface="Arial"/>
              <a:buChar char="•"/>
            </a:pPr>
            <a:r>
              <a:rPr lang="en-US" dirty="0"/>
              <a:t>Continual line</a:t>
            </a:r>
          </a:p>
          <a:p>
            <a:pPr>
              <a:buFont typeface="Arial"/>
              <a:buChar char="•"/>
            </a:pPr>
            <a:r>
              <a:rPr lang="en-US" dirty="0"/>
              <a:t>Opposite hand </a:t>
            </a:r>
          </a:p>
          <a:p>
            <a:pPr>
              <a:buFont typeface="Arial"/>
              <a:buChar char="•"/>
            </a:pPr>
            <a:r>
              <a:rPr lang="en-US" dirty="0"/>
              <a:t>Not looking at the page </a:t>
            </a:r>
          </a:p>
          <a:p>
            <a:pPr>
              <a:buFont typeface="Arial"/>
              <a:buChar char="•"/>
            </a:pPr>
            <a:r>
              <a:rPr lang="en-US" dirty="0"/>
              <a:t>Tone only </a:t>
            </a:r>
          </a:p>
          <a:p>
            <a:pPr>
              <a:buFont typeface="Arial"/>
              <a:buChar char="•"/>
            </a:pPr>
            <a:endParaRPr lang="en-US" dirty="0"/>
          </a:p>
          <a:p>
            <a:pPr marL="0" indent="0">
              <a:buNone/>
            </a:pPr>
            <a:endParaRPr lang="en-US" dirty="0"/>
          </a:p>
        </p:txBody>
      </p:sp>
      <p:sp>
        <p:nvSpPr>
          <p:cNvPr id="18" name="Title 1">
            <a:extLst>
              <a:ext uri="{FF2B5EF4-FFF2-40B4-BE49-F238E27FC236}">
                <a16:creationId xmlns:a16="http://schemas.microsoft.com/office/drawing/2014/main" id="{46684C4C-00D8-4F42-9EF9-64F6FBF17E66}"/>
              </a:ext>
            </a:extLst>
          </p:cNvPr>
          <p:cNvSpPr>
            <a:spLocks noGrp="1"/>
          </p:cNvSpPr>
          <p:nvPr>
            <p:ph type="title"/>
          </p:nvPr>
        </p:nvSpPr>
        <p:spPr>
          <a:xfrm>
            <a:off x="265113" y="1946921"/>
            <a:ext cx="7772400" cy="1143000"/>
          </a:xfrm>
        </p:spPr>
        <p:txBody>
          <a:bodyPr/>
          <a:lstStyle/>
          <a:p>
            <a:r>
              <a:rPr lang="en-US"/>
              <a:t>Starter warm up exercises </a:t>
            </a:r>
            <a:br>
              <a:rPr lang="en-US">
                <a:solidFill>
                  <a:schemeClr val="tx1"/>
                </a:solidFill>
              </a:rPr>
            </a:br>
            <a:r>
              <a:rPr lang="en-US"/>
              <a:t>2 minutes each  </a:t>
            </a:r>
          </a:p>
        </p:txBody>
      </p:sp>
    </p:spTree>
    <p:extLst>
      <p:ext uri="{BB962C8B-B14F-4D97-AF65-F5344CB8AC3E}">
        <p14:creationId xmlns:p14="http://schemas.microsoft.com/office/powerpoint/2010/main" val="2543176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EC9"/>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76F279-A2EA-0145-A01F-17D3F7CF5DEA}"/>
              </a:ext>
            </a:extLst>
          </p:cNvPr>
          <p:cNvSpPr>
            <a:spLocks noGrp="1"/>
          </p:cNvSpPr>
          <p:nvPr>
            <p:ph idx="1"/>
          </p:nvPr>
        </p:nvSpPr>
        <p:spPr>
          <a:xfrm>
            <a:off x="136645" y="812829"/>
            <a:ext cx="8705018" cy="4608539"/>
          </a:xfrm>
        </p:spPr>
        <p:txBody>
          <a:bodyPr/>
          <a:lstStyle/>
          <a:p>
            <a:pPr lvl="2"/>
            <a:endParaRPr lang="en-GB" dirty="0"/>
          </a:p>
          <a:p>
            <a:r>
              <a:rPr lang="en-GB" sz="2400" dirty="0"/>
              <a:t>Set up your drinks can or cans, you can place on a spare piece of paper so you can see shadows easily.</a:t>
            </a:r>
          </a:p>
          <a:p>
            <a:r>
              <a:rPr lang="en-GB" sz="2400" dirty="0"/>
              <a:t>Are you setting up a composition of more than one drinks can  to achieve a higher level?</a:t>
            </a:r>
          </a:p>
          <a:p>
            <a:r>
              <a:rPr lang="en-GB" sz="2400" dirty="0"/>
              <a:t>You can shine light on to the drinks can so you can see tones carefully and shadow on the opposite side </a:t>
            </a:r>
          </a:p>
          <a:p>
            <a:r>
              <a:rPr lang="en-GB" sz="2400" dirty="0"/>
              <a:t>Use the next slide to help you divide your 1 hour drawing test</a:t>
            </a:r>
          </a:p>
          <a:p>
            <a:r>
              <a:rPr lang="en-GB" sz="2400" dirty="0"/>
              <a:t>Divide your hour into 15 minute sections; shape, detail, </a:t>
            </a:r>
            <a:r>
              <a:rPr lang="en-GB" sz="2400" dirty="0" err="1"/>
              <a:t>markmaking</a:t>
            </a:r>
            <a:r>
              <a:rPr lang="en-GB" sz="2400" dirty="0"/>
              <a:t>, tones and shadows</a:t>
            </a:r>
            <a:endParaRPr lang="en-US" sz="2400" dirty="0"/>
          </a:p>
        </p:txBody>
      </p:sp>
      <p:sp>
        <p:nvSpPr>
          <p:cNvPr id="2" name="TextBox 1">
            <a:extLst>
              <a:ext uri="{FF2B5EF4-FFF2-40B4-BE49-F238E27FC236}">
                <a16:creationId xmlns:a16="http://schemas.microsoft.com/office/drawing/2014/main" id="{8219F052-3D64-0642-98EA-0158D963BEF2}"/>
              </a:ext>
            </a:extLst>
          </p:cNvPr>
          <p:cNvSpPr txBox="1"/>
          <p:nvPr/>
        </p:nvSpPr>
        <p:spPr>
          <a:xfrm>
            <a:off x="774781" y="5630065"/>
            <a:ext cx="7772400" cy="461665"/>
          </a:xfrm>
          <a:prstGeom prst="rect">
            <a:avLst/>
          </a:prstGeom>
          <a:noFill/>
        </p:spPr>
        <p:txBody>
          <a:bodyPr wrap="square">
            <a:spAutoFit/>
          </a:bodyPr>
          <a:lstStyle/>
          <a:p>
            <a:r>
              <a:rPr lang="en-US" dirty="0"/>
              <a:t>https://</a:t>
            </a:r>
            <a:r>
              <a:rPr lang="en-US" dirty="0" err="1"/>
              <a:t>www.bbc.com</a:t>
            </a:r>
            <a:r>
              <a:rPr lang="en-US" dirty="0"/>
              <a:t>/bitesize/guides/</a:t>
            </a:r>
            <a:r>
              <a:rPr lang="en-US" dirty="0" err="1"/>
              <a:t>zyv397h</a:t>
            </a:r>
            <a:r>
              <a:rPr lang="en-US" dirty="0"/>
              <a:t>/revision/1</a:t>
            </a:r>
          </a:p>
        </p:txBody>
      </p:sp>
    </p:spTree>
    <p:extLst>
      <p:ext uri="{BB962C8B-B14F-4D97-AF65-F5344CB8AC3E}">
        <p14:creationId xmlns:p14="http://schemas.microsoft.com/office/powerpoint/2010/main" val="2810867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sp>
        <p:nvSpPr>
          <p:cNvPr id="7171" name="Content Placeholder 5"/>
          <p:cNvSpPr>
            <a:spLocks noGrp="1"/>
          </p:cNvSpPr>
          <p:nvPr>
            <p:ph idx="1"/>
          </p:nvPr>
        </p:nvSpPr>
        <p:spPr>
          <a:xfrm>
            <a:off x="685800" y="2924175"/>
            <a:ext cx="6962775" cy="3171825"/>
          </a:xfrm>
        </p:spPr>
        <p:txBody>
          <a:bodyPr/>
          <a:lstStyle/>
          <a:p>
            <a:pPr eaLnBrk="1" hangingPunct="1">
              <a:lnSpc>
                <a:spcPct val="90000"/>
              </a:lnSpc>
            </a:pPr>
            <a:r>
              <a:rPr lang="en-GB" altLang="en-US" dirty="0"/>
              <a:t>15 mins to concentrate on observation and shape.</a:t>
            </a:r>
          </a:p>
          <a:p>
            <a:pPr eaLnBrk="1" hangingPunct="1">
              <a:lnSpc>
                <a:spcPct val="90000"/>
              </a:lnSpc>
            </a:pPr>
            <a:r>
              <a:rPr lang="en-GB" altLang="en-US" dirty="0"/>
              <a:t>15 mins to focus on detail and texture.</a:t>
            </a:r>
          </a:p>
          <a:p>
            <a:pPr eaLnBrk="1" hangingPunct="1">
              <a:lnSpc>
                <a:spcPct val="90000"/>
              </a:lnSpc>
            </a:pPr>
            <a:r>
              <a:rPr lang="en-GB" altLang="en-US" dirty="0"/>
              <a:t>15 mins to apply tone and shadow.</a:t>
            </a:r>
          </a:p>
          <a:p>
            <a:pPr eaLnBrk="1" hangingPunct="1">
              <a:lnSpc>
                <a:spcPct val="90000"/>
              </a:lnSpc>
            </a:pPr>
            <a:r>
              <a:rPr lang="en-GB" altLang="en-US" dirty="0"/>
              <a:t>5 mins to self assess your work.</a:t>
            </a:r>
          </a:p>
          <a:p>
            <a:endParaRPr lang="en-GB" altLang="en-US" dirty="0">
              <a:latin typeface="Lucida Sans" charset="0"/>
            </a:endParaRPr>
          </a:p>
        </p:txBody>
      </p:sp>
      <p:sp>
        <p:nvSpPr>
          <p:cNvPr id="7172" name="Footer Placeholder 1"/>
          <p:cNvSpPr>
            <a:spLocks noGrp="1"/>
          </p:cNvSpPr>
          <p:nvPr>
            <p:ph type="ftr" sz="quarter" idx="11"/>
          </p:nvPr>
        </p:nvSpPr>
        <p:spPr>
          <a:xfrm>
            <a:off x="2484438" y="6392863"/>
            <a:ext cx="4319587" cy="457200"/>
          </a:xfrm>
          <a:noFill/>
        </p:spPr>
        <p:txBody>
          <a:bodyPr/>
          <a:lstStyle>
            <a:lvl1pPr>
              <a:spcBef>
                <a:spcPct val="20000"/>
              </a:spcBef>
              <a:buChar char="•"/>
              <a:defRPr sz="3200">
                <a:solidFill>
                  <a:schemeClr val="tx1"/>
                </a:solidFill>
                <a:latin typeface="Bree Regular" charset="0"/>
                <a:ea typeface="ＭＳ Ｐゴシック" charset="-128"/>
              </a:defRPr>
            </a:lvl1pPr>
            <a:lvl2pPr marL="742950" indent="-285750">
              <a:spcBef>
                <a:spcPct val="20000"/>
              </a:spcBef>
              <a:buChar char="–"/>
              <a:defRPr sz="2800">
                <a:solidFill>
                  <a:schemeClr val="tx1"/>
                </a:solidFill>
                <a:latin typeface="Bree Regular" charset="0"/>
                <a:ea typeface="ＭＳ Ｐゴシック" charset="-128"/>
              </a:defRPr>
            </a:lvl2pPr>
            <a:lvl3pPr marL="1143000" indent="-228600">
              <a:spcBef>
                <a:spcPct val="20000"/>
              </a:spcBef>
              <a:buChar char="•"/>
              <a:defRPr sz="2400">
                <a:solidFill>
                  <a:schemeClr val="tx1"/>
                </a:solidFill>
                <a:latin typeface="Bree Regular" charset="0"/>
                <a:ea typeface="ＭＳ Ｐゴシック" charset="-128"/>
              </a:defRPr>
            </a:lvl3pPr>
            <a:lvl4pPr marL="1600200" indent="-228600">
              <a:spcBef>
                <a:spcPct val="20000"/>
              </a:spcBef>
              <a:buChar char="–"/>
              <a:defRPr sz="2000">
                <a:solidFill>
                  <a:schemeClr val="tx1"/>
                </a:solidFill>
                <a:latin typeface="Bree Regular" charset="0"/>
                <a:ea typeface="ＭＳ Ｐゴシック" charset="-128"/>
              </a:defRPr>
            </a:lvl4pPr>
            <a:lvl5pPr marL="2057400" indent="-228600">
              <a:spcBef>
                <a:spcPct val="20000"/>
              </a:spcBef>
              <a:buChar char="»"/>
              <a:defRPr sz="2000">
                <a:solidFill>
                  <a:schemeClr val="tx1"/>
                </a:solidFill>
                <a:latin typeface="Bree Regular"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Bree Regular"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Bree Regular"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Bree Regular"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Bree Regular" charset="0"/>
                <a:ea typeface="ＭＳ Ｐゴシック" charset="-128"/>
              </a:defRPr>
            </a:lvl9pPr>
          </a:lstStyle>
          <a:p>
            <a:pPr>
              <a:spcBef>
                <a:spcPct val="0"/>
              </a:spcBef>
              <a:buFontTx/>
              <a:buNone/>
            </a:pPr>
            <a:r>
              <a:rPr lang="en-US" altLang="en-US" sz="1400">
                <a:solidFill>
                  <a:srgbClr val="263145"/>
                </a:solidFill>
                <a:latin typeface="Lucida Fax" charset="0"/>
              </a:rPr>
              <a:t>CREATIVITY . RESPONSIBILITY . WISDOM</a:t>
            </a:r>
          </a:p>
        </p:txBody>
      </p:sp>
      <p:grpSp>
        <p:nvGrpSpPr>
          <p:cNvPr id="7173" name="Group 6"/>
          <p:cNvGrpSpPr>
            <a:grpSpLocks/>
          </p:cNvGrpSpPr>
          <p:nvPr/>
        </p:nvGrpSpPr>
        <p:grpSpPr bwMode="auto">
          <a:xfrm>
            <a:off x="762000" y="2082800"/>
            <a:ext cx="7289800" cy="752475"/>
            <a:chOff x="1024127" y="1600588"/>
            <a:chExt cx="9718319" cy="1003006"/>
          </a:xfrm>
        </p:grpSpPr>
        <p:sp>
          <p:nvSpPr>
            <p:cNvPr id="6" name="Right Arrow 5"/>
            <p:cNvSpPr>
              <a:spLocks noChangeArrowheads="1"/>
            </p:cNvSpPr>
            <p:nvPr/>
          </p:nvSpPr>
          <p:spPr bwMode="auto">
            <a:xfrm>
              <a:off x="1024127" y="1600588"/>
              <a:ext cx="9718319" cy="1003006"/>
            </a:xfrm>
            <a:prstGeom prst="rightArrow">
              <a:avLst>
                <a:gd name="adj1" fmla="val 50000"/>
                <a:gd name="adj2" fmla="val 50016"/>
              </a:avLst>
            </a:prstGeom>
            <a:solidFill>
              <a:srgbClr val="E6AA00"/>
            </a:solidFill>
            <a:ln w="38100">
              <a:solidFill>
                <a:schemeClr val="bg1"/>
              </a:solidFill>
              <a:miter lim="800000"/>
              <a:headEnd/>
              <a:tailEnd/>
            </a:ln>
            <a:effectLst>
              <a:outerShdw blurRad="40000" dist="20000" dir="5400000" rotWithShape="0">
                <a:srgbClr val="000000">
                  <a:alpha val="37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GB" altLang="en-US" sz="1800">
                <a:solidFill>
                  <a:srgbClr val="FFFFFF"/>
                </a:solidFill>
                <a:latin typeface="Bree Regular" charset="0"/>
              </a:endParaRPr>
            </a:p>
          </p:txBody>
        </p:sp>
        <p:sp>
          <p:nvSpPr>
            <p:cNvPr id="7" name="Rectangle 6"/>
            <p:cNvSpPr/>
            <p:nvPr/>
          </p:nvSpPr>
          <p:spPr>
            <a:xfrm>
              <a:off x="1036825" y="1858746"/>
              <a:ext cx="2078264" cy="47399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a:t>Discovering</a:t>
              </a:r>
            </a:p>
          </p:txBody>
        </p:sp>
        <p:sp>
          <p:nvSpPr>
            <p:cNvPr id="8" name="Rectangle 7"/>
            <p:cNvSpPr>
              <a:spLocks noChangeArrowheads="1"/>
            </p:cNvSpPr>
            <p:nvPr/>
          </p:nvSpPr>
          <p:spPr bwMode="auto">
            <a:xfrm>
              <a:off x="3106624" y="1856630"/>
              <a:ext cx="2311064" cy="476110"/>
            </a:xfrm>
            <a:prstGeom prst="rect">
              <a:avLst/>
            </a:prstGeom>
            <a:solidFill>
              <a:srgbClr val="C38B1B"/>
            </a:solidFill>
            <a:ln w="38100">
              <a:solidFill>
                <a:srgbClr val="C38B1B"/>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a:solidFill>
                    <a:schemeClr val="lt1"/>
                  </a:solidFill>
                  <a:latin typeface="+mn-lt"/>
                  <a:ea typeface="+mn-ea"/>
                </a:rPr>
                <a:t>Developing</a:t>
              </a:r>
            </a:p>
          </p:txBody>
        </p:sp>
        <p:sp>
          <p:nvSpPr>
            <p:cNvPr id="9" name="Rectangle 8"/>
            <p:cNvSpPr>
              <a:spLocks noChangeArrowheads="1"/>
            </p:cNvSpPr>
            <p:nvPr/>
          </p:nvSpPr>
          <p:spPr bwMode="auto">
            <a:xfrm>
              <a:off x="5394408" y="1856630"/>
              <a:ext cx="2323762" cy="476110"/>
            </a:xfrm>
            <a:prstGeom prst="rect">
              <a:avLst/>
            </a:prstGeom>
            <a:solidFill>
              <a:srgbClr val="D9D9D9"/>
            </a:solidFill>
            <a:ln w="38100">
              <a:solidFill>
                <a:srgbClr val="D9D9D9"/>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b="1">
                  <a:solidFill>
                    <a:schemeClr val="lt1"/>
                  </a:solidFill>
                  <a:latin typeface="+mn-lt"/>
                  <a:ea typeface="+mn-ea"/>
                </a:rPr>
                <a:t>Securing</a:t>
              </a:r>
            </a:p>
          </p:txBody>
        </p:sp>
        <p:sp>
          <p:nvSpPr>
            <p:cNvPr id="10" name="Rectangle 9"/>
            <p:cNvSpPr>
              <a:spLocks noChangeArrowheads="1"/>
            </p:cNvSpPr>
            <p:nvPr/>
          </p:nvSpPr>
          <p:spPr bwMode="auto">
            <a:xfrm>
              <a:off x="7694890" y="1856630"/>
              <a:ext cx="2510001" cy="476110"/>
            </a:xfrm>
            <a:prstGeom prst="rect">
              <a:avLst/>
            </a:prstGeom>
            <a:solidFill>
              <a:srgbClr val="E6AA00"/>
            </a:solidFill>
            <a:ln w="38100">
              <a:solidFill>
                <a:srgbClr val="E6AA00"/>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a:solidFill>
                    <a:schemeClr val="lt1"/>
                  </a:solidFill>
                  <a:latin typeface="+mn-lt"/>
                  <a:ea typeface="+mn-ea"/>
                </a:rPr>
                <a:t>Mastering</a:t>
              </a:r>
            </a:p>
          </p:txBody>
        </p:sp>
      </p:grpSp>
      <p:sp>
        <p:nvSpPr>
          <p:cNvPr id="3" name="Rectangle 2"/>
          <p:cNvSpPr/>
          <p:nvPr/>
        </p:nvSpPr>
        <p:spPr>
          <a:xfrm>
            <a:off x="2484438" y="1125538"/>
            <a:ext cx="3816350" cy="522287"/>
          </a:xfrm>
          <a:prstGeom prst="rect">
            <a:avLst/>
          </a:prstGeom>
        </p:spPr>
        <p:txBody>
          <a:bodyPr>
            <a:spAutoFit/>
          </a:bodyPr>
          <a:lstStyle/>
          <a:p>
            <a:pPr>
              <a:defRPr/>
            </a:pPr>
            <a:r>
              <a:rPr lang="en-GB" kern="0">
                <a:latin typeface="Arial" panose="020B0604020202020204" pitchFamily="34" charset="0"/>
                <a:ea typeface="ＭＳ Ｐゴシック" panose="020B0600070205080204" pitchFamily="34" charset="-128"/>
              </a:rPr>
              <a:t>   </a:t>
            </a:r>
            <a:r>
              <a:rPr lang="en-GB" sz="2800" kern="0">
                <a:latin typeface="Arial" panose="020B0604020202020204" pitchFamily="34" charset="0"/>
                <a:ea typeface="ＭＳ Ｐゴシック" panose="020B0600070205080204" pitchFamily="34" charset="-128"/>
              </a:rPr>
              <a:t>Arrow of Progress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EC9"/>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C843BA-CA78-F94C-869D-812526708578}"/>
              </a:ext>
            </a:extLst>
          </p:cNvPr>
          <p:cNvSpPr>
            <a:spLocks noGrp="1"/>
          </p:cNvSpPr>
          <p:nvPr>
            <p:ph idx="1"/>
          </p:nvPr>
        </p:nvSpPr>
        <p:spPr>
          <a:xfrm>
            <a:off x="339631" y="968415"/>
            <a:ext cx="8464738" cy="4481332"/>
          </a:xfrm>
        </p:spPr>
        <p:txBody>
          <a:bodyPr/>
          <a:lstStyle/>
          <a:p>
            <a:r>
              <a:rPr lang="en-GB" sz="2400" dirty="0"/>
              <a:t>The following slides show you what each level the drawing of cans are. Compare your finished drawing to see which level you think your drawing is.</a:t>
            </a:r>
          </a:p>
          <a:p>
            <a:r>
              <a:rPr lang="en-GB" sz="2400" dirty="0"/>
              <a:t>When you have completed your observational drawing you must assess it using 2 WWWs and 1 EBI on your paper</a:t>
            </a:r>
          </a:p>
          <a:p>
            <a:r>
              <a:rPr lang="en-GB" sz="2400" dirty="0"/>
              <a:t>Examples; WWW: I have added realistic shape. WWW: my use of tone makes the can look three dimensional </a:t>
            </a:r>
          </a:p>
          <a:p>
            <a:r>
              <a:rPr lang="en-GB" sz="2400" dirty="0"/>
              <a:t>EBI: I need to practise my detail of text/writing on the can.</a:t>
            </a:r>
          </a:p>
        </p:txBody>
      </p:sp>
    </p:spTree>
    <p:extLst>
      <p:ext uri="{BB962C8B-B14F-4D97-AF65-F5344CB8AC3E}">
        <p14:creationId xmlns:p14="http://schemas.microsoft.com/office/powerpoint/2010/main" val="1714242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sp>
        <p:nvSpPr>
          <p:cNvPr id="5123" name="Footer Placeholder 1"/>
          <p:cNvSpPr>
            <a:spLocks noGrp="1"/>
          </p:cNvSpPr>
          <p:nvPr>
            <p:ph type="ftr" sz="quarter" idx="11"/>
          </p:nvPr>
        </p:nvSpPr>
        <p:spPr>
          <a:noFill/>
        </p:spPr>
        <p:txBody>
          <a:bodyPr/>
          <a:lstStyle>
            <a:lvl1pPr>
              <a:spcBef>
                <a:spcPct val="20000"/>
              </a:spcBef>
              <a:buChar char="•"/>
              <a:defRPr sz="3200">
                <a:solidFill>
                  <a:schemeClr val="tx1"/>
                </a:solidFill>
                <a:latin typeface="Bree Regular" charset="0"/>
                <a:ea typeface="ＭＳ Ｐゴシック" charset="-128"/>
              </a:defRPr>
            </a:lvl1pPr>
            <a:lvl2pPr marL="742950" indent="-285750">
              <a:spcBef>
                <a:spcPct val="20000"/>
              </a:spcBef>
              <a:buChar char="–"/>
              <a:defRPr sz="2800">
                <a:solidFill>
                  <a:schemeClr val="tx1"/>
                </a:solidFill>
                <a:latin typeface="Bree Regular" charset="0"/>
                <a:ea typeface="ＭＳ Ｐゴシック" charset="-128"/>
              </a:defRPr>
            </a:lvl2pPr>
            <a:lvl3pPr marL="1143000" indent="-228600">
              <a:spcBef>
                <a:spcPct val="20000"/>
              </a:spcBef>
              <a:buChar char="•"/>
              <a:defRPr sz="2400">
                <a:solidFill>
                  <a:schemeClr val="tx1"/>
                </a:solidFill>
                <a:latin typeface="Bree Regular" charset="0"/>
                <a:ea typeface="ＭＳ Ｐゴシック" charset="-128"/>
              </a:defRPr>
            </a:lvl3pPr>
            <a:lvl4pPr marL="1600200" indent="-228600">
              <a:spcBef>
                <a:spcPct val="20000"/>
              </a:spcBef>
              <a:buChar char="–"/>
              <a:defRPr sz="2000">
                <a:solidFill>
                  <a:schemeClr val="tx1"/>
                </a:solidFill>
                <a:latin typeface="Bree Regular" charset="0"/>
                <a:ea typeface="ＭＳ Ｐゴシック" charset="-128"/>
              </a:defRPr>
            </a:lvl4pPr>
            <a:lvl5pPr marL="2057400" indent="-228600">
              <a:spcBef>
                <a:spcPct val="20000"/>
              </a:spcBef>
              <a:buChar char="»"/>
              <a:defRPr sz="2000">
                <a:solidFill>
                  <a:schemeClr val="tx1"/>
                </a:solidFill>
                <a:latin typeface="Bree Regular"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Bree Regular"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Bree Regular"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Bree Regular"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Bree Regular" charset="0"/>
                <a:ea typeface="ＭＳ Ｐゴシック" charset="-128"/>
              </a:defRPr>
            </a:lvl9pPr>
          </a:lstStyle>
          <a:p>
            <a:pPr>
              <a:spcBef>
                <a:spcPct val="0"/>
              </a:spcBef>
              <a:buFontTx/>
              <a:buNone/>
            </a:pPr>
            <a:r>
              <a:rPr lang="en-US" altLang="en-US" sz="1400">
                <a:solidFill>
                  <a:srgbClr val="263145"/>
                </a:solidFill>
                <a:latin typeface="Lucida Fax" charset="0"/>
              </a:rPr>
              <a:t>CREATIVITY . RESPONSIBILITY . WISDOM</a:t>
            </a:r>
          </a:p>
        </p:txBody>
      </p:sp>
      <p:sp>
        <p:nvSpPr>
          <p:cNvPr id="6" name="Title 5"/>
          <p:cNvSpPr txBox="1">
            <a:spLocks/>
          </p:cNvSpPr>
          <p:nvPr/>
        </p:nvSpPr>
        <p:spPr>
          <a:xfrm>
            <a:off x="762000" y="295485"/>
            <a:ext cx="7285037" cy="1276350"/>
          </a:xfrm>
          <a:prstGeom prst="rect">
            <a:avLst/>
          </a:prstGeom>
        </p:spPr>
        <p:txBody>
          <a:bodyPr/>
          <a:lst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2pPr>
            <a:lvl3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3pPr>
            <a:lvl4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4pPr>
            <a:lvl5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5pPr>
            <a:lvl6pPr marL="457200" algn="ctr" rtl="0" fontAlgn="base">
              <a:spcBef>
                <a:spcPct val="0"/>
              </a:spcBef>
              <a:spcAft>
                <a:spcPct val="0"/>
              </a:spcAft>
              <a:defRPr sz="4000">
                <a:solidFill>
                  <a:schemeClr val="tx2"/>
                </a:solidFill>
                <a:latin typeface="Bree ExtraBold" pitchFamily="-16" charset="0"/>
                <a:ea typeface="ＭＳ Ｐゴシック" pitchFamily="-16" charset="-128"/>
              </a:defRPr>
            </a:lvl6pPr>
            <a:lvl7pPr marL="914400" algn="ctr" rtl="0" fontAlgn="base">
              <a:spcBef>
                <a:spcPct val="0"/>
              </a:spcBef>
              <a:spcAft>
                <a:spcPct val="0"/>
              </a:spcAft>
              <a:defRPr sz="4000">
                <a:solidFill>
                  <a:schemeClr val="tx2"/>
                </a:solidFill>
                <a:latin typeface="Bree ExtraBold" pitchFamily="-16" charset="0"/>
                <a:ea typeface="ＭＳ Ｐゴシック" pitchFamily="-16" charset="-128"/>
              </a:defRPr>
            </a:lvl7pPr>
            <a:lvl8pPr marL="1371600" algn="ctr" rtl="0" fontAlgn="base">
              <a:spcBef>
                <a:spcPct val="0"/>
              </a:spcBef>
              <a:spcAft>
                <a:spcPct val="0"/>
              </a:spcAft>
              <a:defRPr sz="4000">
                <a:solidFill>
                  <a:schemeClr val="tx2"/>
                </a:solidFill>
                <a:latin typeface="Bree ExtraBold" pitchFamily="-16" charset="0"/>
                <a:ea typeface="ＭＳ Ｐゴシック" pitchFamily="-16" charset="-128"/>
              </a:defRPr>
            </a:lvl8pPr>
            <a:lvl9pPr marL="1828800" algn="ctr" rtl="0" fontAlgn="base">
              <a:spcBef>
                <a:spcPct val="0"/>
              </a:spcBef>
              <a:spcAft>
                <a:spcPct val="0"/>
              </a:spcAft>
              <a:defRPr sz="4000">
                <a:solidFill>
                  <a:schemeClr val="tx2"/>
                </a:solidFill>
                <a:latin typeface="Bree ExtraBold" pitchFamily="-16" charset="0"/>
                <a:ea typeface="ＭＳ Ｐゴシック" pitchFamily="-16" charset="-128"/>
              </a:defRPr>
            </a:lvl9pPr>
          </a:lstStyle>
          <a:p>
            <a:pPr>
              <a:defRPr/>
            </a:pPr>
            <a:r>
              <a:rPr lang="en-GB" kern="0"/>
              <a:t>Arrow of Progress</a:t>
            </a:r>
          </a:p>
        </p:txBody>
      </p:sp>
      <p:grpSp>
        <p:nvGrpSpPr>
          <p:cNvPr id="5125" name="Group 6"/>
          <p:cNvGrpSpPr>
            <a:grpSpLocks/>
          </p:cNvGrpSpPr>
          <p:nvPr/>
        </p:nvGrpSpPr>
        <p:grpSpPr bwMode="auto">
          <a:xfrm>
            <a:off x="773113" y="879061"/>
            <a:ext cx="7339013" cy="1138238"/>
            <a:chOff x="1024127" y="1600588"/>
            <a:chExt cx="9718319" cy="1003006"/>
          </a:xfrm>
        </p:grpSpPr>
        <p:sp>
          <p:nvSpPr>
            <p:cNvPr id="8" name="Right Arrow 7"/>
            <p:cNvSpPr>
              <a:spLocks noChangeArrowheads="1"/>
            </p:cNvSpPr>
            <p:nvPr/>
          </p:nvSpPr>
          <p:spPr bwMode="auto">
            <a:xfrm>
              <a:off x="1024127" y="1600588"/>
              <a:ext cx="9718319" cy="1003006"/>
            </a:xfrm>
            <a:prstGeom prst="rightArrow">
              <a:avLst>
                <a:gd name="adj1" fmla="val 50000"/>
                <a:gd name="adj2" fmla="val 50016"/>
              </a:avLst>
            </a:prstGeom>
            <a:solidFill>
              <a:srgbClr val="E6AA00"/>
            </a:solidFill>
            <a:ln w="38100">
              <a:solidFill>
                <a:schemeClr val="bg1"/>
              </a:solidFill>
              <a:miter lim="800000"/>
              <a:headEnd/>
              <a:tailEnd/>
            </a:ln>
            <a:effectLst>
              <a:outerShdw blurRad="40000" dist="20000" dir="5400000" rotWithShape="0">
                <a:srgbClr val="000000">
                  <a:alpha val="37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GB" altLang="en-US" sz="1800">
                <a:solidFill>
                  <a:srgbClr val="FFFFFF"/>
                </a:solidFill>
                <a:latin typeface="Bree Regular" charset="0"/>
              </a:endParaRPr>
            </a:p>
          </p:txBody>
        </p:sp>
        <p:sp>
          <p:nvSpPr>
            <p:cNvPr id="9" name="Rectangle 8"/>
            <p:cNvSpPr/>
            <p:nvPr/>
          </p:nvSpPr>
          <p:spPr>
            <a:xfrm>
              <a:off x="1036740" y="1859383"/>
              <a:ext cx="2079044" cy="4728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a:t>Discovering</a:t>
              </a:r>
            </a:p>
          </p:txBody>
        </p:sp>
        <p:sp>
          <p:nvSpPr>
            <p:cNvPr id="10" name="Rectangle 9"/>
            <p:cNvSpPr>
              <a:spLocks noChangeArrowheads="1"/>
            </p:cNvSpPr>
            <p:nvPr/>
          </p:nvSpPr>
          <p:spPr bwMode="auto">
            <a:xfrm>
              <a:off x="3106624" y="1856630"/>
              <a:ext cx="2311064" cy="476110"/>
            </a:xfrm>
            <a:prstGeom prst="rect">
              <a:avLst/>
            </a:prstGeom>
            <a:solidFill>
              <a:srgbClr val="C38B1B"/>
            </a:solidFill>
            <a:ln w="38100">
              <a:solidFill>
                <a:srgbClr val="C38B1B"/>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a:solidFill>
                    <a:schemeClr val="lt1"/>
                  </a:solidFill>
                  <a:latin typeface="+mn-lt"/>
                  <a:ea typeface="+mn-ea"/>
                </a:rPr>
                <a:t>Developing</a:t>
              </a:r>
            </a:p>
          </p:txBody>
        </p:sp>
        <p:sp>
          <p:nvSpPr>
            <p:cNvPr id="11" name="Rectangle 10"/>
            <p:cNvSpPr>
              <a:spLocks noChangeArrowheads="1"/>
            </p:cNvSpPr>
            <p:nvPr/>
          </p:nvSpPr>
          <p:spPr bwMode="auto">
            <a:xfrm>
              <a:off x="5394408" y="1856630"/>
              <a:ext cx="2323762" cy="476110"/>
            </a:xfrm>
            <a:prstGeom prst="rect">
              <a:avLst/>
            </a:prstGeom>
            <a:solidFill>
              <a:srgbClr val="D9D9D9"/>
            </a:solidFill>
            <a:ln w="38100">
              <a:solidFill>
                <a:srgbClr val="D9D9D9"/>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a:solidFill>
                    <a:schemeClr val="lt1"/>
                  </a:solidFill>
                  <a:latin typeface="+mn-lt"/>
                  <a:ea typeface="+mn-ea"/>
                </a:rPr>
                <a:t>Securing</a:t>
              </a:r>
            </a:p>
          </p:txBody>
        </p:sp>
        <p:sp>
          <p:nvSpPr>
            <p:cNvPr id="12" name="Rectangle 11"/>
            <p:cNvSpPr>
              <a:spLocks noChangeArrowheads="1"/>
            </p:cNvSpPr>
            <p:nvPr/>
          </p:nvSpPr>
          <p:spPr bwMode="auto">
            <a:xfrm>
              <a:off x="7694890" y="1856630"/>
              <a:ext cx="2510001" cy="476110"/>
            </a:xfrm>
            <a:prstGeom prst="rect">
              <a:avLst/>
            </a:prstGeom>
            <a:solidFill>
              <a:srgbClr val="E6AA00"/>
            </a:solidFill>
            <a:ln w="38100">
              <a:solidFill>
                <a:srgbClr val="E6AA00"/>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a:solidFill>
                    <a:schemeClr val="lt1"/>
                  </a:solidFill>
                  <a:latin typeface="+mn-lt"/>
                  <a:ea typeface="+mn-ea"/>
                </a:rPr>
                <a:t>Mastering</a:t>
              </a:r>
            </a:p>
          </p:txBody>
        </p:sp>
      </p:grpSp>
      <p:sp>
        <p:nvSpPr>
          <p:cNvPr id="5126" name="TextBox 12"/>
          <p:cNvSpPr txBox="1">
            <a:spLocks noChangeArrowheads="1"/>
          </p:cNvSpPr>
          <p:nvPr/>
        </p:nvSpPr>
        <p:spPr bwMode="auto">
          <a:xfrm>
            <a:off x="782638" y="2017299"/>
            <a:ext cx="2646362" cy="4401205"/>
          </a:xfrm>
          <a:prstGeom prst="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Bree Regular" charset="0"/>
                <a:ea typeface="ＭＳ Ｐゴシック" charset="-128"/>
              </a:defRPr>
            </a:lvl1pPr>
            <a:lvl2pPr marL="742950" indent="-285750">
              <a:spcBef>
                <a:spcPct val="20000"/>
              </a:spcBef>
              <a:buChar char="–"/>
              <a:defRPr sz="2800">
                <a:solidFill>
                  <a:schemeClr val="tx1"/>
                </a:solidFill>
                <a:latin typeface="Bree Regular" charset="0"/>
                <a:ea typeface="ＭＳ Ｐゴシック" charset="-128"/>
              </a:defRPr>
            </a:lvl2pPr>
            <a:lvl3pPr marL="1143000" indent="-228600">
              <a:spcBef>
                <a:spcPct val="20000"/>
              </a:spcBef>
              <a:buChar char="•"/>
              <a:defRPr sz="2400">
                <a:solidFill>
                  <a:schemeClr val="tx1"/>
                </a:solidFill>
                <a:latin typeface="Bree Regular" charset="0"/>
                <a:ea typeface="ＭＳ Ｐゴシック" charset="-128"/>
              </a:defRPr>
            </a:lvl3pPr>
            <a:lvl4pPr marL="1600200" indent="-228600">
              <a:spcBef>
                <a:spcPct val="20000"/>
              </a:spcBef>
              <a:buChar char="–"/>
              <a:defRPr sz="2000">
                <a:solidFill>
                  <a:schemeClr val="tx1"/>
                </a:solidFill>
                <a:latin typeface="Bree Regular" charset="0"/>
                <a:ea typeface="ＭＳ Ｐゴシック" charset="-128"/>
              </a:defRPr>
            </a:lvl4pPr>
            <a:lvl5pPr marL="2057400" indent="-228600">
              <a:spcBef>
                <a:spcPct val="20000"/>
              </a:spcBef>
              <a:buChar char="»"/>
              <a:defRPr sz="2000">
                <a:solidFill>
                  <a:schemeClr val="tx1"/>
                </a:solidFill>
                <a:latin typeface="Bree Regular"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Bree Regular"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Bree Regular"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Bree Regular"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Bree Regular" charset="0"/>
                <a:ea typeface="ＭＳ Ｐゴシック" charset="-128"/>
              </a:defRPr>
            </a:lvl9pPr>
          </a:lstStyle>
          <a:p>
            <a:pPr>
              <a:spcBef>
                <a:spcPct val="0"/>
              </a:spcBef>
              <a:buFontTx/>
              <a:buNone/>
            </a:pPr>
            <a:r>
              <a:rPr lang="en-GB" altLang="en-US" sz="1800" dirty="0">
                <a:latin typeface="Arial" charset="0"/>
              </a:rPr>
              <a:t>Learning objective:</a:t>
            </a:r>
          </a:p>
          <a:p>
            <a:pPr>
              <a:spcBef>
                <a:spcPct val="0"/>
              </a:spcBef>
              <a:buFontTx/>
              <a:buNone/>
            </a:pPr>
            <a:endParaRPr lang="en-GB" altLang="en-US" sz="1800" dirty="0">
              <a:latin typeface="Arial" charset="0"/>
            </a:endParaRPr>
          </a:p>
          <a:p>
            <a:pPr>
              <a:spcBef>
                <a:spcPct val="0"/>
              </a:spcBef>
              <a:buFontTx/>
              <a:buNone/>
            </a:pPr>
            <a:r>
              <a:rPr lang="en-GB" altLang="en-US" sz="1800" dirty="0">
                <a:latin typeface="Arial" charset="0"/>
              </a:rPr>
              <a:t>Observational drawing skills focussing on the formal elements.</a:t>
            </a:r>
          </a:p>
          <a:p>
            <a:pPr>
              <a:spcBef>
                <a:spcPct val="0"/>
              </a:spcBef>
              <a:buFontTx/>
              <a:buNone/>
            </a:pPr>
            <a:endParaRPr lang="en-GB" altLang="en-US" sz="1800" dirty="0">
              <a:latin typeface="Arial" charset="0"/>
            </a:endParaRPr>
          </a:p>
          <a:p>
            <a:pPr>
              <a:spcBef>
                <a:spcPct val="0"/>
              </a:spcBef>
              <a:buFontTx/>
              <a:buNone/>
            </a:pPr>
            <a:r>
              <a:rPr lang="en-GB" altLang="en-US" sz="1800" dirty="0">
                <a:latin typeface="Arial" charset="0"/>
              </a:rPr>
              <a:t>GCSE </a:t>
            </a:r>
            <a:r>
              <a:rPr lang="en-GB" altLang="en-US" sz="1600" dirty="0">
                <a:latin typeface="Arial" charset="0"/>
              </a:rPr>
              <a:t>KEYWORDS </a:t>
            </a:r>
          </a:p>
          <a:p>
            <a:pPr>
              <a:spcBef>
                <a:spcPct val="0"/>
              </a:spcBef>
              <a:buFontTx/>
              <a:buNone/>
            </a:pPr>
            <a:r>
              <a:rPr lang="en-GB" altLang="en-US" sz="1600" b="1" dirty="0">
                <a:latin typeface="Arial" charset="0"/>
              </a:rPr>
              <a:t>OBSERVATION, SHAPE, DETAIL, TONE, SHADOW, TEXTURE, MARK MAKING.</a:t>
            </a:r>
          </a:p>
          <a:p>
            <a:pPr>
              <a:spcBef>
                <a:spcPct val="0"/>
              </a:spcBef>
              <a:buFontTx/>
              <a:buNone/>
            </a:pPr>
            <a:endParaRPr lang="en-GB" altLang="en-US" sz="1800" dirty="0">
              <a:latin typeface="Arial" charset="0"/>
            </a:endParaRPr>
          </a:p>
          <a:p>
            <a:pPr>
              <a:spcBef>
                <a:spcPct val="0"/>
              </a:spcBef>
              <a:buFontTx/>
              <a:buNone/>
            </a:pPr>
            <a:endParaRPr lang="en-GB" altLang="en-US" sz="1800" dirty="0">
              <a:latin typeface="Arial" charset="0"/>
            </a:endParaRPr>
          </a:p>
          <a:p>
            <a:pPr>
              <a:spcBef>
                <a:spcPct val="0"/>
              </a:spcBef>
              <a:buFontTx/>
              <a:buNone/>
            </a:pPr>
            <a:endParaRPr lang="en-GB" altLang="en-US" sz="1800" dirty="0">
              <a:latin typeface="Arial" charset="0"/>
            </a:endParaRPr>
          </a:p>
          <a:p>
            <a:pPr>
              <a:spcBef>
                <a:spcPct val="0"/>
              </a:spcBef>
              <a:buFontTx/>
              <a:buNone/>
            </a:pPr>
            <a:endParaRPr lang="en-GB" altLang="en-US" sz="1800" dirty="0">
              <a:latin typeface="Arial" charset="0"/>
            </a:endParaRPr>
          </a:p>
          <a:p>
            <a:pPr>
              <a:spcBef>
                <a:spcPct val="0"/>
              </a:spcBef>
              <a:buFontTx/>
              <a:buNone/>
            </a:pPr>
            <a:endParaRPr lang="en-GB" altLang="en-US" sz="1800" dirty="0">
              <a:latin typeface="Arial" charset="0"/>
            </a:endParaRPr>
          </a:p>
        </p:txBody>
      </p:sp>
      <p:sp>
        <p:nvSpPr>
          <p:cNvPr id="5127" name="TextBox 13"/>
          <p:cNvSpPr txBox="1">
            <a:spLocks noChangeArrowheads="1"/>
          </p:cNvSpPr>
          <p:nvPr/>
        </p:nvSpPr>
        <p:spPr bwMode="auto">
          <a:xfrm>
            <a:off x="3772693" y="2198032"/>
            <a:ext cx="4494213" cy="3694113"/>
          </a:xfrm>
          <a:prstGeom prst="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GB" sz="1800"/>
              <a:t>Learning outcome: Drawing baseline test </a:t>
            </a:r>
          </a:p>
          <a:p>
            <a:pPr>
              <a:spcBef>
                <a:spcPct val="20000"/>
              </a:spcBef>
              <a:defRPr/>
            </a:pPr>
            <a:r>
              <a:rPr lang="en-GB" sz="1800" b="1">
                <a:solidFill>
                  <a:srgbClr val="FF0000"/>
                </a:solidFill>
                <a:latin typeface="Arial" charset="0"/>
              </a:rPr>
              <a:t>Must: Demonstrate skills in observation and shape. Grade C/4</a:t>
            </a:r>
          </a:p>
          <a:p>
            <a:pPr>
              <a:spcBef>
                <a:spcPct val="20000"/>
              </a:spcBef>
              <a:defRPr/>
            </a:pPr>
            <a:r>
              <a:rPr lang="en-GB" sz="1800" b="1">
                <a:solidFill>
                  <a:schemeClr val="accent6">
                    <a:lumMod val="75000"/>
                  </a:schemeClr>
                </a:solidFill>
                <a:latin typeface="Arial" charset="0"/>
              </a:rPr>
              <a:t>Challenge: Explore the application of detail through the use of Mark Making.  </a:t>
            </a:r>
          </a:p>
          <a:p>
            <a:pPr>
              <a:spcBef>
                <a:spcPct val="20000"/>
              </a:spcBef>
              <a:defRPr/>
            </a:pPr>
            <a:r>
              <a:rPr lang="en-GB" sz="1800" b="1">
                <a:solidFill>
                  <a:schemeClr val="accent6">
                    <a:lumMod val="75000"/>
                  </a:schemeClr>
                </a:solidFill>
                <a:latin typeface="Arial" charset="0"/>
              </a:rPr>
              <a:t>Grade B/6</a:t>
            </a:r>
          </a:p>
          <a:p>
            <a:pPr>
              <a:spcBef>
                <a:spcPct val="20000"/>
              </a:spcBef>
              <a:defRPr/>
            </a:pPr>
            <a:r>
              <a:rPr lang="en-GB" sz="1800" b="1">
                <a:solidFill>
                  <a:srgbClr val="00B050"/>
                </a:solidFill>
                <a:latin typeface="Arial" charset="0"/>
              </a:rPr>
              <a:t>Stretch: Analyse where tone could be added to your work. Grade A/8</a:t>
            </a:r>
          </a:p>
          <a:p>
            <a:pPr>
              <a:spcBef>
                <a:spcPct val="20000"/>
              </a:spcBef>
              <a:defRPr/>
            </a:pPr>
            <a:r>
              <a:rPr lang="en-GB" sz="1800" b="1">
                <a:solidFill>
                  <a:srgbClr val="7030A0"/>
                </a:solidFill>
                <a:latin typeface="Arial" charset="0"/>
              </a:rPr>
              <a:t>Extension: Evaluate your composition and refine your work by adding detail through mark-making Grade A*/9</a:t>
            </a:r>
          </a:p>
          <a:p>
            <a:pPr>
              <a:defRPr/>
            </a:pPr>
            <a:endParaRPr lang="en-GB" sz="1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sp>
        <p:nvSpPr>
          <p:cNvPr id="21507" name="Footer Placeholder 1"/>
          <p:cNvSpPr>
            <a:spLocks noGrp="1"/>
          </p:cNvSpPr>
          <p:nvPr>
            <p:ph type="ftr" sz="quarter" idx="11"/>
          </p:nvPr>
        </p:nvSpPr>
        <p:spPr>
          <a:xfrm>
            <a:off x="2484438" y="6392863"/>
            <a:ext cx="4319587" cy="457200"/>
          </a:xfrm>
          <a:noFill/>
        </p:spPr>
        <p:txBody>
          <a:bodyPr/>
          <a:lstStyle>
            <a:lvl1pPr>
              <a:spcBef>
                <a:spcPct val="20000"/>
              </a:spcBef>
              <a:buChar char="•"/>
              <a:defRPr sz="3200">
                <a:solidFill>
                  <a:schemeClr val="tx1"/>
                </a:solidFill>
                <a:latin typeface="Bree Regular" charset="0"/>
                <a:ea typeface="ＭＳ Ｐゴシック" charset="-128"/>
              </a:defRPr>
            </a:lvl1pPr>
            <a:lvl2pPr marL="742950" indent="-285750">
              <a:spcBef>
                <a:spcPct val="20000"/>
              </a:spcBef>
              <a:buChar char="–"/>
              <a:defRPr sz="2800">
                <a:solidFill>
                  <a:schemeClr val="tx1"/>
                </a:solidFill>
                <a:latin typeface="Bree Regular" charset="0"/>
                <a:ea typeface="ＭＳ Ｐゴシック" charset="-128"/>
              </a:defRPr>
            </a:lvl2pPr>
            <a:lvl3pPr marL="1143000" indent="-228600">
              <a:spcBef>
                <a:spcPct val="20000"/>
              </a:spcBef>
              <a:buChar char="•"/>
              <a:defRPr sz="2400">
                <a:solidFill>
                  <a:schemeClr val="tx1"/>
                </a:solidFill>
                <a:latin typeface="Bree Regular" charset="0"/>
                <a:ea typeface="ＭＳ Ｐゴシック" charset="-128"/>
              </a:defRPr>
            </a:lvl3pPr>
            <a:lvl4pPr marL="1600200" indent="-228600">
              <a:spcBef>
                <a:spcPct val="20000"/>
              </a:spcBef>
              <a:buChar char="–"/>
              <a:defRPr sz="2000">
                <a:solidFill>
                  <a:schemeClr val="tx1"/>
                </a:solidFill>
                <a:latin typeface="Bree Regular" charset="0"/>
                <a:ea typeface="ＭＳ Ｐゴシック" charset="-128"/>
              </a:defRPr>
            </a:lvl4pPr>
            <a:lvl5pPr marL="2057400" indent="-228600">
              <a:spcBef>
                <a:spcPct val="20000"/>
              </a:spcBef>
              <a:buChar char="»"/>
              <a:defRPr sz="2000">
                <a:solidFill>
                  <a:schemeClr val="tx1"/>
                </a:solidFill>
                <a:latin typeface="Bree Regular"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Bree Regular"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Bree Regular"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Bree Regular"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Bree Regular" charset="0"/>
                <a:ea typeface="ＭＳ Ｐゴシック" charset="-128"/>
              </a:defRPr>
            </a:lvl9pPr>
          </a:lstStyle>
          <a:p>
            <a:pPr>
              <a:spcBef>
                <a:spcPct val="0"/>
              </a:spcBef>
              <a:buFontTx/>
              <a:buNone/>
            </a:pPr>
            <a:r>
              <a:rPr lang="en-US" altLang="en-US" sz="1400">
                <a:solidFill>
                  <a:srgbClr val="263145"/>
                </a:solidFill>
                <a:latin typeface="Lucida Fax" charset="0"/>
              </a:rPr>
              <a:t>CREATIVITY . RESPONSIBILITY . WISDOM</a:t>
            </a:r>
          </a:p>
        </p:txBody>
      </p:sp>
      <p:grpSp>
        <p:nvGrpSpPr>
          <p:cNvPr id="21508" name="Group 6"/>
          <p:cNvGrpSpPr>
            <a:grpSpLocks/>
          </p:cNvGrpSpPr>
          <p:nvPr/>
        </p:nvGrpSpPr>
        <p:grpSpPr bwMode="auto">
          <a:xfrm>
            <a:off x="784225" y="1347788"/>
            <a:ext cx="7388225" cy="989012"/>
            <a:chOff x="1024127" y="1600588"/>
            <a:chExt cx="9718319" cy="1003006"/>
          </a:xfrm>
        </p:grpSpPr>
        <p:sp>
          <p:nvSpPr>
            <p:cNvPr id="6" name="Right Arrow 5"/>
            <p:cNvSpPr>
              <a:spLocks noChangeArrowheads="1"/>
            </p:cNvSpPr>
            <p:nvPr/>
          </p:nvSpPr>
          <p:spPr bwMode="auto">
            <a:xfrm>
              <a:off x="1024127" y="1600588"/>
              <a:ext cx="9718319" cy="1003006"/>
            </a:xfrm>
            <a:prstGeom prst="rightArrow">
              <a:avLst>
                <a:gd name="adj1" fmla="val 50000"/>
                <a:gd name="adj2" fmla="val 50016"/>
              </a:avLst>
            </a:prstGeom>
            <a:solidFill>
              <a:srgbClr val="E6AA00"/>
            </a:solidFill>
            <a:ln w="38100">
              <a:solidFill>
                <a:schemeClr val="bg1"/>
              </a:solidFill>
              <a:miter lim="800000"/>
              <a:headEnd/>
              <a:tailEnd/>
            </a:ln>
            <a:effectLst>
              <a:outerShdw blurRad="40000" dist="20000" dir="5400000" rotWithShape="0">
                <a:srgbClr val="000000">
                  <a:alpha val="37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GB" altLang="en-US" sz="1800">
                <a:solidFill>
                  <a:srgbClr val="FFFFFF"/>
                </a:solidFill>
                <a:latin typeface="Bree Regular" charset="0"/>
              </a:endParaRPr>
            </a:p>
          </p:txBody>
        </p:sp>
        <p:sp>
          <p:nvSpPr>
            <p:cNvPr id="7" name="Rectangle 6"/>
            <p:cNvSpPr/>
            <p:nvPr/>
          </p:nvSpPr>
          <p:spPr>
            <a:xfrm>
              <a:off x="1036656" y="1858182"/>
              <a:ext cx="2077725" cy="47493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a:t>Discovering</a:t>
              </a:r>
            </a:p>
          </p:txBody>
        </p:sp>
        <p:sp>
          <p:nvSpPr>
            <p:cNvPr id="8" name="Rectangle 7"/>
            <p:cNvSpPr>
              <a:spLocks noChangeArrowheads="1"/>
            </p:cNvSpPr>
            <p:nvPr/>
          </p:nvSpPr>
          <p:spPr bwMode="auto">
            <a:xfrm>
              <a:off x="3106624" y="1856630"/>
              <a:ext cx="2311064" cy="476110"/>
            </a:xfrm>
            <a:prstGeom prst="rect">
              <a:avLst/>
            </a:prstGeom>
            <a:solidFill>
              <a:srgbClr val="C38B1B"/>
            </a:solidFill>
            <a:ln w="38100">
              <a:solidFill>
                <a:srgbClr val="C38B1B"/>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a:solidFill>
                    <a:schemeClr val="lt1"/>
                  </a:solidFill>
                  <a:latin typeface="+mn-lt"/>
                  <a:ea typeface="+mn-ea"/>
                </a:rPr>
                <a:t>Developing</a:t>
              </a:r>
            </a:p>
          </p:txBody>
        </p:sp>
        <p:sp>
          <p:nvSpPr>
            <p:cNvPr id="9" name="Rectangle 8"/>
            <p:cNvSpPr>
              <a:spLocks noChangeArrowheads="1"/>
            </p:cNvSpPr>
            <p:nvPr/>
          </p:nvSpPr>
          <p:spPr bwMode="auto">
            <a:xfrm>
              <a:off x="5394408" y="1856630"/>
              <a:ext cx="2323762" cy="476110"/>
            </a:xfrm>
            <a:prstGeom prst="rect">
              <a:avLst/>
            </a:prstGeom>
            <a:solidFill>
              <a:srgbClr val="D9D9D9"/>
            </a:solidFill>
            <a:ln w="38100">
              <a:solidFill>
                <a:srgbClr val="D9D9D9"/>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b="1">
                  <a:solidFill>
                    <a:schemeClr val="lt1"/>
                  </a:solidFill>
                  <a:latin typeface="+mn-lt"/>
                  <a:ea typeface="+mn-ea"/>
                </a:rPr>
                <a:t>Securing</a:t>
              </a:r>
            </a:p>
          </p:txBody>
        </p:sp>
        <p:sp>
          <p:nvSpPr>
            <p:cNvPr id="10" name="Rectangle 9"/>
            <p:cNvSpPr>
              <a:spLocks noChangeArrowheads="1"/>
            </p:cNvSpPr>
            <p:nvPr/>
          </p:nvSpPr>
          <p:spPr bwMode="auto">
            <a:xfrm>
              <a:off x="7694890" y="1856630"/>
              <a:ext cx="2510001" cy="476110"/>
            </a:xfrm>
            <a:prstGeom prst="rect">
              <a:avLst/>
            </a:prstGeom>
            <a:solidFill>
              <a:srgbClr val="E6AA00"/>
            </a:solidFill>
            <a:ln w="38100">
              <a:solidFill>
                <a:srgbClr val="E6AA00"/>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a:solidFill>
                    <a:schemeClr val="lt1"/>
                  </a:solidFill>
                  <a:latin typeface="+mn-lt"/>
                  <a:ea typeface="+mn-ea"/>
                </a:rPr>
                <a:t>Mastering</a:t>
              </a:r>
            </a:p>
          </p:txBody>
        </p:sp>
      </p:grpSp>
      <p:sp>
        <p:nvSpPr>
          <p:cNvPr id="3" name="Rectangle 2"/>
          <p:cNvSpPr/>
          <p:nvPr/>
        </p:nvSpPr>
        <p:spPr>
          <a:xfrm>
            <a:off x="2484438" y="588963"/>
            <a:ext cx="4464050" cy="585787"/>
          </a:xfrm>
          <a:prstGeom prst="rect">
            <a:avLst/>
          </a:prstGeom>
        </p:spPr>
        <p:txBody>
          <a:bodyPr>
            <a:spAutoFit/>
          </a:bodyPr>
          <a:lstStyle/>
          <a:p>
            <a:pPr>
              <a:defRPr/>
            </a:pPr>
            <a:r>
              <a:rPr lang="en-GB" kern="0">
                <a:latin typeface="Arial" panose="020B0604020202020204" pitchFamily="34" charset="0"/>
                <a:ea typeface="ＭＳ Ｐゴシック" panose="020B0600070205080204" pitchFamily="34" charset="-128"/>
              </a:rPr>
              <a:t>   </a:t>
            </a:r>
            <a:r>
              <a:rPr lang="en-GB" sz="3200" kern="0">
                <a:latin typeface="Arial" panose="020B0604020202020204" pitchFamily="34" charset="0"/>
                <a:ea typeface="ＭＳ Ｐゴシック" panose="020B0600070205080204" pitchFamily="34" charset="-128"/>
              </a:rPr>
              <a:t>Arrow of Progress</a:t>
            </a:r>
          </a:p>
        </p:txBody>
      </p:sp>
      <p:sp>
        <p:nvSpPr>
          <p:cNvPr id="21510" name="Rectangle 3"/>
          <p:cNvSpPr>
            <a:spLocks noChangeArrowheads="1"/>
          </p:cNvSpPr>
          <p:nvPr/>
        </p:nvSpPr>
        <p:spPr bwMode="auto">
          <a:xfrm>
            <a:off x="2030413" y="2276475"/>
            <a:ext cx="54943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GB" altLang="en-US" dirty="0">
                <a:solidFill>
                  <a:srgbClr val="7030A0"/>
                </a:solidFill>
              </a:rPr>
              <a:t>Can Drawing Level 4 DISCOVERING</a:t>
            </a:r>
            <a:endParaRPr lang="en-GB" altLang="en-US" dirty="0">
              <a:latin typeface="Lucida Sans" charset="0"/>
            </a:endParaRPr>
          </a:p>
        </p:txBody>
      </p:sp>
      <p:pic>
        <p:nvPicPr>
          <p:cNvPr id="2" name="Picture 3">
            <a:extLst>
              <a:ext uri="{FF2B5EF4-FFF2-40B4-BE49-F238E27FC236}">
                <a16:creationId xmlns:a16="http://schemas.microsoft.com/office/drawing/2014/main" id="{5778CE9D-6D3C-264E-ADDE-D82905EC9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5208" y="2856125"/>
            <a:ext cx="1833584" cy="296100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sp>
        <p:nvSpPr>
          <p:cNvPr id="23555" name="Footer Placeholder 1"/>
          <p:cNvSpPr>
            <a:spLocks noGrp="1"/>
          </p:cNvSpPr>
          <p:nvPr>
            <p:ph type="ftr" sz="quarter" idx="11"/>
          </p:nvPr>
        </p:nvSpPr>
        <p:spPr>
          <a:xfrm>
            <a:off x="2484438" y="6392863"/>
            <a:ext cx="4319587" cy="457200"/>
          </a:xfrm>
          <a:noFill/>
        </p:spPr>
        <p:txBody>
          <a:bodyPr/>
          <a:lstStyle>
            <a:lvl1pPr>
              <a:spcBef>
                <a:spcPct val="20000"/>
              </a:spcBef>
              <a:buChar char="•"/>
              <a:defRPr sz="3200">
                <a:solidFill>
                  <a:schemeClr val="tx1"/>
                </a:solidFill>
                <a:latin typeface="Bree Regular" charset="0"/>
                <a:ea typeface="ＭＳ Ｐゴシック" charset="-128"/>
              </a:defRPr>
            </a:lvl1pPr>
            <a:lvl2pPr marL="742950" indent="-285750">
              <a:spcBef>
                <a:spcPct val="20000"/>
              </a:spcBef>
              <a:buChar char="–"/>
              <a:defRPr sz="2800">
                <a:solidFill>
                  <a:schemeClr val="tx1"/>
                </a:solidFill>
                <a:latin typeface="Bree Regular" charset="0"/>
                <a:ea typeface="ＭＳ Ｐゴシック" charset="-128"/>
              </a:defRPr>
            </a:lvl2pPr>
            <a:lvl3pPr marL="1143000" indent="-228600">
              <a:spcBef>
                <a:spcPct val="20000"/>
              </a:spcBef>
              <a:buChar char="•"/>
              <a:defRPr sz="2400">
                <a:solidFill>
                  <a:schemeClr val="tx1"/>
                </a:solidFill>
                <a:latin typeface="Bree Regular" charset="0"/>
                <a:ea typeface="ＭＳ Ｐゴシック" charset="-128"/>
              </a:defRPr>
            </a:lvl3pPr>
            <a:lvl4pPr marL="1600200" indent="-228600">
              <a:spcBef>
                <a:spcPct val="20000"/>
              </a:spcBef>
              <a:buChar char="–"/>
              <a:defRPr sz="2000">
                <a:solidFill>
                  <a:schemeClr val="tx1"/>
                </a:solidFill>
                <a:latin typeface="Bree Regular" charset="0"/>
                <a:ea typeface="ＭＳ Ｐゴシック" charset="-128"/>
              </a:defRPr>
            </a:lvl4pPr>
            <a:lvl5pPr marL="2057400" indent="-228600">
              <a:spcBef>
                <a:spcPct val="20000"/>
              </a:spcBef>
              <a:buChar char="»"/>
              <a:defRPr sz="2000">
                <a:solidFill>
                  <a:schemeClr val="tx1"/>
                </a:solidFill>
                <a:latin typeface="Bree Regular"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Bree Regular"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Bree Regular"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Bree Regular"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Bree Regular" charset="0"/>
                <a:ea typeface="ＭＳ Ｐゴシック" charset="-128"/>
              </a:defRPr>
            </a:lvl9pPr>
          </a:lstStyle>
          <a:p>
            <a:pPr>
              <a:spcBef>
                <a:spcPct val="0"/>
              </a:spcBef>
              <a:buFontTx/>
              <a:buNone/>
            </a:pPr>
            <a:r>
              <a:rPr lang="en-US" altLang="en-US" sz="1400">
                <a:solidFill>
                  <a:srgbClr val="263145"/>
                </a:solidFill>
                <a:latin typeface="Lucida Fax" charset="0"/>
              </a:rPr>
              <a:t>CREATIVITY . RESPONSIBILITY . WISDOM</a:t>
            </a:r>
          </a:p>
        </p:txBody>
      </p:sp>
      <p:grpSp>
        <p:nvGrpSpPr>
          <p:cNvPr id="23556" name="Group 6"/>
          <p:cNvGrpSpPr>
            <a:grpSpLocks/>
          </p:cNvGrpSpPr>
          <p:nvPr/>
        </p:nvGrpSpPr>
        <p:grpSpPr bwMode="auto">
          <a:xfrm>
            <a:off x="762000" y="2082800"/>
            <a:ext cx="7289800" cy="752475"/>
            <a:chOff x="1024127" y="1600588"/>
            <a:chExt cx="9718319" cy="1003006"/>
          </a:xfrm>
        </p:grpSpPr>
        <p:sp>
          <p:nvSpPr>
            <p:cNvPr id="6" name="Right Arrow 5"/>
            <p:cNvSpPr>
              <a:spLocks noChangeArrowheads="1"/>
            </p:cNvSpPr>
            <p:nvPr/>
          </p:nvSpPr>
          <p:spPr bwMode="auto">
            <a:xfrm>
              <a:off x="1024127" y="1600588"/>
              <a:ext cx="9718319" cy="1003006"/>
            </a:xfrm>
            <a:prstGeom prst="rightArrow">
              <a:avLst>
                <a:gd name="adj1" fmla="val 50000"/>
                <a:gd name="adj2" fmla="val 50016"/>
              </a:avLst>
            </a:prstGeom>
            <a:solidFill>
              <a:srgbClr val="E6AA00"/>
            </a:solidFill>
            <a:ln w="38100">
              <a:solidFill>
                <a:schemeClr val="bg1"/>
              </a:solidFill>
              <a:miter lim="800000"/>
              <a:headEnd/>
              <a:tailEnd/>
            </a:ln>
            <a:effectLst>
              <a:outerShdw blurRad="40000" dist="20000" dir="5400000" rotWithShape="0">
                <a:srgbClr val="000000">
                  <a:alpha val="37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GB" altLang="en-US" sz="1800">
                <a:solidFill>
                  <a:srgbClr val="FFFFFF"/>
                </a:solidFill>
                <a:latin typeface="Bree Regular" charset="0"/>
              </a:endParaRPr>
            </a:p>
          </p:txBody>
        </p:sp>
        <p:sp>
          <p:nvSpPr>
            <p:cNvPr id="7" name="Rectangle 6"/>
            <p:cNvSpPr/>
            <p:nvPr/>
          </p:nvSpPr>
          <p:spPr>
            <a:xfrm>
              <a:off x="1036825" y="1858746"/>
              <a:ext cx="2078264" cy="47399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a:t>Discovering</a:t>
              </a:r>
            </a:p>
          </p:txBody>
        </p:sp>
        <p:sp>
          <p:nvSpPr>
            <p:cNvPr id="8" name="Rectangle 7"/>
            <p:cNvSpPr>
              <a:spLocks noChangeArrowheads="1"/>
            </p:cNvSpPr>
            <p:nvPr/>
          </p:nvSpPr>
          <p:spPr bwMode="auto">
            <a:xfrm>
              <a:off x="3106624" y="1856630"/>
              <a:ext cx="2311064" cy="476110"/>
            </a:xfrm>
            <a:prstGeom prst="rect">
              <a:avLst/>
            </a:prstGeom>
            <a:solidFill>
              <a:srgbClr val="C38B1B"/>
            </a:solidFill>
            <a:ln w="38100">
              <a:solidFill>
                <a:srgbClr val="C38B1B"/>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a:solidFill>
                    <a:schemeClr val="lt1"/>
                  </a:solidFill>
                  <a:latin typeface="+mn-lt"/>
                  <a:ea typeface="+mn-ea"/>
                </a:rPr>
                <a:t>Developing</a:t>
              </a:r>
            </a:p>
          </p:txBody>
        </p:sp>
        <p:sp>
          <p:nvSpPr>
            <p:cNvPr id="9" name="Rectangle 8"/>
            <p:cNvSpPr>
              <a:spLocks noChangeArrowheads="1"/>
            </p:cNvSpPr>
            <p:nvPr/>
          </p:nvSpPr>
          <p:spPr bwMode="auto">
            <a:xfrm>
              <a:off x="5394408" y="1856630"/>
              <a:ext cx="2323762" cy="476110"/>
            </a:xfrm>
            <a:prstGeom prst="rect">
              <a:avLst/>
            </a:prstGeom>
            <a:solidFill>
              <a:srgbClr val="D9D9D9"/>
            </a:solidFill>
            <a:ln w="38100">
              <a:solidFill>
                <a:srgbClr val="D9D9D9"/>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b="1">
                  <a:solidFill>
                    <a:schemeClr val="lt1"/>
                  </a:solidFill>
                  <a:latin typeface="+mn-lt"/>
                  <a:ea typeface="+mn-ea"/>
                </a:rPr>
                <a:t>Securing</a:t>
              </a:r>
            </a:p>
          </p:txBody>
        </p:sp>
        <p:sp>
          <p:nvSpPr>
            <p:cNvPr id="10" name="Rectangle 9"/>
            <p:cNvSpPr>
              <a:spLocks noChangeArrowheads="1"/>
            </p:cNvSpPr>
            <p:nvPr/>
          </p:nvSpPr>
          <p:spPr bwMode="auto">
            <a:xfrm>
              <a:off x="7694890" y="1856630"/>
              <a:ext cx="2510001" cy="476110"/>
            </a:xfrm>
            <a:prstGeom prst="rect">
              <a:avLst/>
            </a:prstGeom>
            <a:solidFill>
              <a:srgbClr val="E6AA00"/>
            </a:solidFill>
            <a:ln w="38100">
              <a:solidFill>
                <a:srgbClr val="E6AA00"/>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a:solidFill>
                    <a:schemeClr val="lt1"/>
                  </a:solidFill>
                  <a:latin typeface="+mn-lt"/>
                  <a:ea typeface="+mn-ea"/>
                </a:rPr>
                <a:t>Mastering</a:t>
              </a:r>
            </a:p>
          </p:txBody>
        </p:sp>
      </p:grpSp>
      <p:sp>
        <p:nvSpPr>
          <p:cNvPr id="3" name="Rectangle 2"/>
          <p:cNvSpPr/>
          <p:nvPr/>
        </p:nvSpPr>
        <p:spPr>
          <a:xfrm>
            <a:off x="2484438" y="1125538"/>
            <a:ext cx="3816350" cy="460375"/>
          </a:xfrm>
          <a:prstGeom prst="rect">
            <a:avLst/>
          </a:prstGeom>
        </p:spPr>
        <p:txBody>
          <a:bodyPr>
            <a:spAutoFit/>
          </a:bodyPr>
          <a:lstStyle/>
          <a:p>
            <a:pPr>
              <a:defRPr/>
            </a:pPr>
            <a:r>
              <a:rPr lang="en-GB" kern="0">
                <a:latin typeface="Arial" panose="020B0604020202020204" pitchFamily="34" charset="0"/>
                <a:ea typeface="ＭＳ Ｐゴシック" panose="020B0600070205080204" pitchFamily="34" charset="-128"/>
              </a:rPr>
              <a:t>   Arrow of Progress</a:t>
            </a:r>
          </a:p>
        </p:txBody>
      </p:sp>
      <p:sp>
        <p:nvSpPr>
          <p:cNvPr id="23559" name="Rectangle 1"/>
          <p:cNvSpPr>
            <a:spLocks noChangeArrowheads="1"/>
          </p:cNvSpPr>
          <p:nvPr/>
        </p:nvSpPr>
        <p:spPr bwMode="auto">
          <a:xfrm>
            <a:off x="1547813" y="3013075"/>
            <a:ext cx="5832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GB" altLang="en-US" dirty="0">
                <a:solidFill>
                  <a:srgbClr val="7030A0"/>
                </a:solidFill>
              </a:rPr>
              <a:t>Can Drawing Level 5  DEVELOPING</a:t>
            </a:r>
            <a:endParaRPr lang="en-GB" altLang="en-US" dirty="0"/>
          </a:p>
        </p:txBody>
      </p:sp>
      <p:pic>
        <p:nvPicPr>
          <p:cNvPr id="5" name="Picture 10">
            <a:extLst>
              <a:ext uri="{FF2B5EF4-FFF2-40B4-BE49-F238E27FC236}">
                <a16:creationId xmlns:a16="http://schemas.microsoft.com/office/drawing/2014/main" id="{51BEDDB9-B6F3-2B42-BFA2-432A1CCF7F9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17040" y="3475038"/>
            <a:ext cx="4483748" cy="2739561"/>
          </a:xfrm>
          <a:prstGeom prst="rect">
            <a:avLst/>
          </a:prstGeom>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Bree ExtraBold"/>
        <a:ea typeface="ＭＳ Ｐゴシック"/>
        <a:cs typeface=""/>
      </a:majorFont>
      <a:minorFont>
        <a:latin typeface="Bree Regular"/>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57e22d3-7b3f-4e7c-8253-1b6f825f5a4b">
      <UserInfo>
        <DisplayName/>
        <AccountId xsi:nil="true"/>
        <AccountType/>
      </UserInfo>
    </SharedWithUsers>
    <Marked xmlns="71c33754-1f42-40bd-8463-e9c6275dfdf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76E401156F4764BB2C6F20A964BCCEC" ma:contentTypeVersion="15" ma:contentTypeDescription="Create a new document." ma:contentTypeScope="" ma:versionID="da0fcb4a50f32e424dc01a9d61789e23">
  <xsd:schema xmlns:xsd="http://www.w3.org/2001/XMLSchema" xmlns:xs="http://www.w3.org/2001/XMLSchema" xmlns:p="http://schemas.microsoft.com/office/2006/metadata/properties" xmlns:ns2="557e22d3-7b3f-4e7c-8253-1b6f825f5a4b" xmlns:ns3="f864f35b-862f-415f-8c45-f63899e63674" xmlns:ns4="71c33754-1f42-40bd-8463-e9c6275dfdf6" targetNamespace="http://schemas.microsoft.com/office/2006/metadata/properties" ma:root="true" ma:fieldsID="f09aa610fdab587b686bb627cbb7a407" ns2:_="" ns3:_="" ns4:_="">
    <xsd:import namespace="557e22d3-7b3f-4e7c-8253-1b6f825f5a4b"/>
    <xsd:import namespace="f864f35b-862f-415f-8c45-f63899e63674"/>
    <xsd:import namespace="71c33754-1f42-40bd-8463-e9c6275dfdf6"/>
    <xsd:element name="properties">
      <xsd:complexType>
        <xsd:sequence>
          <xsd:element name="documentManagement">
            <xsd:complexType>
              <xsd:all>
                <xsd:element ref="ns2:SharedWithUsers" minOccurs="0"/>
                <xsd:element ref="ns2:SharedWithDetails" minOccurs="0"/>
                <xsd:element ref="ns3:LastSharedByUser" minOccurs="0"/>
                <xsd:element ref="ns3:LastSharedByTime" minOccurs="0"/>
                <xsd:element ref="ns4:MediaServiceMetadata" minOccurs="0"/>
                <xsd:element ref="ns4:MediaServiceFastMetadata" minOccurs="0"/>
                <xsd:element ref="ns4:Marked"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7e22d3-7b3f-4e7c-8253-1b6f825f5a4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864f35b-862f-415f-8c45-f63899e63674" elementFormDefault="qualified">
    <xsd:import namespace="http://schemas.microsoft.com/office/2006/documentManagement/types"/>
    <xsd:import namespace="http://schemas.microsoft.com/office/infopath/2007/PartnerControls"/>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1c33754-1f42-40bd-8463-e9c6275dfdf6"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arked" ma:index="14" nillable="true" ma:displayName="Marked" ma:internalName="Marked">
      <xsd:simpleType>
        <xsd:restriction base="dms:Boolean"/>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38BEF7-027F-41B7-9C54-1863E376C968}">
  <ds:schemaRefs>
    <ds:schemaRef ds:uri="http://schemas.microsoft.com/office/2006/metadata/properties"/>
    <ds:schemaRef ds:uri="http://www.w3.org/2000/xmlns/"/>
    <ds:schemaRef ds:uri="557e22d3-7b3f-4e7c-8253-1b6f825f5a4b"/>
    <ds:schemaRef ds:uri="http://www.w3.org/2001/XMLSchema-instance"/>
    <ds:schemaRef ds:uri="71c33754-1f42-40bd-8463-e9c6275dfdf6"/>
  </ds:schemaRefs>
</ds:datastoreItem>
</file>

<file path=customXml/itemProps2.xml><?xml version="1.0" encoding="utf-8"?>
<ds:datastoreItem xmlns:ds="http://schemas.openxmlformats.org/officeDocument/2006/customXml" ds:itemID="{3B6FA53F-506F-4B92-83B9-22600C784735}">
  <ds:schemaRefs>
    <ds:schemaRef ds:uri="http://schemas.microsoft.com/office/2006/metadata/contentType"/>
    <ds:schemaRef ds:uri="http://schemas.microsoft.com/office/2006/metadata/properties/metaAttributes"/>
    <ds:schemaRef ds:uri="http://www.w3.org/2000/xmlns/"/>
    <ds:schemaRef ds:uri="http://www.w3.org/2001/XMLSchema"/>
    <ds:schemaRef ds:uri="557e22d3-7b3f-4e7c-8253-1b6f825f5a4b"/>
    <ds:schemaRef ds:uri="f864f35b-862f-415f-8c45-f63899e63674"/>
    <ds:schemaRef ds:uri="71c33754-1f42-40bd-8463-e9c6275dfdf6"/>
  </ds:schemaRefs>
</ds:datastoreItem>
</file>

<file path=customXml/itemProps3.xml><?xml version="1.0" encoding="utf-8"?>
<ds:datastoreItem xmlns:ds="http://schemas.openxmlformats.org/officeDocument/2006/customXml" ds:itemID="{5DA9C6A5-75F9-4301-91C3-BBA8AD66D7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20</Slides>
  <Notes>10</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Blank Presentation</vt:lpstr>
      <vt:lpstr>Year 8 weeks 1 and 2  (April 20th to 3rd May) </vt:lpstr>
      <vt:lpstr>PowerPoint Presentation</vt:lpstr>
      <vt:lpstr>Starter warm up exercises  2 minutes each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8 week 2 (one hour) </vt:lpstr>
      <vt:lpstr>PowerPoint Presentation</vt:lpstr>
      <vt:lpstr>David Payton </vt:lpstr>
      <vt:lpstr>An Example of GCSE art student’s  grade 6 artist’s research pages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Jacqueline Pearson</cp:lastModifiedBy>
  <cp:revision>31</cp:revision>
  <dcterms:modified xsi:type="dcterms:W3CDTF">2020-04-03T19:23:57Z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0x010100D76E401156F4764BB2C6F20A964BCCEC</vt:lpwstr>
  </property>
  <property fmtid="{D5CDD505-2E9C-101B-9397-08002B2CF9AE}" pid="3" name="Order">
    <vt:r8>42486600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