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notesSlides/notesSlide3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5.xml" ContentType="application/vnd.openxmlformats-officedocument.presentationml.tags+xml"/>
  <Override PartName="/ppt/notesSlides/notesSlide53.xml" ContentType="application/vnd.openxmlformats-officedocument.presentationml.notesSlide+xml"/>
  <Override PartName="/ppt/tags/tag36.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4.xml" ContentType="application/vnd.openxmlformats-officedocument.presentationml.notesSlide+xml"/>
  <Override PartName="/ppt/tags/tag37.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7.xml" ContentType="application/vnd.openxmlformats-officedocument.presentationml.notesSlide+xml"/>
  <Override PartName="/ppt/tags/tag41.xml" ContentType="application/vnd.openxmlformats-officedocument.presentationml.tags+xml"/>
  <Override PartName="/ppt/notesSlides/notesSlide68.xml" ContentType="application/vnd.openxmlformats-officedocument.presentationml.notesSlide+xml"/>
  <Override PartName="/ppt/tags/tag42.xml" ContentType="application/vnd.openxmlformats-officedocument.presentationml.tags+xml"/>
  <Override PartName="/ppt/notesSlides/notesSlide69.xml" ContentType="application/vnd.openxmlformats-officedocument.presentationml.notesSlide+xml"/>
  <Override PartName="/ppt/tags/tag43.xml" ContentType="application/vnd.openxmlformats-officedocument.presentationml.tags+xml"/>
  <Override PartName="/ppt/notesSlides/notesSlide70.xml" ContentType="application/vnd.openxmlformats-officedocument.presentationml.notesSlide+xml"/>
  <Override PartName="/ppt/tags/tag44.xml" ContentType="application/vnd.openxmlformats-officedocument.presentationml.tags+xml"/>
  <Override PartName="/ppt/notesSlides/notesSlide71.xml" ContentType="application/vnd.openxmlformats-officedocument.presentationml.notesSlide+xml"/>
  <Override PartName="/ppt/tags/tag45.xml" ContentType="application/vnd.openxmlformats-officedocument.presentationml.tags+xml"/>
  <Override PartName="/ppt/notesSlides/notesSlide72.xml" ContentType="application/vnd.openxmlformats-officedocument.presentationml.notesSlide+xml"/>
  <Override PartName="/ppt/tags/tag46.xml" ContentType="application/vnd.openxmlformats-officedocument.presentationml.tags+xml"/>
  <Override PartName="/ppt/notesSlides/notesSlide73.xml" ContentType="application/vnd.openxmlformats-officedocument.presentationml.notesSlide+xml"/>
  <Override PartName="/ppt/tags/tag47.xml" ContentType="application/vnd.openxmlformats-officedocument.presentationml.tags+xml"/>
  <Override PartName="/ppt/notesSlides/notesSlide74.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75.xml" ContentType="application/vnd.openxmlformats-officedocument.presentationml.notesSlide+xml"/>
  <Override PartName="/ppt/tags/tag51.xml" ContentType="application/vnd.openxmlformats-officedocument.presentationml.tags+xml"/>
  <Override PartName="/ppt/notesSlides/notesSlide76.xml" ContentType="application/vnd.openxmlformats-officedocument.presentationml.notesSlide+xml"/>
  <Override PartName="/ppt/tags/tag52.xml" ContentType="application/vnd.openxmlformats-officedocument.presentationml.tags+xml"/>
  <Override PartName="/ppt/notesSlides/notesSlide77.xml" ContentType="application/vnd.openxmlformats-officedocument.presentationml.notesSlide+xml"/>
  <Override PartName="/ppt/tags/tag53.xml" ContentType="application/vnd.openxmlformats-officedocument.presentationml.tags+xml"/>
  <Override PartName="/ppt/notesSlides/notesSlide78.xml" ContentType="application/vnd.openxmlformats-officedocument.presentationml.notesSlide+xml"/>
  <Override PartName="/ppt/tags/tag54.xml" ContentType="application/vnd.openxmlformats-officedocument.presentationml.tags+xml"/>
  <Override PartName="/ppt/notesSlides/notesSlide7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5.xml" ContentType="application/vnd.openxmlformats-officedocument.presentationml.tags+xml"/>
  <Override PartName="/ppt/tags/tag5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5367" r:id="rId2"/>
    <p:sldMasterId id="2147485379" r:id="rId3"/>
    <p:sldMasterId id="2147485585" r:id="rId4"/>
  </p:sldMasterIdLst>
  <p:notesMasterIdLst>
    <p:notesMasterId r:id="rId104"/>
  </p:notesMasterIdLst>
  <p:handoutMasterIdLst>
    <p:handoutMasterId r:id="rId105"/>
  </p:handoutMasterIdLst>
  <p:sldIdLst>
    <p:sldId id="1698" r:id="rId5"/>
    <p:sldId id="1699" r:id="rId6"/>
    <p:sldId id="1909" r:id="rId7"/>
    <p:sldId id="1910" r:id="rId8"/>
    <p:sldId id="1965" r:id="rId9"/>
    <p:sldId id="1969" r:id="rId10"/>
    <p:sldId id="1977" r:id="rId11"/>
    <p:sldId id="1978" r:id="rId12"/>
    <p:sldId id="1966" r:id="rId13"/>
    <p:sldId id="1913" r:id="rId14"/>
    <p:sldId id="1914" r:id="rId15"/>
    <p:sldId id="1964" r:id="rId16"/>
    <p:sldId id="1979" r:id="rId17"/>
    <p:sldId id="1983" r:id="rId18"/>
    <p:sldId id="1972" r:id="rId19"/>
    <p:sldId id="1973" r:id="rId20"/>
    <p:sldId id="1975" r:id="rId21"/>
    <p:sldId id="1984" r:id="rId22"/>
    <p:sldId id="1970" r:id="rId23"/>
    <p:sldId id="1998" r:id="rId24"/>
    <p:sldId id="1999" r:id="rId25"/>
    <p:sldId id="2000" r:id="rId26"/>
    <p:sldId id="2001" r:id="rId27"/>
    <p:sldId id="1985" r:id="rId28"/>
    <p:sldId id="1986" r:id="rId29"/>
    <p:sldId id="1987" r:id="rId30"/>
    <p:sldId id="1988" r:id="rId31"/>
    <p:sldId id="1989" r:id="rId32"/>
    <p:sldId id="1990" r:id="rId33"/>
    <p:sldId id="1991" r:id="rId34"/>
    <p:sldId id="1992" r:id="rId35"/>
    <p:sldId id="2002" r:id="rId36"/>
    <p:sldId id="2003" r:id="rId37"/>
    <p:sldId id="1994" r:id="rId38"/>
    <p:sldId id="1995" r:id="rId39"/>
    <p:sldId id="1996" r:id="rId40"/>
    <p:sldId id="1997" r:id="rId41"/>
    <p:sldId id="2005" r:id="rId42"/>
    <p:sldId id="2007" r:id="rId43"/>
    <p:sldId id="2008" r:id="rId44"/>
    <p:sldId id="2006" r:id="rId45"/>
    <p:sldId id="2009" r:id="rId46"/>
    <p:sldId id="1940" r:id="rId47"/>
    <p:sldId id="2010" r:id="rId48"/>
    <p:sldId id="2011" r:id="rId49"/>
    <p:sldId id="2012" r:id="rId50"/>
    <p:sldId id="2013" r:id="rId51"/>
    <p:sldId id="2014" r:id="rId52"/>
    <p:sldId id="2015" r:id="rId53"/>
    <p:sldId id="2018" r:id="rId54"/>
    <p:sldId id="2025" r:id="rId55"/>
    <p:sldId id="2026" r:id="rId56"/>
    <p:sldId id="2027" r:id="rId57"/>
    <p:sldId id="2028" r:id="rId58"/>
    <p:sldId id="2029" r:id="rId59"/>
    <p:sldId id="2030" r:id="rId60"/>
    <p:sldId id="2031" r:id="rId61"/>
    <p:sldId id="2032" r:id="rId62"/>
    <p:sldId id="2033" r:id="rId63"/>
    <p:sldId id="2034" r:id="rId64"/>
    <p:sldId id="2035" r:id="rId65"/>
    <p:sldId id="2036" r:id="rId66"/>
    <p:sldId id="2037" r:id="rId67"/>
    <p:sldId id="2038" r:id="rId68"/>
    <p:sldId id="2039" r:id="rId69"/>
    <p:sldId id="2040" r:id="rId70"/>
    <p:sldId id="2041" r:id="rId71"/>
    <p:sldId id="2042" r:id="rId72"/>
    <p:sldId id="2022" r:id="rId73"/>
    <p:sldId id="2024" r:id="rId74"/>
    <p:sldId id="2043" r:id="rId75"/>
    <p:sldId id="2044" r:id="rId76"/>
    <p:sldId id="2045" r:id="rId77"/>
    <p:sldId id="2046" r:id="rId78"/>
    <p:sldId id="2047" r:id="rId79"/>
    <p:sldId id="2048" r:id="rId80"/>
    <p:sldId id="2050" r:id="rId81"/>
    <p:sldId id="2052" r:id="rId82"/>
    <p:sldId id="2054" r:id="rId83"/>
    <p:sldId id="2055" r:id="rId84"/>
    <p:sldId id="2056" r:id="rId85"/>
    <p:sldId id="2057" r:id="rId86"/>
    <p:sldId id="2058" r:id="rId87"/>
    <p:sldId id="2059" r:id="rId88"/>
    <p:sldId id="2060" r:id="rId89"/>
    <p:sldId id="2061" r:id="rId90"/>
    <p:sldId id="2063" r:id="rId91"/>
    <p:sldId id="2062" r:id="rId92"/>
    <p:sldId id="2064" r:id="rId93"/>
    <p:sldId id="2065" r:id="rId94"/>
    <p:sldId id="2067" r:id="rId95"/>
    <p:sldId id="2068" r:id="rId96"/>
    <p:sldId id="2071" r:id="rId97"/>
    <p:sldId id="2073" r:id="rId98"/>
    <p:sldId id="2072" r:id="rId99"/>
    <p:sldId id="2074" r:id="rId100"/>
    <p:sldId id="2075" r:id="rId101"/>
    <p:sldId id="2076" r:id="rId102"/>
    <p:sldId id="2077" r:id="rId103"/>
  </p:sldIdLst>
  <p:sldSz cx="9144000" cy="6858000" type="screen4x3"/>
  <p:notesSz cx="6800850" cy="9850438"/>
  <p:defaultTextStyle>
    <a:defPPr>
      <a:defRPr lang="en-GB"/>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572">
          <p15:clr>
            <a:srgbClr val="A4A3A4"/>
          </p15:clr>
        </p15:guide>
        <p15:guide id="2" pos="204">
          <p15:clr>
            <a:srgbClr val="A4A3A4"/>
          </p15:clr>
        </p15:guide>
      </p15:sldGuideLst>
    </p:ext>
    <p:ext uri="{2D200454-40CA-4A62-9FC3-DE9A4176ACB9}">
      <p15:notesGuideLst xmlns:p15="http://schemas.microsoft.com/office/powerpoint/2012/main">
        <p15:guide id="1" orient="horz" pos="3102">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4A"/>
    <a:srgbClr val="00A249"/>
    <a:srgbClr val="0000FF"/>
    <a:srgbClr val="00CC99"/>
    <a:srgbClr val="FFFAD4"/>
    <a:srgbClr val="BD92DE"/>
    <a:srgbClr val="FF00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3" autoAdjust="0"/>
    <p:restoredTop sz="82763" autoAdjust="0"/>
  </p:normalViewPr>
  <p:slideViewPr>
    <p:cSldViewPr>
      <p:cViewPr varScale="1">
        <p:scale>
          <a:sx n="75" d="100"/>
          <a:sy n="75" d="100"/>
        </p:scale>
        <p:origin x="1068" y="33"/>
      </p:cViewPr>
      <p:guideLst>
        <p:guide orient="horz" pos="572"/>
        <p:guide pos="204"/>
      </p:guideLst>
    </p:cSldViewPr>
  </p:slideViewPr>
  <p:outlineViewPr>
    <p:cViewPr>
      <p:scale>
        <a:sx n="33" d="100"/>
        <a:sy n="33" d="100"/>
      </p:scale>
      <p:origin x="0" y="-2451"/>
    </p:cViewPr>
    <p:sldLst>
      <p:sld r:id="rId1" collapse="1"/>
      <p:sld r:id="rId2" collapse="1"/>
    </p:sldLst>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50" d="100"/>
          <a:sy n="50" d="100"/>
        </p:scale>
        <p:origin x="2982" y="456"/>
      </p:cViewPr>
      <p:guideLst>
        <p:guide orient="horz" pos="3102"/>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_rels/viewProps.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slide" Target="slides/slide42.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gif"/></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3.gif"/></Relationships>
</file>

<file path=ppt/diagrams/_rels/data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www.peresourcesbank.co.uk/wp-content/uploads/2017/07/Par-Q.pdf" TargetMode="External"/><Relationship Id="rId1" Type="http://schemas.openxmlformats.org/officeDocument/2006/relationships/hyperlink" Target="http://www.peresourcesbank.co.uk/wp-content/uploads/2017/07/Lifestyle-Questionnaire.pdf" TargetMode="External"/><Relationship Id="rId4"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gif"/></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3.gif"/></Relationships>
</file>

<file path=ppt/diagrams/_rels/drawing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peresourcesbank.co.uk/wp-content/uploads/2017/07/Lifestyle-Questionnaire.pdf" TargetMode="External"/><Relationship Id="rId1" Type="http://schemas.openxmlformats.org/officeDocument/2006/relationships/image" Target="../media/image34.jpg"/><Relationship Id="rId4" Type="http://schemas.openxmlformats.org/officeDocument/2006/relationships/hyperlink" Target="http://www.peresourcesbank.co.uk/wp-content/uploads/2017/07/Par-Q.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F66506-BA6F-4A62-9DD9-E0473A9C097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GB"/>
        </a:p>
      </dgm:t>
    </dgm:pt>
    <dgm:pt modelId="{7D862FE4-3F19-4088-9392-B83ED6BF3964}">
      <dgm:prSet phldrT="[Text]"/>
      <dgm:spPr/>
      <dgm:t>
        <a:bodyPr/>
        <a:lstStyle/>
        <a:p>
          <a:r>
            <a:rPr lang="en-GB" b="0" dirty="0">
              <a:latin typeface="Calibri" panose="020F0502020204030204" pitchFamily="34" charset="0"/>
            </a:rPr>
            <a:t>Specific – targets must to the point.</a:t>
          </a:r>
          <a:endParaRPr lang="en-GB" dirty="0">
            <a:latin typeface="Calibri" panose="020F0502020204030204" pitchFamily="34" charset="0"/>
          </a:endParaRPr>
        </a:p>
      </dgm:t>
    </dgm:pt>
    <dgm:pt modelId="{10D5300E-B16E-47F1-9EF8-96FF4F33B3CF}" type="parTrans" cxnId="{1841C94A-DC75-4FE7-BEEA-4CCB0E136186}">
      <dgm:prSet/>
      <dgm:spPr/>
      <dgm:t>
        <a:bodyPr/>
        <a:lstStyle/>
        <a:p>
          <a:endParaRPr lang="en-GB"/>
        </a:p>
      </dgm:t>
    </dgm:pt>
    <dgm:pt modelId="{D806ACB3-8B4B-42CD-AECB-33CD47B4CDD7}" type="sibTrans" cxnId="{1841C94A-DC75-4FE7-BEEA-4CCB0E136186}">
      <dgm:prSet/>
      <dgm:spPr/>
      <dgm:t>
        <a:bodyPr/>
        <a:lstStyle/>
        <a:p>
          <a:endParaRPr lang="en-GB"/>
        </a:p>
      </dgm:t>
    </dgm:pt>
    <dgm:pt modelId="{58356F89-6BA7-48FD-B4D7-D7980F32E843}">
      <dgm:prSet phldrT="[Text]"/>
      <dgm:spPr/>
      <dgm:t>
        <a:bodyPr/>
        <a:lstStyle/>
        <a:p>
          <a:r>
            <a:rPr lang="en-GB" b="0" dirty="0">
              <a:latin typeface="Calibri" panose="020F0502020204030204" pitchFamily="34" charset="0"/>
            </a:rPr>
            <a:t>Measureable – can it be measured and compared.</a:t>
          </a:r>
          <a:endParaRPr lang="en-GB" dirty="0">
            <a:latin typeface="Calibri" panose="020F0502020204030204" pitchFamily="34" charset="0"/>
          </a:endParaRPr>
        </a:p>
      </dgm:t>
    </dgm:pt>
    <dgm:pt modelId="{2F2AE52E-368A-4314-B78A-B76D2CB41B06}" type="parTrans" cxnId="{E9119A56-8689-4B6B-9F2B-209468F8A6A9}">
      <dgm:prSet/>
      <dgm:spPr/>
      <dgm:t>
        <a:bodyPr/>
        <a:lstStyle/>
        <a:p>
          <a:endParaRPr lang="en-GB"/>
        </a:p>
      </dgm:t>
    </dgm:pt>
    <dgm:pt modelId="{A4A4E10E-6EF3-4B94-BB00-B4E0D22EA686}" type="sibTrans" cxnId="{E9119A56-8689-4B6B-9F2B-209468F8A6A9}">
      <dgm:prSet/>
      <dgm:spPr/>
      <dgm:t>
        <a:bodyPr/>
        <a:lstStyle/>
        <a:p>
          <a:endParaRPr lang="en-GB"/>
        </a:p>
      </dgm:t>
    </dgm:pt>
    <dgm:pt modelId="{49093DB4-1BE0-45F8-92D8-DAF860CE8704}">
      <dgm:prSet phldrT="[Text]"/>
      <dgm:spPr/>
      <dgm:t>
        <a:bodyPr/>
        <a:lstStyle/>
        <a:p>
          <a:r>
            <a:rPr lang="en-GB" b="0" dirty="0">
              <a:latin typeface="Calibri" panose="020F0502020204030204" pitchFamily="34" charset="0"/>
            </a:rPr>
            <a:t>Achievable – the target must be challenging but yet reachable.</a:t>
          </a:r>
          <a:endParaRPr lang="en-GB" dirty="0">
            <a:latin typeface="Calibri" panose="020F0502020204030204" pitchFamily="34" charset="0"/>
          </a:endParaRPr>
        </a:p>
      </dgm:t>
    </dgm:pt>
    <dgm:pt modelId="{54B74F03-C9B9-4AF8-BAF4-AF2A965CB4B7}" type="parTrans" cxnId="{A9F8ACB3-395C-44CA-A260-03B2745D447A}">
      <dgm:prSet/>
      <dgm:spPr/>
      <dgm:t>
        <a:bodyPr/>
        <a:lstStyle/>
        <a:p>
          <a:endParaRPr lang="en-GB"/>
        </a:p>
      </dgm:t>
    </dgm:pt>
    <dgm:pt modelId="{A16CC16D-39E0-41A1-ADB6-9D3DC5210B4E}" type="sibTrans" cxnId="{A9F8ACB3-395C-44CA-A260-03B2745D447A}">
      <dgm:prSet/>
      <dgm:spPr/>
      <dgm:t>
        <a:bodyPr/>
        <a:lstStyle/>
        <a:p>
          <a:endParaRPr lang="en-GB"/>
        </a:p>
      </dgm:t>
    </dgm:pt>
    <dgm:pt modelId="{01E8B58C-F8D3-4F40-B563-A202BD8C9FEC}">
      <dgm:prSet phldrT="[Text]"/>
      <dgm:spPr/>
      <dgm:t>
        <a:bodyPr/>
        <a:lstStyle/>
        <a:p>
          <a:r>
            <a:rPr lang="en-GB" b="0" dirty="0">
              <a:latin typeface="Calibri" panose="020F0502020204030204" pitchFamily="34" charset="0"/>
            </a:rPr>
            <a:t>Realistic – matched to the performers skill level.</a:t>
          </a:r>
          <a:endParaRPr lang="en-GB" dirty="0">
            <a:latin typeface="Calibri" panose="020F0502020204030204" pitchFamily="34" charset="0"/>
          </a:endParaRPr>
        </a:p>
      </dgm:t>
    </dgm:pt>
    <dgm:pt modelId="{8A1E6EBC-47C6-4ACF-990D-1E84C015ADFA}" type="parTrans" cxnId="{DFB6B3A4-0476-4860-B94F-8619B5A9345A}">
      <dgm:prSet/>
      <dgm:spPr/>
      <dgm:t>
        <a:bodyPr/>
        <a:lstStyle/>
        <a:p>
          <a:endParaRPr lang="en-GB"/>
        </a:p>
      </dgm:t>
    </dgm:pt>
    <dgm:pt modelId="{023EB7AE-49A9-4568-B3B9-126EA727D22E}" type="sibTrans" cxnId="{DFB6B3A4-0476-4860-B94F-8619B5A9345A}">
      <dgm:prSet/>
      <dgm:spPr/>
      <dgm:t>
        <a:bodyPr/>
        <a:lstStyle/>
        <a:p>
          <a:endParaRPr lang="en-GB"/>
        </a:p>
      </dgm:t>
    </dgm:pt>
    <dgm:pt modelId="{A4DB3F55-BD93-4633-A5D4-1AAA4397FE4A}">
      <dgm:prSet phldrT="[Text]"/>
      <dgm:spPr/>
      <dgm:t>
        <a:bodyPr/>
        <a:lstStyle/>
        <a:p>
          <a:r>
            <a:rPr lang="en-GB" b="0" dirty="0">
              <a:latin typeface="Calibri" panose="020F0502020204030204" pitchFamily="34" charset="0"/>
            </a:rPr>
            <a:t>Time related – Set for a particular time to be completed.</a:t>
          </a:r>
          <a:endParaRPr lang="en-GB" dirty="0">
            <a:latin typeface="Calibri" panose="020F0502020204030204" pitchFamily="34" charset="0"/>
          </a:endParaRPr>
        </a:p>
      </dgm:t>
    </dgm:pt>
    <dgm:pt modelId="{BF2A7ADA-32CB-4DC6-AB0D-FC0DE819AD56}" type="parTrans" cxnId="{00CA5E0A-41F9-4EF8-91AD-A07EE91B3F92}">
      <dgm:prSet/>
      <dgm:spPr/>
      <dgm:t>
        <a:bodyPr/>
        <a:lstStyle/>
        <a:p>
          <a:endParaRPr lang="en-GB"/>
        </a:p>
      </dgm:t>
    </dgm:pt>
    <dgm:pt modelId="{0EACEFA5-B9B8-4B0C-9AC4-619B1C2BD6F9}" type="sibTrans" cxnId="{00CA5E0A-41F9-4EF8-91AD-A07EE91B3F92}">
      <dgm:prSet/>
      <dgm:spPr/>
      <dgm:t>
        <a:bodyPr/>
        <a:lstStyle/>
        <a:p>
          <a:endParaRPr lang="en-GB"/>
        </a:p>
      </dgm:t>
    </dgm:pt>
    <dgm:pt modelId="{0B09D1D9-6637-4FDC-AE0B-E41294464547}">
      <dgm:prSet phldrT="[Text]"/>
      <dgm:spPr/>
      <dgm:t>
        <a:bodyPr/>
        <a:lstStyle/>
        <a:p>
          <a:r>
            <a:rPr lang="en-GB" dirty="0">
              <a:latin typeface="Calibri" panose="020F0502020204030204" pitchFamily="34" charset="0"/>
            </a:rPr>
            <a:t>Evaluated – After completion or time frame has expired reflection is vital.</a:t>
          </a:r>
        </a:p>
      </dgm:t>
    </dgm:pt>
    <dgm:pt modelId="{A03730E5-8A36-4792-88DF-81459A4F1F24}" type="parTrans" cxnId="{06F0C724-7E31-4F6D-BF5B-48EA9F6FD425}">
      <dgm:prSet/>
      <dgm:spPr/>
      <dgm:t>
        <a:bodyPr/>
        <a:lstStyle/>
        <a:p>
          <a:endParaRPr lang="en-GB"/>
        </a:p>
      </dgm:t>
    </dgm:pt>
    <dgm:pt modelId="{41F9A6A5-B63B-4FED-9A42-17784EED94EF}" type="sibTrans" cxnId="{06F0C724-7E31-4F6D-BF5B-48EA9F6FD425}">
      <dgm:prSet/>
      <dgm:spPr/>
      <dgm:t>
        <a:bodyPr/>
        <a:lstStyle/>
        <a:p>
          <a:endParaRPr lang="en-GB"/>
        </a:p>
      </dgm:t>
    </dgm:pt>
    <dgm:pt modelId="{CBE0D03E-9921-45BA-BE2E-C9931E20762C}">
      <dgm:prSet phldrT="[Text]"/>
      <dgm:spPr/>
      <dgm:t>
        <a:bodyPr/>
        <a:lstStyle/>
        <a:p>
          <a:r>
            <a:rPr lang="en-GB" dirty="0">
              <a:latin typeface="Calibri" panose="020F0502020204030204" pitchFamily="34" charset="0"/>
            </a:rPr>
            <a:t>Rewarded – Athletes should feel praised for successfully achieved goals.</a:t>
          </a:r>
        </a:p>
      </dgm:t>
    </dgm:pt>
    <dgm:pt modelId="{4CAB0566-0CEF-443E-BCD8-E613AA29EDE2}" type="parTrans" cxnId="{BBDCDD16-4AF0-4BD4-9536-3707A098CB96}">
      <dgm:prSet/>
      <dgm:spPr/>
      <dgm:t>
        <a:bodyPr/>
        <a:lstStyle/>
        <a:p>
          <a:endParaRPr lang="en-GB"/>
        </a:p>
      </dgm:t>
    </dgm:pt>
    <dgm:pt modelId="{8C5902C2-B040-4A99-BA7B-571BF40913A5}" type="sibTrans" cxnId="{BBDCDD16-4AF0-4BD4-9536-3707A098CB96}">
      <dgm:prSet/>
      <dgm:spPr/>
      <dgm:t>
        <a:bodyPr/>
        <a:lstStyle/>
        <a:p>
          <a:endParaRPr lang="en-GB"/>
        </a:p>
      </dgm:t>
    </dgm:pt>
    <dgm:pt modelId="{BC3FBECC-5B44-47A9-9462-EC5562F83F5E}" type="pres">
      <dgm:prSet presAssocID="{D3F66506-BA6F-4A62-9DD9-E0473A9C0971}" presName="Name0" presStyleCnt="0">
        <dgm:presLayoutVars>
          <dgm:dir/>
          <dgm:resizeHandles val="exact"/>
        </dgm:presLayoutVars>
      </dgm:prSet>
      <dgm:spPr/>
    </dgm:pt>
    <dgm:pt modelId="{C6C60962-C7F5-4775-97F5-C87F553B3339}" type="pres">
      <dgm:prSet presAssocID="{7D862FE4-3F19-4088-9392-B83ED6BF3964}" presName="composite" presStyleCnt="0"/>
      <dgm:spPr/>
    </dgm:pt>
    <dgm:pt modelId="{9DE9EC92-17D9-4964-AE07-11F12BFBA5AD}" type="pres">
      <dgm:prSet presAssocID="{7D862FE4-3F19-4088-9392-B83ED6BF3964}" presName="rect1" presStyleLbl="trAlignAcc1" presStyleIdx="0" presStyleCnt="7">
        <dgm:presLayoutVars>
          <dgm:bulletEnabled val="1"/>
        </dgm:presLayoutVars>
      </dgm:prSet>
      <dgm:spPr/>
    </dgm:pt>
    <dgm:pt modelId="{48B629CB-2CD6-46D4-A7CE-7525C7B4BEE8}" type="pres">
      <dgm:prSet presAssocID="{7D862FE4-3F19-4088-9392-B83ED6BF3964}" presName="rect2" presStyleLbl="fgImgPlac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F917569E-6A0C-4206-B502-7CF9E65E3712}" type="pres">
      <dgm:prSet presAssocID="{D806ACB3-8B4B-42CD-AECB-33CD47B4CDD7}" presName="sibTrans" presStyleCnt="0"/>
      <dgm:spPr/>
    </dgm:pt>
    <dgm:pt modelId="{98F0B64C-D8AD-490B-B789-CBE728FF9DFD}" type="pres">
      <dgm:prSet presAssocID="{58356F89-6BA7-48FD-B4D7-D7980F32E843}" presName="composite" presStyleCnt="0"/>
      <dgm:spPr/>
    </dgm:pt>
    <dgm:pt modelId="{AC5233AE-684C-4ADE-894F-BE8F9C915CB3}" type="pres">
      <dgm:prSet presAssocID="{58356F89-6BA7-48FD-B4D7-D7980F32E843}" presName="rect1" presStyleLbl="trAlignAcc1" presStyleIdx="1" presStyleCnt="7">
        <dgm:presLayoutVars>
          <dgm:bulletEnabled val="1"/>
        </dgm:presLayoutVars>
      </dgm:prSet>
      <dgm:spPr/>
    </dgm:pt>
    <dgm:pt modelId="{4C76C087-3827-4F9F-9538-2E88674489CF}" type="pres">
      <dgm:prSet presAssocID="{58356F89-6BA7-48FD-B4D7-D7980F32E843}" presName="rect2"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dgm:spPr>
    </dgm:pt>
    <dgm:pt modelId="{0692B890-050E-4A58-94D5-1786BE31F774}" type="pres">
      <dgm:prSet presAssocID="{A4A4E10E-6EF3-4B94-BB00-B4E0D22EA686}" presName="sibTrans" presStyleCnt="0"/>
      <dgm:spPr/>
    </dgm:pt>
    <dgm:pt modelId="{831DE262-0801-4E88-B2A3-87BFB4CFE6DB}" type="pres">
      <dgm:prSet presAssocID="{49093DB4-1BE0-45F8-92D8-DAF860CE8704}" presName="composite" presStyleCnt="0"/>
      <dgm:spPr/>
    </dgm:pt>
    <dgm:pt modelId="{E8DAF8F9-C1A3-4C44-84AF-72A1FFB632EB}" type="pres">
      <dgm:prSet presAssocID="{49093DB4-1BE0-45F8-92D8-DAF860CE8704}" presName="rect1" presStyleLbl="trAlignAcc1" presStyleIdx="2" presStyleCnt="7">
        <dgm:presLayoutVars>
          <dgm:bulletEnabled val="1"/>
        </dgm:presLayoutVars>
      </dgm:prSet>
      <dgm:spPr/>
    </dgm:pt>
    <dgm:pt modelId="{6DB62E4E-1540-4B53-B8BD-ECCAEDAE9D17}" type="pres">
      <dgm:prSet presAssocID="{49093DB4-1BE0-45F8-92D8-DAF860CE8704}" presName="rect2"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pt>
    <dgm:pt modelId="{1E556C63-0F70-4464-9507-6692C0642A9F}" type="pres">
      <dgm:prSet presAssocID="{A16CC16D-39E0-41A1-ADB6-9D3DC5210B4E}" presName="sibTrans" presStyleCnt="0"/>
      <dgm:spPr/>
    </dgm:pt>
    <dgm:pt modelId="{1F475EC7-84F5-486C-8B93-DF6C75DFB2E8}" type="pres">
      <dgm:prSet presAssocID="{01E8B58C-F8D3-4F40-B563-A202BD8C9FEC}" presName="composite" presStyleCnt="0"/>
      <dgm:spPr/>
    </dgm:pt>
    <dgm:pt modelId="{6C44183E-5CD4-4FDD-926F-64FC4DED7C20}" type="pres">
      <dgm:prSet presAssocID="{01E8B58C-F8D3-4F40-B563-A202BD8C9FEC}" presName="rect1" presStyleLbl="trAlignAcc1" presStyleIdx="3" presStyleCnt="7">
        <dgm:presLayoutVars>
          <dgm:bulletEnabled val="1"/>
        </dgm:presLayoutVars>
      </dgm:prSet>
      <dgm:spPr/>
    </dgm:pt>
    <dgm:pt modelId="{FB5726B6-D447-4C28-A018-350551559CE2}" type="pres">
      <dgm:prSet presAssocID="{01E8B58C-F8D3-4F40-B563-A202BD8C9FEC}"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814D40BF-3F3D-4B8F-BE23-4D996FE75773}" type="pres">
      <dgm:prSet presAssocID="{023EB7AE-49A9-4568-B3B9-126EA727D22E}" presName="sibTrans" presStyleCnt="0"/>
      <dgm:spPr/>
    </dgm:pt>
    <dgm:pt modelId="{A3C79B5D-B08A-4761-BC41-F53F01222062}" type="pres">
      <dgm:prSet presAssocID="{A4DB3F55-BD93-4633-A5D4-1AAA4397FE4A}" presName="composite" presStyleCnt="0"/>
      <dgm:spPr/>
    </dgm:pt>
    <dgm:pt modelId="{AE683A3C-932F-42CD-B075-9F69B0494BBA}" type="pres">
      <dgm:prSet presAssocID="{A4DB3F55-BD93-4633-A5D4-1AAA4397FE4A}" presName="rect1" presStyleLbl="trAlignAcc1" presStyleIdx="4" presStyleCnt="7">
        <dgm:presLayoutVars>
          <dgm:bulletEnabled val="1"/>
        </dgm:presLayoutVars>
      </dgm:prSet>
      <dgm:spPr/>
    </dgm:pt>
    <dgm:pt modelId="{D1E9D065-1B05-42AB-993A-666724529943}" type="pres">
      <dgm:prSet presAssocID="{A4DB3F55-BD93-4633-A5D4-1AAA4397FE4A}" presName="rect2" presStyleLbl="fgImgPlac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EEA57FD-EE6A-47D9-946E-07364C9A5118}" type="pres">
      <dgm:prSet presAssocID="{0EACEFA5-B9B8-4B0C-9AC4-619B1C2BD6F9}" presName="sibTrans" presStyleCnt="0"/>
      <dgm:spPr/>
    </dgm:pt>
    <dgm:pt modelId="{806E2565-637B-4A36-8B50-122B61BD273D}" type="pres">
      <dgm:prSet presAssocID="{0B09D1D9-6637-4FDC-AE0B-E41294464547}" presName="composite" presStyleCnt="0"/>
      <dgm:spPr/>
    </dgm:pt>
    <dgm:pt modelId="{E7F91477-7E92-4E8F-BB85-2999DA213AB6}" type="pres">
      <dgm:prSet presAssocID="{0B09D1D9-6637-4FDC-AE0B-E41294464547}" presName="rect1" presStyleLbl="trAlignAcc1" presStyleIdx="5" presStyleCnt="7">
        <dgm:presLayoutVars>
          <dgm:bulletEnabled val="1"/>
        </dgm:presLayoutVars>
      </dgm:prSet>
      <dgm:spPr/>
    </dgm:pt>
    <dgm:pt modelId="{BD380328-3A38-48E7-AB2D-B1265728CDD9}" type="pres">
      <dgm:prSet presAssocID="{0B09D1D9-6637-4FDC-AE0B-E41294464547}" presName="rect2"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2B3EEBB9-B51E-4F5B-9852-D4B70FE2629B}" type="pres">
      <dgm:prSet presAssocID="{41F9A6A5-B63B-4FED-9A42-17784EED94EF}" presName="sibTrans" presStyleCnt="0"/>
      <dgm:spPr/>
    </dgm:pt>
    <dgm:pt modelId="{A34F0033-D06F-4EA4-A062-EBCDB3C08F75}" type="pres">
      <dgm:prSet presAssocID="{CBE0D03E-9921-45BA-BE2E-C9931E20762C}" presName="composite" presStyleCnt="0"/>
      <dgm:spPr/>
    </dgm:pt>
    <dgm:pt modelId="{FECAB64C-1BED-478C-8B19-8DA9E5397ECF}" type="pres">
      <dgm:prSet presAssocID="{CBE0D03E-9921-45BA-BE2E-C9931E20762C}" presName="rect1" presStyleLbl="trAlignAcc1" presStyleIdx="6" presStyleCnt="7">
        <dgm:presLayoutVars>
          <dgm:bulletEnabled val="1"/>
        </dgm:presLayoutVars>
      </dgm:prSet>
      <dgm:spPr/>
    </dgm:pt>
    <dgm:pt modelId="{3F31A6F6-EFCC-482A-BF33-3DB07526DBDC}" type="pres">
      <dgm:prSet presAssocID="{CBE0D03E-9921-45BA-BE2E-C9931E20762C}" presName="rect2" presStyleLbl="fgImgPlace1" presStyleIdx="6" presStyleCnt="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9000" r="-9000"/>
          </a:stretch>
        </a:blipFill>
      </dgm:spPr>
    </dgm:pt>
  </dgm:ptLst>
  <dgm:cxnLst>
    <dgm:cxn modelId="{40F5C800-DC7B-4638-8EF6-1673464C9AFB}" type="presOf" srcId="{CBE0D03E-9921-45BA-BE2E-C9931E20762C}" destId="{FECAB64C-1BED-478C-8B19-8DA9E5397ECF}" srcOrd="0" destOrd="0" presId="urn:microsoft.com/office/officeart/2008/layout/PictureStrips"/>
    <dgm:cxn modelId="{00CA5E0A-41F9-4EF8-91AD-A07EE91B3F92}" srcId="{D3F66506-BA6F-4A62-9DD9-E0473A9C0971}" destId="{A4DB3F55-BD93-4633-A5D4-1AAA4397FE4A}" srcOrd="4" destOrd="0" parTransId="{BF2A7ADA-32CB-4DC6-AB0D-FC0DE819AD56}" sibTransId="{0EACEFA5-B9B8-4B0C-9AC4-619B1C2BD6F9}"/>
    <dgm:cxn modelId="{BBDCDD16-4AF0-4BD4-9536-3707A098CB96}" srcId="{D3F66506-BA6F-4A62-9DD9-E0473A9C0971}" destId="{CBE0D03E-9921-45BA-BE2E-C9931E20762C}" srcOrd="6" destOrd="0" parTransId="{4CAB0566-0CEF-443E-BCD8-E613AA29EDE2}" sibTransId="{8C5902C2-B040-4A99-BA7B-571BF40913A5}"/>
    <dgm:cxn modelId="{06F0C724-7E31-4F6D-BF5B-48EA9F6FD425}" srcId="{D3F66506-BA6F-4A62-9DD9-E0473A9C0971}" destId="{0B09D1D9-6637-4FDC-AE0B-E41294464547}" srcOrd="5" destOrd="0" parTransId="{A03730E5-8A36-4792-88DF-81459A4F1F24}" sibTransId="{41F9A6A5-B63B-4FED-9A42-17784EED94EF}"/>
    <dgm:cxn modelId="{0C78EB28-66CD-4A09-B4DE-273B8827BB6B}" type="presOf" srcId="{7D862FE4-3F19-4088-9392-B83ED6BF3964}" destId="{9DE9EC92-17D9-4964-AE07-11F12BFBA5AD}" srcOrd="0" destOrd="0" presId="urn:microsoft.com/office/officeart/2008/layout/PictureStrips"/>
    <dgm:cxn modelId="{1841C94A-DC75-4FE7-BEEA-4CCB0E136186}" srcId="{D3F66506-BA6F-4A62-9DD9-E0473A9C0971}" destId="{7D862FE4-3F19-4088-9392-B83ED6BF3964}" srcOrd="0" destOrd="0" parTransId="{10D5300E-B16E-47F1-9EF8-96FF4F33B3CF}" sibTransId="{D806ACB3-8B4B-42CD-AECB-33CD47B4CDD7}"/>
    <dgm:cxn modelId="{E9119A56-8689-4B6B-9F2B-209468F8A6A9}" srcId="{D3F66506-BA6F-4A62-9DD9-E0473A9C0971}" destId="{58356F89-6BA7-48FD-B4D7-D7980F32E843}" srcOrd="1" destOrd="0" parTransId="{2F2AE52E-368A-4314-B78A-B76D2CB41B06}" sibTransId="{A4A4E10E-6EF3-4B94-BB00-B4E0D22EA686}"/>
    <dgm:cxn modelId="{A8C11266-C125-44CF-BD7E-B35238030F2E}" type="presOf" srcId="{0B09D1D9-6637-4FDC-AE0B-E41294464547}" destId="{E7F91477-7E92-4E8F-BB85-2999DA213AB6}" srcOrd="0" destOrd="0" presId="urn:microsoft.com/office/officeart/2008/layout/PictureStrips"/>
    <dgm:cxn modelId="{7D5C8874-45ED-4F3F-9D67-F8081269846E}" type="presOf" srcId="{A4DB3F55-BD93-4633-A5D4-1AAA4397FE4A}" destId="{AE683A3C-932F-42CD-B075-9F69B0494BBA}" srcOrd="0" destOrd="0" presId="urn:microsoft.com/office/officeart/2008/layout/PictureStrips"/>
    <dgm:cxn modelId="{313D1889-5C44-4DD7-A630-C5C15F86217F}" type="presOf" srcId="{58356F89-6BA7-48FD-B4D7-D7980F32E843}" destId="{AC5233AE-684C-4ADE-894F-BE8F9C915CB3}" srcOrd="0" destOrd="0" presId="urn:microsoft.com/office/officeart/2008/layout/PictureStrips"/>
    <dgm:cxn modelId="{DFB6B3A4-0476-4860-B94F-8619B5A9345A}" srcId="{D3F66506-BA6F-4A62-9DD9-E0473A9C0971}" destId="{01E8B58C-F8D3-4F40-B563-A202BD8C9FEC}" srcOrd="3" destOrd="0" parTransId="{8A1E6EBC-47C6-4ACF-990D-1E84C015ADFA}" sibTransId="{023EB7AE-49A9-4568-B3B9-126EA727D22E}"/>
    <dgm:cxn modelId="{A9F8ACB3-395C-44CA-A260-03B2745D447A}" srcId="{D3F66506-BA6F-4A62-9DD9-E0473A9C0971}" destId="{49093DB4-1BE0-45F8-92D8-DAF860CE8704}" srcOrd="2" destOrd="0" parTransId="{54B74F03-C9B9-4AF8-BAF4-AF2A965CB4B7}" sibTransId="{A16CC16D-39E0-41A1-ADB6-9D3DC5210B4E}"/>
    <dgm:cxn modelId="{A0ABA9D3-4526-4283-B2BF-6CF5107EC6CF}" type="presOf" srcId="{01E8B58C-F8D3-4F40-B563-A202BD8C9FEC}" destId="{6C44183E-5CD4-4FDD-926F-64FC4DED7C20}" srcOrd="0" destOrd="0" presId="urn:microsoft.com/office/officeart/2008/layout/PictureStrips"/>
    <dgm:cxn modelId="{A6F83FD4-6711-43E4-85B0-F707AEA6C3F1}" type="presOf" srcId="{49093DB4-1BE0-45F8-92D8-DAF860CE8704}" destId="{E8DAF8F9-C1A3-4C44-84AF-72A1FFB632EB}" srcOrd="0" destOrd="0" presId="urn:microsoft.com/office/officeart/2008/layout/PictureStrips"/>
    <dgm:cxn modelId="{B49E2AE2-84BC-4A51-8DB0-7473526462A9}" type="presOf" srcId="{D3F66506-BA6F-4A62-9DD9-E0473A9C0971}" destId="{BC3FBECC-5B44-47A9-9462-EC5562F83F5E}" srcOrd="0" destOrd="0" presId="urn:microsoft.com/office/officeart/2008/layout/PictureStrips"/>
    <dgm:cxn modelId="{E802BA85-0EC7-43D1-B3AF-B016D8E999D7}" type="presParOf" srcId="{BC3FBECC-5B44-47A9-9462-EC5562F83F5E}" destId="{C6C60962-C7F5-4775-97F5-C87F553B3339}" srcOrd="0" destOrd="0" presId="urn:microsoft.com/office/officeart/2008/layout/PictureStrips"/>
    <dgm:cxn modelId="{8121FED2-AD6B-4E51-AF1D-68964F684CD8}" type="presParOf" srcId="{C6C60962-C7F5-4775-97F5-C87F553B3339}" destId="{9DE9EC92-17D9-4964-AE07-11F12BFBA5AD}" srcOrd="0" destOrd="0" presId="urn:microsoft.com/office/officeart/2008/layout/PictureStrips"/>
    <dgm:cxn modelId="{3409D192-A11B-4C0D-99ED-AE0282DC56AD}" type="presParOf" srcId="{C6C60962-C7F5-4775-97F5-C87F553B3339}" destId="{48B629CB-2CD6-46D4-A7CE-7525C7B4BEE8}" srcOrd="1" destOrd="0" presId="urn:microsoft.com/office/officeart/2008/layout/PictureStrips"/>
    <dgm:cxn modelId="{360FCE58-CC03-41AA-971E-71D742142F71}" type="presParOf" srcId="{BC3FBECC-5B44-47A9-9462-EC5562F83F5E}" destId="{F917569E-6A0C-4206-B502-7CF9E65E3712}" srcOrd="1" destOrd="0" presId="urn:microsoft.com/office/officeart/2008/layout/PictureStrips"/>
    <dgm:cxn modelId="{1BA17257-C7C4-4F9E-8E6C-C7B3E5C751F3}" type="presParOf" srcId="{BC3FBECC-5B44-47A9-9462-EC5562F83F5E}" destId="{98F0B64C-D8AD-490B-B789-CBE728FF9DFD}" srcOrd="2" destOrd="0" presId="urn:microsoft.com/office/officeart/2008/layout/PictureStrips"/>
    <dgm:cxn modelId="{E6370EA8-8AC6-4186-A880-5206D9441DA5}" type="presParOf" srcId="{98F0B64C-D8AD-490B-B789-CBE728FF9DFD}" destId="{AC5233AE-684C-4ADE-894F-BE8F9C915CB3}" srcOrd="0" destOrd="0" presId="urn:microsoft.com/office/officeart/2008/layout/PictureStrips"/>
    <dgm:cxn modelId="{4C4375C0-CB8D-45C1-A02E-FA9685188E58}" type="presParOf" srcId="{98F0B64C-D8AD-490B-B789-CBE728FF9DFD}" destId="{4C76C087-3827-4F9F-9538-2E88674489CF}" srcOrd="1" destOrd="0" presId="urn:microsoft.com/office/officeart/2008/layout/PictureStrips"/>
    <dgm:cxn modelId="{E11451EF-C5BD-4431-96FF-E75AF8422067}" type="presParOf" srcId="{BC3FBECC-5B44-47A9-9462-EC5562F83F5E}" destId="{0692B890-050E-4A58-94D5-1786BE31F774}" srcOrd="3" destOrd="0" presId="urn:microsoft.com/office/officeart/2008/layout/PictureStrips"/>
    <dgm:cxn modelId="{B8030D82-706A-4A29-BF71-C249C84D576A}" type="presParOf" srcId="{BC3FBECC-5B44-47A9-9462-EC5562F83F5E}" destId="{831DE262-0801-4E88-B2A3-87BFB4CFE6DB}" srcOrd="4" destOrd="0" presId="urn:microsoft.com/office/officeart/2008/layout/PictureStrips"/>
    <dgm:cxn modelId="{63BAA0B9-7849-46EA-AB5F-A954A212880F}" type="presParOf" srcId="{831DE262-0801-4E88-B2A3-87BFB4CFE6DB}" destId="{E8DAF8F9-C1A3-4C44-84AF-72A1FFB632EB}" srcOrd="0" destOrd="0" presId="urn:microsoft.com/office/officeart/2008/layout/PictureStrips"/>
    <dgm:cxn modelId="{4C48388E-D1D2-4D94-BDF1-5F45FFF91A74}" type="presParOf" srcId="{831DE262-0801-4E88-B2A3-87BFB4CFE6DB}" destId="{6DB62E4E-1540-4B53-B8BD-ECCAEDAE9D17}" srcOrd="1" destOrd="0" presId="urn:microsoft.com/office/officeart/2008/layout/PictureStrips"/>
    <dgm:cxn modelId="{D8C32CD8-3B6F-43D8-B6A0-13A2A0EB9A46}" type="presParOf" srcId="{BC3FBECC-5B44-47A9-9462-EC5562F83F5E}" destId="{1E556C63-0F70-4464-9507-6692C0642A9F}" srcOrd="5" destOrd="0" presId="urn:microsoft.com/office/officeart/2008/layout/PictureStrips"/>
    <dgm:cxn modelId="{BEF74A27-D0D5-4313-AB5D-E03232BE31FB}" type="presParOf" srcId="{BC3FBECC-5B44-47A9-9462-EC5562F83F5E}" destId="{1F475EC7-84F5-486C-8B93-DF6C75DFB2E8}" srcOrd="6" destOrd="0" presId="urn:microsoft.com/office/officeart/2008/layout/PictureStrips"/>
    <dgm:cxn modelId="{E5DA630D-7B5A-4070-B6BF-1B96981D9EEB}" type="presParOf" srcId="{1F475EC7-84F5-486C-8B93-DF6C75DFB2E8}" destId="{6C44183E-5CD4-4FDD-926F-64FC4DED7C20}" srcOrd="0" destOrd="0" presId="urn:microsoft.com/office/officeart/2008/layout/PictureStrips"/>
    <dgm:cxn modelId="{5E87D4D4-1E87-4220-8F83-ADF842DBBBD7}" type="presParOf" srcId="{1F475EC7-84F5-486C-8B93-DF6C75DFB2E8}" destId="{FB5726B6-D447-4C28-A018-350551559CE2}" srcOrd="1" destOrd="0" presId="urn:microsoft.com/office/officeart/2008/layout/PictureStrips"/>
    <dgm:cxn modelId="{B51BB9B4-750B-4914-9E25-983653EF6057}" type="presParOf" srcId="{BC3FBECC-5B44-47A9-9462-EC5562F83F5E}" destId="{814D40BF-3F3D-4B8F-BE23-4D996FE75773}" srcOrd="7" destOrd="0" presId="urn:microsoft.com/office/officeart/2008/layout/PictureStrips"/>
    <dgm:cxn modelId="{DF6C6722-54D0-4148-BD04-59C3B60C0A01}" type="presParOf" srcId="{BC3FBECC-5B44-47A9-9462-EC5562F83F5E}" destId="{A3C79B5D-B08A-4761-BC41-F53F01222062}" srcOrd="8" destOrd="0" presId="urn:microsoft.com/office/officeart/2008/layout/PictureStrips"/>
    <dgm:cxn modelId="{280D599B-6985-4C68-B78F-F483A32CCEB8}" type="presParOf" srcId="{A3C79B5D-B08A-4761-BC41-F53F01222062}" destId="{AE683A3C-932F-42CD-B075-9F69B0494BBA}" srcOrd="0" destOrd="0" presId="urn:microsoft.com/office/officeart/2008/layout/PictureStrips"/>
    <dgm:cxn modelId="{BF7160F6-77A3-44F9-B6C6-3A6DCFE42E52}" type="presParOf" srcId="{A3C79B5D-B08A-4761-BC41-F53F01222062}" destId="{D1E9D065-1B05-42AB-993A-666724529943}" srcOrd="1" destOrd="0" presId="urn:microsoft.com/office/officeart/2008/layout/PictureStrips"/>
    <dgm:cxn modelId="{8CE369AE-C786-4A84-9FEB-A1FACF5F4ADB}" type="presParOf" srcId="{BC3FBECC-5B44-47A9-9462-EC5562F83F5E}" destId="{DEEA57FD-EE6A-47D9-946E-07364C9A5118}" srcOrd="9" destOrd="0" presId="urn:microsoft.com/office/officeart/2008/layout/PictureStrips"/>
    <dgm:cxn modelId="{2FBBD19C-21CC-4359-B167-177DAD3BD797}" type="presParOf" srcId="{BC3FBECC-5B44-47A9-9462-EC5562F83F5E}" destId="{806E2565-637B-4A36-8B50-122B61BD273D}" srcOrd="10" destOrd="0" presId="urn:microsoft.com/office/officeart/2008/layout/PictureStrips"/>
    <dgm:cxn modelId="{38E0304F-3259-4B25-B091-CB4DB493A0C0}" type="presParOf" srcId="{806E2565-637B-4A36-8B50-122B61BD273D}" destId="{E7F91477-7E92-4E8F-BB85-2999DA213AB6}" srcOrd="0" destOrd="0" presId="urn:microsoft.com/office/officeart/2008/layout/PictureStrips"/>
    <dgm:cxn modelId="{EDC0F2A4-0535-47A1-ADF3-CB072C1335C0}" type="presParOf" srcId="{806E2565-637B-4A36-8B50-122B61BD273D}" destId="{BD380328-3A38-48E7-AB2D-B1265728CDD9}" srcOrd="1" destOrd="0" presId="urn:microsoft.com/office/officeart/2008/layout/PictureStrips"/>
    <dgm:cxn modelId="{20EFCF2E-712A-484E-BC2F-9CF7E01BF36A}" type="presParOf" srcId="{BC3FBECC-5B44-47A9-9462-EC5562F83F5E}" destId="{2B3EEBB9-B51E-4F5B-9852-D4B70FE2629B}" srcOrd="11" destOrd="0" presId="urn:microsoft.com/office/officeart/2008/layout/PictureStrips"/>
    <dgm:cxn modelId="{9660C936-8271-4F38-9245-EB275C4F2B50}" type="presParOf" srcId="{BC3FBECC-5B44-47A9-9462-EC5562F83F5E}" destId="{A34F0033-D06F-4EA4-A062-EBCDB3C08F75}" srcOrd="12" destOrd="0" presId="urn:microsoft.com/office/officeart/2008/layout/PictureStrips"/>
    <dgm:cxn modelId="{060FF5AD-9EB0-4C12-9F8D-5D14208215EA}" type="presParOf" srcId="{A34F0033-D06F-4EA4-A062-EBCDB3C08F75}" destId="{FECAB64C-1BED-478C-8B19-8DA9E5397ECF}" srcOrd="0" destOrd="0" presId="urn:microsoft.com/office/officeart/2008/layout/PictureStrips"/>
    <dgm:cxn modelId="{9AAC9FD5-21A9-403E-AE06-B8A33A59E26F}" type="presParOf" srcId="{A34F0033-D06F-4EA4-A062-EBCDB3C08F75}" destId="{3F31A6F6-EFCC-482A-BF33-3DB07526DBD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F66506-BA6F-4A62-9DD9-E0473A9C0971}"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GB"/>
        </a:p>
      </dgm:t>
    </dgm:pt>
    <dgm:pt modelId="{7D862FE4-3F19-4088-9392-B83ED6BF3964}">
      <dgm:prSet phldrT="[Text]"/>
      <dgm:spPr/>
      <dgm:t>
        <a:bodyPr/>
        <a:lstStyle/>
        <a:p>
          <a:r>
            <a:rPr lang="en-GB" b="0" dirty="0">
              <a:latin typeface="Calibri" panose="020F0502020204030204" pitchFamily="34" charset="0"/>
            </a:rPr>
            <a:t>Specific – “</a:t>
          </a:r>
          <a:r>
            <a:rPr lang="en-GB" dirty="0">
              <a:latin typeface="Calibri" panose="020F0502020204030204" pitchFamily="34" charset="0"/>
              <a:ea typeface="Calibri" panose="020F0502020204030204" pitchFamily="34" charset="0"/>
              <a:cs typeface="Times New Roman" panose="02020603050405020304" pitchFamily="18" charset="0"/>
            </a:rPr>
            <a:t>To take a 0.5 second off my time personal best time”</a:t>
          </a:r>
          <a:endParaRPr lang="en-GB" dirty="0">
            <a:latin typeface="Calibri" panose="020F0502020204030204" pitchFamily="34" charset="0"/>
          </a:endParaRPr>
        </a:p>
      </dgm:t>
    </dgm:pt>
    <dgm:pt modelId="{10D5300E-B16E-47F1-9EF8-96FF4F33B3CF}" type="parTrans" cxnId="{1841C94A-DC75-4FE7-BEEA-4CCB0E136186}">
      <dgm:prSet/>
      <dgm:spPr/>
      <dgm:t>
        <a:bodyPr/>
        <a:lstStyle/>
        <a:p>
          <a:endParaRPr lang="en-GB"/>
        </a:p>
      </dgm:t>
    </dgm:pt>
    <dgm:pt modelId="{D806ACB3-8B4B-42CD-AECB-33CD47B4CDD7}" type="sibTrans" cxnId="{1841C94A-DC75-4FE7-BEEA-4CCB0E136186}">
      <dgm:prSet/>
      <dgm:spPr/>
      <dgm:t>
        <a:bodyPr/>
        <a:lstStyle/>
        <a:p>
          <a:endParaRPr lang="en-GB"/>
        </a:p>
      </dgm:t>
    </dgm:pt>
    <dgm:pt modelId="{58356F89-6BA7-48FD-B4D7-D7980F32E843}">
      <dgm:prSet phldrT="[Text]"/>
      <dgm:spPr/>
      <dgm:t>
        <a:bodyPr/>
        <a:lstStyle/>
        <a:p>
          <a:r>
            <a:rPr lang="en-GB" b="0" dirty="0">
              <a:latin typeface="Calibri" panose="020F0502020204030204" pitchFamily="34" charset="0"/>
            </a:rPr>
            <a:t>Measureable – “I will </a:t>
          </a:r>
          <a:r>
            <a:rPr lang="en-GB" dirty="0">
              <a:latin typeface="Calibri" panose="020F0502020204030204" pitchFamily="34" charset="0"/>
              <a:ea typeface="Calibri" panose="020F0502020204030204" pitchFamily="34" charset="0"/>
              <a:cs typeface="Times New Roman" panose="02020603050405020304" pitchFamily="18" charset="0"/>
            </a:rPr>
            <a:t>time my runs every training session for the next five weeks of training”</a:t>
          </a:r>
          <a:endParaRPr lang="en-GB" dirty="0">
            <a:latin typeface="Calibri" panose="020F0502020204030204" pitchFamily="34" charset="0"/>
          </a:endParaRPr>
        </a:p>
      </dgm:t>
    </dgm:pt>
    <dgm:pt modelId="{2F2AE52E-368A-4314-B78A-B76D2CB41B06}" type="parTrans" cxnId="{E9119A56-8689-4B6B-9F2B-209468F8A6A9}">
      <dgm:prSet/>
      <dgm:spPr/>
      <dgm:t>
        <a:bodyPr/>
        <a:lstStyle/>
        <a:p>
          <a:endParaRPr lang="en-GB"/>
        </a:p>
      </dgm:t>
    </dgm:pt>
    <dgm:pt modelId="{A4A4E10E-6EF3-4B94-BB00-B4E0D22EA686}" type="sibTrans" cxnId="{E9119A56-8689-4B6B-9F2B-209468F8A6A9}">
      <dgm:prSet/>
      <dgm:spPr/>
      <dgm:t>
        <a:bodyPr/>
        <a:lstStyle/>
        <a:p>
          <a:endParaRPr lang="en-GB"/>
        </a:p>
      </dgm:t>
    </dgm:pt>
    <dgm:pt modelId="{49093DB4-1BE0-45F8-92D8-DAF860CE8704}">
      <dgm:prSet phldrT="[Text]"/>
      <dgm:spPr/>
      <dgm:t>
        <a:bodyPr/>
        <a:lstStyle/>
        <a:p>
          <a:r>
            <a:rPr lang="en-GB" b="0" dirty="0">
              <a:latin typeface="Calibri" panose="020F0502020204030204" pitchFamily="34" charset="0"/>
            </a:rPr>
            <a:t>Achievable – “</a:t>
          </a:r>
          <a:r>
            <a:rPr lang="en-GB" dirty="0">
              <a:latin typeface="Calibri" panose="020F0502020204030204" pitchFamily="34" charset="0"/>
              <a:ea typeface="Calibri" panose="020F0502020204030204" pitchFamily="34" charset="0"/>
              <a:cs typeface="Times New Roman" panose="02020603050405020304" pitchFamily="18" charset="0"/>
            </a:rPr>
            <a:t>My coach and I devised the training programme around improving leg strength and power, and reactions for my start”</a:t>
          </a:r>
          <a:endParaRPr lang="en-GB" dirty="0">
            <a:latin typeface="Calibri" panose="020F0502020204030204" pitchFamily="34" charset="0"/>
          </a:endParaRPr>
        </a:p>
      </dgm:t>
    </dgm:pt>
    <dgm:pt modelId="{54B74F03-C9B9-4AF8-BAF4-AF2A965CB4B7}" type="parTrans" cxnId="{A9F8ACB3-395C-44CA-A260-03B2745D447A}">
      <dgm:prSet/>
      <dgm:spPr/>
      <dgm:t>
        <a:bodyPr/>
        <a:lstStyle/>
        <a:p>
          <a:endParaRPr lang="en-GB"/>
        </a:p>
      </dgm:t>
    </dgm:pt>
    <dgm:pt modelId="{A16CC16D-39E0-41A1-ADB6-9D3DC5210B4E}" type="sibTrans" cxnId="{A9F8ACB3-395C-44CA-A260-03B2745D447A}">
      <dgm:prSet/>
      <dgm:spPr/>
      <dgm:t>
        <a:bodyPr/>
        <a:lstStyle/>
        <a:p>
          <a:endParaRPr lang="en-GB"/>
        </a:p>
      </dgm:t>
    </dgm:pt>
    <dgm:pt modelId="{01E8B58C-F8D3-4F40-B563-A202BD8C9FEC}">
      <dgm:prSet phldrT="[Text]"/>
      <dgm:spPr/>
      <dgm:t>
        <a:bodyPr/>
        <a:lstStyle/>
        <a:p>
          <a:r>
            <a:rPr lang="en-GB" b="0" dirty="0">
              <a:latin typeface="Calibri" panose="020F0502020204030204" pitchFamily="34" charset="0"/>
            </a:rPr>
            <a:t>Realistic – “</a:t>
          </a:r>
          <a:r>
            <a:rPr lang="en-GB" dirty="0">
              <a:latin typeface="Calibri" panose="020F0502020204030204" pitchFamily="34" charset="0"/>
              <a:ea typeface="Calibri" panose="020F0502020204030204" pitchFamily="34" charset="0"/>
              <a:cs typeface="Times New Roman" panose="02020603050405020304" pitchFamily="18" charset="0"/>
            </a:rPr>
            <a:t>We agreed that a 0.5 seconds off my personal best is realistic for my current ability and status“</a:t>
          </a:r>
          <a:endParaRPr lang="en-GB" dirty="0">
            <a:latin typeface="Calibri" panose="020F0502020204030204" pitchFamily="34" charset="0"/>
          </a:endParaRPr>
        </a:p>
      </dgm:t>
    </dgm:pt>
    <dgm:pt modelId="{8A1E6EBC-47C6-4ACF-990D-1E84C015ADFA}" type="parTrans" cxnId="{DFB6B3A4-0476-4860-B94F-8619B5A9345A}">
      <dgm:prSet/>
      <dgm:spPr/>
      <dgm:t>
        <a:bodyPr/>
        <a:lstStyle/>
        <a:p>
          <a:endParaRPr lang="en-GB"/>
        </a:p>
      </dgm:t>
    </dgm:pt>
    <dgm:pt modelId="{023EB7AE-49A9-4568-B3B9-126EA727D22E}" type="sibTrans" cxnId="{DFB6B3A4-0476-4860-B94F-8619B5A9345A}">
      <dgm:prSet/>
      <dgm:spPr/>
      <dgm:t>
        <a:bodyPr/>
        <a:lstStyle/>
        <a:p>
          <a:endParaRPr lang="en-GB"/>
        </a:p>
      </dgm:t>
    </dgm:pt>
    <dgm:pt modelId="{A4DB3F55-BD93-4633-A5D4-1AAA4397FE4A}">
      <dgm:prSet phldrT="[Text]"/>
      <dgm:spPr/>
      <dgm:t>
        <a:bodyPr/>
        <a:lstStyle/>
        <a:p>
          <a:r>
            <a:rPr lang="en-GB" b="0" dirty="0">
              <a:latin typeface="Calibri" panose="020F0502020204030204" pitchFamily="34" charset="0"/>
            </a:rPr>
            <a:t>Time related – “</a:t>
          </a:r>
          <a:r>
            <a:rPr lang="en-GB" dirty="0">
              <a:latin typeface="Calibri" panose="020F0502020204030204" pitchFamily="34" charset="0"/>
              <a:ea typeface="Calibri" panose="020F0502020204030204" pitchFamily="34" charset="0"/>
              <a:cs typeface="Times New Roman" panose="02020603050405020304" pitchFamily="18" charset="0"/>
            </a:rPr>
            <a:t>We agreed to do the training programme four times per week for the next five weeks”</a:t>
          </a:r>
          <a:endParaRPr lang="en-GB" dirty="0">
            <a:latin typeface="Calibri" panose="020F0502020204030204" pitchFamily="34" charset="0"/>
          </a:endParaRPr>
        </a:p>
      </dgm:t>
    </dgm:pt>
    <dgm:pt modelId="{BF2A7ADA-32CB-4DC6-AB0D-FC0DE819AD56}" type="parTrans" cxnId="{00CA5E0A-41F9-4EF8-91AD-A07EE91B3F92}">
      <dgm:prSet/>
      <dgm:spPr/>
      <dgm:t>
        <a:bodyPr/>
        <a:lstStyle/>
        <a:p>
          <a:endParaRPr lang="en-GB"/>
        </a:p>
      </dgm:t>
    </dgm:pt>
    <dgm:pt modelId="{0EACEFA5-B9B8-4B0C-9AC4-619B1C2BD6F9}" type="sibTrans" cxnId="{00CA5E0A-41F9-4EF8-91AD-A07EE91B3F92}">
      <dgm:prSet/>
      <dgm:spPr/>
      <dgm:t>
        <a:bodyPr/>
        <a:lstStyle/>
        <a:p>
          <a:endParaRPr lang="en-GB"/>
        </a:p>
      </dgm:t>
    </dgm:pt>
    <dgm:pt modelId="{4DF2958F-1D52-4C4C-A55A-CB9EC131ED0A}">
      <dgm:prSet phldrT="[Text]"/>
      <dgm:spPr/>
      <dgm:t>
        <a:bodyPr/>
        <a:lstStyle/>
        <a:p>
          <a:r>
            <a:rPr lang="en-GB" dirty="0">
              <a:latin typeface="Calibri" panose="020F0502020204030204" pitchFamily="34" charset="0"/>
            </a:rPr>
            <a:t>Evaluated – “I met my target set for a PB in the 100m by the end of the season”</a:t>
          </a:r>
        </a:p>
      </dgm:t>
    </dgm:pt>
    <dgm:pt modelId="{4F1D5DD3-FEAB-4F7A-882C-06D3B66D773B}" type="parTrans" cxnId="{6BB4F4B9-7E88-4CA0-9A38-9F0EB1ED3505}">
      <dgm:prSet/>
      <dgm:spPr/>
      <dgm:t>
        <a:bodyPr/>
        <a:lstStyle/>
        <a:p>
          <a:endParaRPr lang="en-GB"/>
        </a:p>
      </dgm:t>
    </dgm:pt>
    <dgm:pt modelId="{96530836-0E4C-4CAC-A2C5-EA0C189CB6BE}" type="sibTrans" cxnId="{6BB4F4B9-7E88-4CA0-9A38-9F0EB1ED3505}">
      <dgm:prSet/>
      <dgm:spPr/>
      <dgm:t>
        <a:bodyPr/>
        <a:lstStyle/>
        <a:p>
          <a:endParaRPr lang="en-GB"/>
        </a:p>
      </dgm:t>
    </dgm:pt>
    <dgm:pt modelId="{EF31A75D-1833-4F1C-A235-DF19037CE43F}">
      <dgm:prSet phldrT="[Text]"/>
      <dgm:spPr/>
      <dgm:t>
        <a:bodyPr/>
        <a:lstStyle/>
        <a:p>
          <a:r>
            <a:rPr lang="en-GB" dirty="0">
              <a:latin typeface="Calibri" panose="020F0502020204030204" pitchFamily="34" charset="0"/>
            </a:rPr>
            <a:t>Rewarded – “I am so happy to have achieved a personal best time. My coach and I have finally seen all the hard work pay off”</a:t>
          </a:r>
        </a:p>
      </dgm:t>
    </dgm:pt>
    <dgm:pt modelId="{AB8289E9-D50C-44AD-BA03-F583BD55D639}" type="parTrans" cxnId="{9C687C4B-645F-413E-83BD-B47BF9559779}">
      <dgm:prSet/>
      <dgm:spPr/>
      <dgm:t>
        <a:bodyPr/>
        <a:lstStyle/>
        <a:p>
          <a:endParaRPr lang="en-GB"/>
        </a:p>
      </dgm:t>
    </dgm:pt>
    <dgm:pt modelId="{5D04114E-0ACC-484D-87F7-126DA5AEA8D6}" type="sibTrans" cxnId="{9C687C4B-645F-413E-83BD-B47BF9559779}">
      <dgm:prSet/>
      <dgm:spPr/>
      <dgm:t>
        <a:bodyPr/>
        <a:lstStyle/>
        <a:p>
          <a:endParaRPr lang="en-GB"/>
        </a:p>
      </dgm:t>
    </dgm:pt>
    <dgm:pt modelId="{BC3FBECC-5B44-47A9-9462-EC5562F83F5E}" type="pres">
      <dgm:prSet presAssocID="{D3F66506-BA6F-4A62-9DD9-E0473A9C0971}" presName="Name0" presStyleCnt="0">
        <dgm:presLayoutVars>
          <dgm:dir/>
          <dgm:resizeHandles val="exact"/>
        </dgm:presLayoutVars>
      </dgm:prSet>
      <dgm:spPr/>
    </dgm:pt>
    <dgm:pt modelId="{C6C60962-C7F5-4775-97F5-C87F553B3339}" type="pres">
      <dgm:prSet presAssocID="{7D862FE4-3F19-4088-9392-B83ED6BF3964}" presName="composite" presStyleCnt="0"/>
      <dgm:spPr/>
    </dgm:pt>
    <dgm:pt modelId="{9DE9EC92-17D9-4964-AE07-11F12BFBA5AD}" type="pres">
      <dgm:prSet presAssocID="{7D862FE4-3F19-4088-9392-B83ED6BF3964}" presName="rect1" presStyleLbl="trAlignAcc1" presStyleIdx="0" presStyleCnt="7">
        <dgm:presLayoutVars>
          <dgm:bulletEnabled val="1"/>
        </dgm:presLayoutVars>
      </dgm:prSet>
      <dgm:spPr/>
    </dgm:pt>
    <dgm:pt modelId="{48B629CB-2CD6-46D4-A7CE-7525C7B4BEE8}" type="pres">
      <dgm:prSet presAssocID="{7D862FE4-3F19-4088-9392-B83ED6BF3964}" presName="rect2" presStyleLbl="fgImgPlac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F917569E-6A0C-4206-B502-7CF9E65E3712}" type="pres">
      <dgm:prSet presAssocID="{D806ACB3-8B4B-42CD-AECB-33CD47B4CDD7}" presName="sibTrans" presStyleCnt="0"/>
      <dgm:spPr/>
    </dgm:pt>
    <dgm:pt modelId="{98F0B64C-D8AD-490B-B789-CBE728FF9DFD}" type="pres">
      <dgm:prSet presAssocID="{58356F89-6BA7-48FD-B4D7-D7980F32E843}" presName="composite" presStyleCnt="0"/>
      <dgm:spPr/>
    </dgm:pt>
    <dgm:pt modelId="{AC5233AE-684C-4ADE-894F-BE8F9C915CB3}" type="pres">
      <dgm:prSet presAssocID="{58356F89-6BA7-48FD-B4D7-D7980F32E843}" presName="rect1" presStyleLbl="trAlignAcc1" presStyleIdx="1" presStyleCnt="7">
        <dgm:presLayoutVars>
          <dgm:bulletEnabled val="1"/>
        </dgm:presLayoutVars>
      </dgm:prSet>
      <dgm:spPr/>
    </dgm:pt>
    <dgm:pt modelId="{4C76C087-3827-4F9F-9538-2E88674489CF}" type="pres">
      <dgm:prSet presAssocID="{58356F89-6BA7-48FD-B4D7-D7980F32E843}" presName="rect2"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dgm:spPr>
    </dgm:pt>
    <dgm:pt modelId="{0692B890-050E-4A58-94D5-1786BE31F774}" type="pres">
      <dgm:prSet presAssocID="{A4A4E10E-6EF3-4B94-BB00-B4E0D22EA686}" presName="sibTrans" presStyleCnt="0"/>
      <dgm:spPr/>
    </dgm:pt>
    <dgm:pt modelId="{831DE262-0801-4E88-B2A3-87BFB4CFE6DB}" type="pres">
      <dgm:prSet presAssocID="{49093DB4-1BE0-45F8-92D8-DAF860CE8704}" presName="composite" presStyleCnt="0"/>
      <dgm:spPr/>
    </dgm:pt>
    <dgm:pt modelId="{E8DAF8F9-C1A3-4C44-84AF-72A1FFB632EB}" type="pres">
      <dgm:prSet presAssocID="{49093DB4-1BE0-45F8-92D8-DAF860CE8704}" presName="rect1" presStyleLbl="trAlignAcc1" presStyleIdx="2" presStyleCnt="7">
        <dgm:presLayoutVars>
          <dgm:bulletEnabled val="1"/>
        </dgm:presLayoutVars>
      </dgm:prSet>
      <dgm:spPr/>
    </dgm:pt>
    <dgm:pt modelId="{6DB62E4E-1540-4B53-B8BD-ECCAEDAE9D17}" type="pres">
      <dgm:prSet presAssocID="{49093DB4-1BE0-45F8-92D8-DAF860CE8704}" presName="rect2"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pt>
    <dgm:pt modelId="{1E556C63-0F70-4464-9507-6692C0642A9F}" type="pres">
      <dgm:prSet presAssocID="{A16CC16D-39E0-41A1-ADB6-9D3DC5210B4E}" presName="sibTrans" presStyleCnt="0"/>
      <dgm:spPr/>
    </dgm:pt>
    <dgm:pt modelId="{1F475EC7-84F5-486C-8B93-DF6C75DFB2E8}" type="pres">
      <dgm:prSet presAssocID="{01E8B58C-F8D3-4F40-B563-A202BD8C9FEC}" presName="composite" presStyleCnt="0"/>
      <dgm:spPr/>
    </dgm:pt>
    <dgm:pt modelId="{6C44183E-5CD4-4FDD-926F-64FC4DED7C20}" type="pres">
      <dgm:prSet presAssocID="{01E8B58C-F8D3-4F40-B563-A202BD8C9FEC}" presName="rect1" presStyleLbl="trAlignAcc1" presStyleIdx="3" presStyleCnt="7">
        <dgm:presLayoutVars>
          <dgm:bulletEnabled val="1"/>
        </dgm:presLayoutVars>
      </dgm:prSet>
      <dgm:spPr/>
    </dgm:pt>
    <dgm:pt modelId="{FB5726B6-D447-4C28-A018-350551559CE2}" type="pres">
      <dgm:prSet presAssocID="{01E8B58C-F8D3-4F40-B563-A202BD8C9FEC}"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814D40BF-3F3D-4B8F-BE23-4D996FE75773}" type="pres">
      <dgm:prSet presAssocID="{023EB7AE-49A9-4568-B3B9-126EA727D22E}" presName="sibTrans" presStyleCnt="0"/>
      <dgm:spPr/>
    </dgm:pt>
    <dgm:pt modelId="{A3C79B5D-B08A-4761-BC41-F53F01222062}" type="pres">
      <dgm:prSet presAssocID="{A4DB3F55-BD93-4633-A5D4-1AAA4397FE4A}" presName="composite" presStyleCnt="0"/>
      <dgm:spPr/>
    </dgm:pt>
    <dgm:pt modelId="{AE683A3C-932F-42CD-B075-9F69B0494BBA}" type="pres">
      <dgm:prSet presAssocID="{A4DB3F55-BD93-4633-A5D4-1AAA4397FE4A}" presName="rect1" presStyleLbl="trAlignAcc1" presStyleIdx="4" presStyleCnt="7">
        <dgm:presLayoutVars>
          <dgm:bulletEnabled val="1"/>
        </dgm:presLayoutVars>
      </dgm:prSet>
      <dgm:spPr/>
    </dgm:pt>
    <dgm:pt modelId="{D1E9D065-1B05-42AB-993A-666724529943}" type="pres">
      <dgm:prSet presAssocID="{A4DB3F55-BD93-4633-A5D4-1AAA4397FE4A}" presName="rect2" presStyleLbl="fgImgPlac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4641D582-3F37-4CEB-AE0F-F94AA77DEA72}" type="pres">
      <dgm:prSet presAssocID="{0EACEFA5-B9B8-4B0C-9AC4-619B1C2BD6F9}" presName="sibTrans" presStyleCnt="0"/>
      <dgm:spPr/>
    </dgm:pt>
    <dgm:pt modelId="{90C6B1ED-056A-405C-9009-FA47FE3B0CCB}" type="pres">
      <dgm:prSet presAssocID="{4DF2958F-1D52-4C4C-A55A-CB9EC131ED0A}" presName="composite" presStyleCnt="0"/>
      <dgm:spPr/>
    </dgm:pt>
    <dgm:pt modelId="{332ABDB5-3AE4-4F82-9D6E-5ED1C3FB7CE6}" type="pres">
      <dgm:prSet presAssocID="{4DF2958F-1D52-4C4C-A55A-CB9EC131ED0A}" presName="rect1" presStyleLbl="trAlignAcc1" presStyleIdx="5" presStyleCnt="7">
        <dgm:presLayoutVars>
          <dgm:bulletEnabled val="1"/>
        </dgm:presLayoutVars>
      </dgm:prSet>
      <dgm:spPr/>
    </dgm:pt>
    <dgm:pt modelId="{AB7FAB1C-04CC-40FC-9322-2BA9AD2B126A}" type="pres">
      <dgm:prSet presAssocID="{4DF2958F-1D52-4C4C-A55A-CB9EC131ED0A}" presName="rect2"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977280A8-8DF3-4331-BB22-12FBE13EE9E1}" type="pres">
      <dgm:prSet presAssocID="{96530836-0E4C-4CAC-A2C5-EA0C189CB6BE}" presName="sibTrans" presStyleCnt="0"/>
      <dgm:spPr/>
    </dgm:pt>
    <dgm:pt modelId="{43CFA9D0-C93D-4961-A506-E257610C7951}" type="pres">
      <dgm:prSet presAssocID="{EF31A75D-1833-4F1C-A235-DF19037CE43F}" presName="composite" presStyleCnt="0"/>
      <dgm:spPr/>
    </dgm:pt>
    <dgm:pt modelId="{96409FF8-4F92-47E1-87A0-64A0A8416E39}" type="pres">
      <dgm:prSet presAssocID="{EF31A75D-1833-4F1C-A235-DF19037CE43F}" presName="rect1" presStyleLbl="trAlignAcc1" presStyleIdx="6" presStyleCnt="7">
        <dgm:presLayoutVars>
          <dgm:bulletEnabled val="1"/>
        </dgm:presLayoutVars>
      </dgm:prSet>
      <dgm:spPr/>
    </dgm:pt>
    <dgm:pt modelId="{C593A260-E16B-4275-9A16-2B87B6EC609A}" type="pres">
      <dgm:prSet presAssocID="{EF31A75D-1833-4F1C-A235-DF19037CE43F}" presName="rect2" presStyleLbl="fgImgPlace1" presStyleIdx="6" presStyleCnt="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9000" r="-9000"/>
          </a:stretch>
        </a:blipFill>
      </dgm:spPr>
    </dgm:pt>
  </dgm:ptLst>
  <dgm:cxnLst>
    <dgm:cxn modelId="{00CA5E0A-41F9-4EF8-91AD-A07EE91B3F92}" srcId="{D3F66506-BA6F-4A62-9DD9-E0473A9C0971}" destId="{A4DB3F55-BD93-4633-A5D4-1AAA4397FE4A}" srcOrd="4" destOrd="0" parTransId="{BF2A7ADA-32CB-4DC6-AB0D-FC0DE819AD56}" sibTransId="{0EACEFA5-B9B8-4B0C-9AC4-619B1C2BD6F9}"/>
    <dgm:cxn modelId="{427C5012-3460-4B68-96F6-4606393B541F}" type="presOf" srcId="{49093DB4-1BE0-45F8-92D8-DAF860CE8704}" destId="{E8DAF8F9-C1A3-4C44-84AF-72A1FFB632EB}" srcOrd="0" destOrd="0" presId="urn:microsoft.com/office/officeart/2008/layout/PictureStrips"/>
    <dgm:cxn modelId="{CC15AB16-DBA1-49CF-8BC6-287C3DA1202F}" type="presOf" srcId="{4DF2958F-1D52-4C4C-A55A-CB9EC131ED0A}" destId="{332ABDB5-3AE4-4F82-9D6E-5ED1C3FB7CE6}" srcOrd="0" destOrd="0" presId="urn:microsoft.com/office/officeart/2008/layout/PictureStrips"/>
    <dgm:cxn modelId="{E74B531F-1495-49AE-9156-B2CF60C09E4B}" type="presOf" srcId="{7D862FE4-3F19-4088-9392-B83ED6BF3964}" destId="{9DE9EC92-17D9-4964-AE07-11F12BFBA5AD}" srcOrd="0" destOrd="0" presId="urn:microsoft.com/office/officeart/2008/layout/PictureStrips"/>
    <dgm:cxn modelId="{9A725449-26C5-475F-9F3C-1F502EBBDE56}" type="presOf" srcId="{58356F89-6BA7-48FD-B4D7-D7980F32E843}" destId="{AC5233AE-684C-4ADE-894F-BE8F9C915CB3}" srcOrd="0" destOrd="0" presId="urn:microsoft.com/office/officeart/2008/layout/PictureStrips"/>
    <dgm:cxn modelId="{1841C94A-DC75-4FE7-BEEA-4CCB0E136186}" srcId="{D3F66506-BA6F-4A62-9DD9-E0473A9C0971}" destId="{7D862FE4-3F19-4088-9392-B83ED6BF3964}" srcOrd="0" destOrd="0" parTransId="{10D5300E-B16E-47F1-9EF8-96FF4F33B3CF}" sibTransId="{D806ACB3-8B4B-42CD-AECB-33CD47B4CDD7}"/>
    <dgm:cxn modelId="{9C687C4B-645F-413E-83BD-B47BF9559779}" srcId="{D3F66506-BA6F-4A62-9DD9-E0473A9C0971}" destId="{EF31A75D-1833-4F1C-A235-DF19037CE43F}" srcOrd="6" destOrd="0" parTransId="{AB8289E9-D50C-44AD-BA03-F583BD55D639}" sibTransId="{5D04114E-0ACC-484D-87F7-126DA5AEA8D6}"/>
    <dgm:cxn modelId="{E9119A56-8689-4B6B-9F2B-209468F8A6A9}" srcId="{D3F66506-BA6F-4A62-9DD9-E0473A9C0971}" destId="{58356F89-6BA7-48FD-B4D7-D7980F32E843}" srcOrd="1" destOrd="0" parTransId="{2F2AE52E-368A-4314-B78A-B76D2CB41B06}" sibTransId="{A4A4E10E-6EF3-4B94-BB00-B4E0D22EA686}"/>
    <dgm:cxn modelId="{C97C7263-CC88-4837-B3C1-169B87280452}" type="presOf" srcId="{D3F66506-BA6F-4A62-9DD9-E0473A9C0971}" destId="{BC3FBECC-5B44-47A9-9462-EC5562F83F5E}" srcOrd="0" destOrd="0" presId="urn:microsoft.com/office/officeart/2008/layout/PictureStrips"/>
    <dgm:cxn modelId="{44DAA36D-B169-4788-B63A-A7DF67266472}" type="presOf" srcId="{01E8B58C-F8D3-4F40-B563-A202BD8C9FEC}" destId="{6C44183E-5CD4-4FDD-926F-64FC4DED7C20}" srcOrd="0" destOrd="0" presId="urn:microsoft.com/office/officeart/2008/layout/PictureStrips"/>
    <dgm:cxn modelId="{51042678-AE98-4C2A-BF29-29D317F0B267}" type="presOf" srcId="{EF31A75D-1833-4F1C-A235-DF19037CE43F}" destId="{96409FF8-4F92-47E1-87A0-64A0A8416E39}" srcOrd="0" destOrd="0" presId="urn:microsoft.com/office/officeart/2008/layout/PictureStrips"/>
    <dgm:cxn modelId="{DFB6B3A4-0476-4860-B94F-8619B5A9345A}" srcId="{D3F66506-BA6F-4A62-9DD9-E0473A9C0971}" destId="{01E8B58C-F8D3-4F40-B563-A202BD8C9FEC}" srcOrd="3" destOrd="0" parTransId="{8A1E6EBC-47C6-4ACF-990D-1E84C015ADFA}" sibTransId="{023EB7AE-49A9-4568-B3B9-126EA727D22E}"/>
    <dgm:cxn modelId="{A9F8ACB3-395C-44CA-A260-03B2745D447A}" srcId="{D3F66506-BA6F-4A62-9DD9-E0473A9C0971}" destId="{49093DB4-1BE0-45F8-92D8-DAF860CE8704}" srcOrd="2" destOrd="0" parTransId="{54B74F03-C9B9-4AF8-BAF4-AF2A965CB4B7}" sibTransId="{A16CC16D-39E0-41A1-ADB6-9D3DC5210B4E}"/>
    <dgm:cxn modelId="{6BB4F4B9-7E88-4CA0-9A38-9F0EB1ED3505}" srcId="{D3F66506-BA6F-4A62-9DD9-E0473A9C0971}" destId="{4DF2958F-1D52-4C4C-A55A-CB9EC131ED0A}" srcOrd="5" destOrd="0" parTransId="{4F1D5DD3-FEAB-4F7A-882C-06D3B66D773B}" sibTransId="{96530836-0E4C-4CAC-A2C5-EA0C189CB6BE}"/>
    <dgm:cxn modelId="{C4B096EA-F307-41E7-B02B-C04A5D5F2B0A}" type="presOf" srcId="{A4DB3F55-BD93-4633-A5D4-1AAA4397FE4A}" destId="{AE683A3C-932F-42CD-B075-9F69B0494BBA}" srcOrd="0" destOrd="0" presId="urn:microsoft.com/office/officeart/2008/layout/PictureStrips"/>
    <dgm:cxn modelId="{0320CF4A-2BC9-4CE3-B5B8-13AA5DC9ED12}" type="presParOf" srcId="{BC3FBECC-5B44-47A9-9462-EC5562F83F5E}" destId="{C6C60962-C7F5-4775-97F5-C87F553B3339}" srcOrd="0" destOrd="0" presId="urn:microsoft.com/office/officeart/2008/layout/PictureStrips"/>
    <dgm:cxn modelId="{9B9164BB-BF45-42BE-82AA-C4D9265BF4EB}" type="presParOf" srcId="{C6C60962-C7F5-4775-97F5-C87F553B3339}" destId="{9DE9EC92-17D9-4964-AE07-11F12BFBA5AD}" srcOrd="0" destOrd="0" presId="urn:microsoft.com/office/officeart/2008/layout/PictureStrips"/>
    <dgm:cxn modelId="{70621E62-BD05-4BA1-9F35-97FE3DEC6B55}" type="presParOf" srcId="{C6C60962-C7F5-4775-97F5-C87F553B3339}" destId="{48B629CB-2CD6-46D4-A7CE-7525C7B4BEE8}" srcOrd="1" destOrd="0" presId="urn:microsoft.com/office/officeart/2008/layout/PictureStrips"/>
    <dgm:cxn modelId="{95ED8F11-4AB9-4AE6-8465-40CDF142DD42}" type="presParOf" srcId="{BC3FBECC-5B44-47A9-9462-EC5562F83F5E}" destId="{F917569E-6A0C-4206-B502-7CF9E65E3712}" srcOrd="1" destOrd="0" presId="urn:microsoft.com/office/officeart/2008/layout/PictureStrips"/>
    <dgm:cxn modelId="{96AB775F-7913-427B-A6B8-3429BC29C16B}" type="presParOf" srcId="{BC3FBECC-5B44-47A9-9462-EC5562F83F5E}" destId="{98F0B64C-D8AD-490B-B789-CBE728FF9DFD}" srcOrd="2" destOrd="0" presId="urn:microsoft.com/office/officeart/2008/layout/PictureStrips"/>
    <dgm:cxn modelId="{DA1CDDF6-1686-44DA-A607-4EC38154333B}" type="presParOf" srcId="{98F0B64C-D8AD-490B-B789-CBE728FF9DFD}" destId="{AC5233AE-684C-4ADE-894F-BE8F9C915CB3}" srcOrd="0" destOrd="0" presId="urn:microsoft.com/office/officeart/2008/layout/PictureStrips"/>
    <dgm:cxn modelId="{1B3A5DA3-A8CB-48A3-8846-6DFFE8FD1BB0}" type="presParOf" srcId="{98F0B64C-D8AD-490B-B789-CBE728FF9DFD}" destId="{4C76C087-3827-4F9F-9538-2E88674489CF}" srcOrd="1" destOrd="0" presId="urn:microsoft.com/office/officeart/2008/layout/PictureStrips"/>
    <dgm:cxn modelId="{AD948E63-4594-462D-8269-D90139955AC4}" type="presParOf" srcId="{BC3FBECC-5B44-47A9-9462-EC5562F83F5E}" destId="{0692B890-050E-4A58-94D5-1786BE31F774}" srcOrd="3" destOrd="0" presId="urn:microsoft.com/office/officeart/2008/layout/PictureStrips"/>
    <dgm:cxn modelId="{1CD39E8F-9C26-467B-BB7F-51BC983BD5AC}" type="presParOf" srcId="{BC3FBECC-5B44-47A9-9462-EC5562F83F5E}" destId="{831DE262-0801-4E88-B2A3-87BFB4CFE6DB}" srcOrd="4" destOrd="0" presId="urn:microsoft.com/office/officeart/2008/layout/PictureStrips"/>
    <dgm:cxn modelId="{C879ACEB-8B36-4007-A995-C9E432487DB1}" type="presParOf" srcId="{831DE262-0801-4E88-B2A3-87BFB4CFE6DB}" destId="{E8DAF8F9-C1A3-4C44-84AF-72A1FFB632EB}" srcOrd="0" destOrd="0" presId="urn:microsoft.com/office/officeart/2008/layout/PictureStrips"/>
    <dgm:cxn modelId="{CA004503-077D-4804-B1E2-A86F2B4FEC5B}" type="presParOf" srcId="{831DE262-0801-4E88-B2A3-87BFB4CFE6DB}" destId="{6DB62E4E-1540-4B53-B8BD-ECCAEDAE9D17}" srcOrd="1" destOrd="0" presId="urn:microsoft.com/office/officeart/2008/layout/PictureStrips"/>
    <dgm:cxn modelId="{3BFFDB47-8BFB-41F5-B86D-22AE9262C79A}" type="presParOf" srcId="{BC3FBECC-5B44-47A9-9462-EC5562F83F5E}" destId="{1E556C63-0F70-4464-9507-6692C0642A9F}" srcOrd="5" destOrd="0" presId="urn:microsoft.com/office/officeart/2008/layout/PictureStrips"/>
    <dgm:cxn modelId="{E683B0BD-9BBC-4889-8B7E-FF48F14FB2EA}" type="presParOf" srcId="{BC3FBECC-5B44-47A9-9462-EC5562F83F5E}" destId="{1F475EC7-84F5-486C-8B93-DF6C75DFB2E8}" srcOrd="6" destOrd="0" presId="urn:microsoft.com/office/officeart/2008/layout/PictureStrips"/>
    <dgm:cxn modelId="{7CBD29B3-6CDA-48B9-8531-9AF0B3310321}" type="presParOf" srcId="{1F475EC7-84F5-486C-8B93-DF6C75DFB2E8}" destId="{6C44183E-5CD4-4FDD-926F-64FC4DED7C20}" srcOrd="0" destOrd="0" presId="urn:microsoft.com/office/officeart/2008/layout/PictureStrips"/>
    <dgm:cxn modelId="{6354BBFC-3EEA-425A-99E8-D7BEEE205B88}" type="presParOf" srcId="{1F475EC7-84F5-486C-8B93-DF6C75DFB2E8}" destId="{FB5726B6-D447-4C28-A018-350551559CE2}" srcOrd="1" destOrd="0" presId="urn:microsoft.com/office/officeart/2008/layout/PictureStrips"/>
    <dgm:cxn modelId="{E32BCA07-EA41-4E93-82E9-8CFF094995C0}" type="presParOf" srcId="{BC3FBECC-5B44-47A9-9462-EC5562F83F5E}" destId="{814D40BF-3F3D-4B8F-BE23-4D996FE75773}" srcOrd="7" destOrd="0" presId="urn:microsoft.com/office/officeart/2008/layout/PictureStrips"/>
    <dgm:cxn modelId="{2ECEE38C-2EFE-4A4D-8C8A-3B4B596FA974}" type="presParOf" srcId="{BC3FBECC-5B44-47A9-9462-EC5562F83F5E}" destId="{A3C79B5D-B08A-4761-BC41-F53F01222062}" srcOrd="8" destOrd="0" presId="urn:microsoft.com/office/officeart/2008/layout/PictureStrips"/>
    <dgm:cxn modelId="{665523A0-C517-4BAA-9DBF-1E2C2BE01D08}" type="presParOf" srcId="{A3C79B5D-B08A-4761-BC41-F53F01222062}" destId="{AE683A3C-932F-42CD-B075-9F69B0494BBA}" srcOrd="0" destOrd="0" presId="urn:microsoft.com/office/officeart/2008/layout/PictureStrips"/>
    <dgm:cxn modelId="{C99B9CB9-6A14-4DF2-B2BD-17EF337C7020}" type="presParOf" srcId="{A3C79B5D-B08A-4761-BC41-F53F01222062}" destId="{D1E9D065-1B05-42AB-993A-666724529943}" srcOrd="1" destOrd="0" presId="urn:microsoft.com/office/officeart/2008/layout/PictureStrips"/>
    <dgm:cxn modelId="{437A9039-8229-4B7F-95CF-370C0F423009}" type="presParOf" srcId="{BC3FBECC-5B44-47A9-9462-EC5562F83F5E}" destId="{4641D582-3F37-4CEB-AE0F-F94AA77DEA72}" srcOrd="9" destOrd="0" presId="urn:microsoft.com/office/officeart/2008/layout/PictureStrips"/>
    <dgm:cxn modelId="{D4750F58-3DA6-4D5D-8684-E29077CFA059}" type="presParOf" srcId="{BC3FBECC-5B44-47A9-9462-EC5562F83F5E}" destId="{90C6B1ED-056A-405C-9009-FA47FE3B0CCB}" srcOrd="10" destOrd="0" presId="urn:microsoft.com/office/officeart/2008/layout/PictureStrips"/>
    <dgm:cxn modelId="{AEE759FF-A703-4631-B9B2-EEEA71B51BF4}" type="presParOf" srcId="{90C6B1ED-056A-405C-9009-FA47FE3B0CCB}" destId="{332ABDB5-3AE4-4F82-9D6E-5ED1C3FB7CE6}" srcOrd="0" destOrd="0" presId="urn:microsoft.com/office/officeart/2008/layout/PictureStrips"/>
    <dgm:cxn modelId="{7C82D3AE-B17C-4A30-8A0A-ADBB684DB10E}" type="presParOf" srcId="{90C6B1ED-056A-405C-9009-FA47FE3B0CCB}" destId="{AB7FAB1C-04CC-40FC-9322-2BA9AD2B126A}" srcOrd="1" destOrd="0" presId="urn:microsoft.com/office/officeart/2008/layout/PictureStrips"/>
    <dgm:cxn modelId="{9D9A832E-6644-4BC1-9B4E-3648D22E6731}" type="presParOf" srcId="{BC3FBECC-5B44-47A9-9462-EC5562F83F5E}" destId="{977280A8-8DF3-4331-BB22-12FBE13EE9E1}" srcOrd="11" destOrd="0" presId="urn:microsoft.com/office/officeart/2008/layout/PictureStrips"/>
    <dgm:cxn modelId="{5647E314-B866-41DC-9848-F882F4287ACE}" type="presParOf" srcId="{BC3FBECC-5B44-47A9-9462-EC5562F83F5E}" destId="{43CFA9D0-C93D-4961-A506-E257610C7951}" srcOrd="12" destOrd="0" presId="urn:microsoft.com/office/officeart/2008/layout/PictureStrips"/>
    <dgm:cxn modelId="{3EBBAA75-4EE4-4004-B6F6-C3F3BE36B5DF}" type="presParOf" srcId="{43CFA9D0-C93D-4961-A506-E257610C7951}" destId="{96409FF8-4F92-47E1-87A0-64A0A8416E39}" srcOrd="0" destOrd="0" presId="urn:microsoft.com/office/officeart/2008/layout/PictureStrips"/>
    <dgm:cxn modelId="{5AD5CBEC-AC06-4385-8B2A-F0FE7C800C71}" type="presParOf" srcId="{43CFA9D0-C93D-4961-A506-E257610C7951}" destId="{C593A260-E16B-4275-9A16-2B87B6EC609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4DAF9A-7890-4EA0-A3D7-9403E490E82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551874C4-1566-4A6E-BE66-F6235581E8DD}">
      <dgm:prSet phldrT="[Text]"/>
      <dgm:spPr/>
      <dgm:t>
        <a:bodyPr/>
        <a:lstStyle/>
        <a:p>
          <a:r>
            <a:rPr lang="en-GB" dirty="0">
              <a:latin typeface="Calibri" panose="020F0502020204030204" pitchFamily="34" charset="0"/>
              <a:cs typeface="Calibri" panose="020F0502020204030204" pitchFamily="34" charset="0"/>
            </a:rPr>
            <a:t>Lifestyle Questionnaire</a:t>
          </a:r>
        </a:p>
        <a:p>
          <a:r>
            <a:rPr lang="en-GB" dirty="0">
              <a:latin typeface="Calibri" panose="020F0502020204030204" pitchFamily="34" charset="0"/>
              <a:cs typeface="Calibri" panose="020F0502020204030204" pitchFamily="34" charset="0"/>
              <a:hlinkClick xmlns:r="http://schemas.openxmlformats.org/officeDocument/2006/relationships" r:id="rId1"/>
            </a:rPr>
            <a:t>HERE</a:t>
          </a:r>
          <a:endParaRPr lang="en-GB" dirty="0">
            <a:latin typeface="Calibri" panose="020F0502020204030204" pitchFamily="34" charset="0"/>
            <a:cs typeface="Calibri" panose="020F0502020204030204" pitchFamily="34" charset="0"/>
          </a:endParaRPr>
        </a:p>
      </dgm:t>
    </dgm:pt>
    <dgm:pt modelId="{C9B73564-E2FD-49D0-8390-165B10782C58}" type="parTrans" cxnId="{D6DA084D-8594-4269-8928-1B9C33C6787E}">
      <dgm:prSet/>
      <dgm:spPr/>
      <dgm:t>
        <a:bodyPr/>
        <a:lstStyle/>
        <a:p>
          <a:endParaRPr lang="en-GB"/>
        </a:p>
      </dgm:t>
    </dgm:pt>
    <dgm:pt modelId="{60498610-C2CE-45A2-B932-B83A2F971D9B}" type="sibTrans" cxnId="{D6DA084D-8594-4269-8928-1B9C33C6787E}">
      <dgm:prSet/>
      <dgm:spPr/>
      <dgm:t>
        <a:bodyPr/>
        <a:lstStyle/>
        <a:p>
          <a:endParaRPr lang="en-GB"/>
        </a:p>
      </dgm:t>
    </dgm:pt>
    <dgm:pt modelId="{98873C88-79DD-4EC3-B72F-4C2DECFFF3B6}">
      <dgm:prSet phldrT="[Text]"/>
      <dgm:spPr/>
      <dgm:t>
        <a:bodyPr/>
        <a:lstStyle/>
        <a:p>
          <a:r>
            <a:rPr lang="en-GB" dirty="0">
              <a:latin typeface="Calibri" panose="020F0502020204030204" pitchFamily="34" charset="0"/>
              <a:cs typeface="Calibri" panose="020F0502020204030204" pitchFamily="34" charset="0"/>
            </a:rPr>
            <a:t>PAR-Q</a:t>
          </a:r>
        </a:p>
        <a:p>
          <a:r>
            <a:rPr lang="en-GB" dirty="0">
              <a:latin typeface="Calibri" panose="020F0502020204030204" pitchFamily="34" charset="0"/>
              <a:cs typeface="Calibri" panose="020F0502020204030204" pitchFamily="34" charset="0"/>
              <a:hlinkClick xmlns:r="http://schemas.openxmlformats.org/officeDocument/2006/relationships" r:id="rId2"/>
            </a:rPr>
            <a:t>HERE</a:t>
          </a:r>
          <a:endParaRPr lang="en-GB" dirty="0">
            <a:latin typeface="Calibri" panose="020F0502020204030204" pitchFamily="34" charset="0"/>
            <a:cs typeface="Calibri" panose="020F0502020204030204" pitchFamily="34" charset="0"/>
          </a:endParaRPr>
        </a:p>
      </dgm:t>
    </dgm:pt>
    <dgm:pt modelId="{52224D9E-5A3C-4715-9ACA-8FEF59E0382E}" type="parTrans" cxnId="{CA9FDAC7-8330-4CD1-84BE-8467EDE2C2CB}">
      <dgm:prSet/>
      <dgm:spPr/>
      <dgm:t>
        <a:bodyPr/>
        <a:lstStyle/>
        <a:p>
          <a:endParaRPr lang="en-GB"/>
        </a:p>
      </dgm:t>
    </dgm:pt>
    <dgm:pt modelId="{5000DC7A-09A3-421D-9A23-B2EB8CAA566F}" type="sibTrans" cxnId="{CA9FDAC7-8330-4CD1-84BE-8467EDE2C2CB}">
      <dgm:prSet/>
      <dgm:spPr/>
      <dgm:t>
        <a:bodyPr/>
        <a:lstStyle/>
        <a:p>
          <a:endParaRPr lang="en-GB"/>
        </a:p>
      </dgm:t>
    </dgm:pt>
    <dgm:pt modelId="{AA3ADB14-D13F-4204-B4DC-B09B47B2213A}" type="pres">
      <dgm:prSet presAssocID="{454DAF9A-7890-4EA0-A3D7-9403E490E824}" presName="Name0" presStyleCnt="0">
        <dgm:presLayoutVars>
          <dgm:dir/>
          <dgm:resizeHandles val="exact"/>
        </dgm:presLayoutVars>
      </dgm:prSet>
      <dgm:spPr/>
    </dgm:pt>
    <dgm:pt modelId="{78AECC7D-45BA-48ED-81C6-765AA6CB4156}" type="pres">
      <dgm:prSet presAssocID="{551874C4-1566-4A6E-BE66-F6235581E8DD}" presName="compNode" presStyleCnt="0"/>
      <dgm:spPr/>
    </dgm:pt>
    <dgm:pt modelId="{835D1152-EE0E-41EE-B0AA-31164B2C3B2D}" type="pres">
      <dgm:prSet presAssocID="{551874C4-1566-4A6E-BE66-F6235581E8DD}" presName="pict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EA241E9F-C106-495B-80C8-AC5B9948A946}" type="pres">
      <dgm:prSet presAssocID="{551874C4-1566-4A6E-BE66-F6235581E8DD}" presName="textRect" presStyleLbl="revTx" presStyleIdx="0" presStyleCnt="2">
        <dgm:presLayoutVars>
          <dgm:bulletEnabled val="1"/>
        </dgm:presLayoutVars>
      </dgm:prSet>
      <dgm:spPr/>
    </dgm:pt>
    <dgm:pt modelId="{1F5D2699-F823-4A2B-B796-34575B7CBD32}" type="pres">
      <dgm:prSet presAssocID="{60498610-C2CE-45A2-B932-B83A2F971D9B}" presName="sibTrans" presStyleLbl="sibTrans2D1" presStyleIdx="0" presStyleCnt="0"/>
      <dgm:spPr/>
    </dgm:pt>
    <dgm:pt modelId="{FDEED583-EC7E-4AAC-930C-EDFB90BE715A}" type="pres">
      <dgm:prSet presAssocID="{98873C88-79DD-4EC3-B72F-4C2DECFFF3B6}" presName="compNode" presStyleCnt="0"/>
      <dgm:spPr/>
    </dgm:pt>
    <dgm:pt modelId="{7FE74029-8EAE-4041-AC2D-29AC79D2A8DE}" type="pres">
      <dgm:prSet presAssocID="{98873C88-79DD-4EC3-B72F-4C2DECFFF3B6}" presName="pictRect" presStyleLbl="node1" presStyleIdx="1" presStyleCnt="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000" b="-1000"/>
          </a:stretch>
        </a:blipFill>
      </dgm:spPr>
    </dgm:pt>
    <dgm:pt modelId="{65270F04-9CF3-4D79-8BAC-7F41190D4ABC}" type="pres">
      <dgm:prSet presAssocID="{98873C88-79DD-4EC3-B72F-4C2DECFFF3B6}" presName="textRect" presStyleLbl="revTx" presStyleIdx="1" presStyleCnt="2">
        <dgm:presLayoutVars>
          <dgm:bulletEnabled val="1"/>
        </dgm:presLayoutVars>
      </dgm:prSet>
      <dgm:spPr/>
    </dgm:pt>
  </dgm:ptLst>
  <dgm:cxnLst>
    <dgm:cxn modelId="{E441740D-16BF-48AB-A43B-6B95A786846D}" type="presOf" srcId="{454DAF9A-7890-4EA0-A3D7-9403E490E824}" destId="{AA3ADB14-D13F-4204-B4DC-B09B47B2213A}" srcOrd="0" destOrd="0" presId="urn:microsoft.com/office/officeart/2005/8/layout/pList1"/>
    <dgm:cxn modelId="{D6DA084D-8594-4269-8928-1B9C33C6787E}" srcId="{454DAF9A-7890-4EA0-A3D7-9403E490E824}" destId="{551874C4-1566-4A6E-BE66-F6235581E8DD}" srcOrd="0" destOrd="0" parTransId="{C9B73564-E2FD-49D0-8390-165B10782C58}" sibTransId="{60498610-C2CE-45A2-B932-B83A2F971D9B}"/>
    <dgm:cxn modelId="{F6654C4E-C518-456C-AE0D-34B66C0546BE}" type="presOf" srcId="{551874C4-1566-4A6E-BE66-F6235581E8DD}" destId="{EA241E9F-C106-495B-80C8-AC5B9948A946}" srcOrd="0" destOrd="0" presId="urn:microsoft.com/office/officeart/2005/8/layout/pList1"/>
    <dgm:cxn modelId="{8071D0B9-8598-4CBF-A730-FB89E81BC81D}" type="presOf" srcId="{98873C88-79DD-4EC3-B72F-4C2DECFFF3B6}" destId="{65270F04-9CF3-4D79-8BAC-7F41190D4ABC}" srcOrd="0" destOrd="0" presId="urn:microsoft.com/office/officeart/2005/8/layout/pList1"/>
    <dgm:cxn modelId="{CA9FDAC7-8330-4CD1-84BE-8467EDE2C2CB}" srcId="{454DAF9A-7890-4EA0-A3D7-9403E490E824}" destId="{98873C88-79DD-4EC3-B72F-4C2DECFFF3B6}" srcOrd="1" destOrd="0" parTransId="{52224D9E-5A3C-4715-9ACA-8FEF59E0382E}" sibTransId="{5000DC7A-09A3-421D-9A23-B2EB8CAA566F}"/>
    <dgm:cxn modelId="{078B9AEC-F381-4A42-8CBF-A886E19199F4}" type="presOf" srcId="{60498610-C2CE-45A2-B932-B83A2F971D9B}" destId="{1F5D2699-F823-4A2B-B796-34575B7CBD32}" srcOrd="0" destOrd="0" presId="urn:microsoft.com/office/officeart/2005/8/layout/pList1"/>
    <dgm:cxn modelId="{DA249E4B-D3E0-428E-AAE9-97681D9AFA15}" type="presParOf" srcId="{AA3ADB14-D13F-4204-B4DC-B09B47B2213A}" destId="{78AECC7D-45BA-48ED-81C6-765AA6CB4156}" srcOrd="0" destOrd="0" presId="urn:microsoft.com/office/officeart/2005/8/layout/pList1"/>
    <dgm:cxn modelId="{7BDFEC89-971A-4287-A538-4D7A14AF80B5}" type="presParOf" srcId="{78AECC7D-45BA-48ED-81C6-765AA6CB4156}" destId="{835D1152-EE0E-41EE-B0AA-31164B2C3B2D}" srcOrd="0" destOrd="0" presId="urn:microsoft.com/office/officeart/2005/8/layout/pList1"/>
    <dgm:cxn modelId="{18C1CE68-68D7-426D-AB2B-44C8A78BFB68}" type="presParOf" srcId="{78AECC7D-45BA-48ED-81C6-765AA6CB4156}" destId="{EA241E9F-C106-495B-80C8-AC5B9948A946}" srcOrd="1" destOrd="0" presId="urn:microsoft.com/office/officeart/2005/8/layout/pList1"/>
    <dgm:cxn modelId="{2B0365C6-4ADE-4723-9037-7F293C148B43}" type="presParOf" srcId="{AA3ADB14-D13F-4204-B4DC-B09B47B2213A}" destId="{1F5D2699-F823-4A2B-B796-34575B7CBD32}" srcOrd="1" destOrd="0" presId="urn:microsoft.com/office/officeart/2005/8/layout/pList1"/>
    <dgm:cxn modelId="{31CDDDE7-A532-49A5-A04C-8EAC6224FB1C}" type="presParOf" srcId="{AA3ADB14-D13F-4204-B4DC-B09B47B2213A}" destId="{FDEED583-EC7E-4AAC-930C-EDFB90BE715A}" srcOrd="2" destOrd="0" presId="urn:microsoft.com/office/officeart/2005/8/layout/pList1"/>
    <dgm:cxn modelId="{2DFF661D-B7E9-4CAF-915E-EC03D35B940C}" type="presParOf" srcId="{FDEED583-EC7E-4AAC-930C-EDFB90BE715A}" destId="{7FE74029-8EAE-4041-AC2D-29AC79D2A8DE}" srcOrd="0" destOrd="0" presId="urn:microsoft.com/office/officeart/2005/8/layout/pList1"/>
    <dgm:cxn modelId="{08E12B89-5FB5-4087-869B-5B0B8B765CCB}" type="presParOf" srcId="{FDEED583-EC7E-4AAC-930C-EDFB90BE715A}" destId="{65270F04-9CF3-4D79-8BAC-7F41190D4ABC}"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87064D-0B62-42D3-A28A-47A40DE3A58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D1E7681E-E45C-45D6-9C08-18DD3D2DAB14}">
      <dgm:prSet phldrT="[Text]"/>
      <dgm:spPr/>
      <dgm:t>
        <a:bodyPr/>
        <a:lstStyle/>
        <a:p>
          <a:r>
            <a:rPr lang="en-GB" b="1" dirty="0">
              <a:latin typeface="Calibri" panose="020F0502020204030204" pitchFamily="34" charset="0"/>
            </a:rPr>
            <a:t>RIGHT ATRIUM </a:t>
          </a:r>
          <a:r>
            <a:rPr lang="en-GB" dirty="0">
              <a:latin typeface="Calibri" panose="020F0502020204030204" pitchFamily="34" charset="0"/>
            </a:rPr>
            <a:t>- </a:t>
          </a:r>
          <a:r>
            <a:rPr lang="en-GB" b="0" dirty="0">
              <a:latin typeface="Calibri" panose="020F0502020204030204" pitchFamily="34" charset="0"/>
            </a:rPr>
            <a:t>An upper chamber receiving de-oxygenated blood. </a:t>
          </a:r>
          <a:endParaRPr lang="en-GB" dirty="0"/>
        </a:p>
      </dgm:t>
    </dgm:pt>
    <dgm:pt modelId="{7B277544-B092-4884-8767-CEF8596F2C2B}" type="parTrans" cxnId="{C68C6006-1688-4561-8DD8-30235720812A}">
      <dgm:prSet/>
      <dgm:spPr/>
      <dgm:t>
        <a:bodyPr/>
        <a:lstStyle/>
        <a:p>
          <a:endParaRPr lang="en-GB"/>
        </a:p>
      </dgm:t>
    </dgm:pt>
    <dgm:pt modelId="{361B3AB6-D9EE-4C6B-B76E-A9396A76C1FC}" type="sibTrans" cxnId="{C68C6006-1688-4561-8DD8-30235720812A}">
      <dgm:prSet/>
      <dgm:spPr/>
      <dgm:t>
        <a:bodyPr/>
        <a:lstStyle/>
        <a:p>
          <a:endParaRPr lang="en-GB"/>
        </a:p>
      </dgm:t>
    </dgm:pt>
    <dgm:pt modelId="{FFCE4B32-4928-4AD1-9C3D-1CFA827933B0}" type="pres">
      <dgm:prSet presAssocID="{FB87064D-0B62-42D3-A28A-47A40DE3A589}" presName="diagram" presStyleCnt="0">
        <dgm:presLayoutVars>
          <dgm:dir/>
          <dgm:resizeHandles val="exact"/>
        </dgm:presLayoutVars>
      </dgm:prSet>
      <dgm:spPr/>
    </dgm:pt>
    <dgm:pt modelId="{ADB23D6F-F119-4CCF-929A-058701FBF4EA}" type="pres">
      <dgm:prSet presAssocID="{D1E7681E-E45C-45D6-9C08-18DD3D2DAB14}" presName="node" presStyleLbl="node1" presStyleIdx="0" presStyleCnt="1" custLinFactNeighborX="-46141" custLinFactNeighborY="-16494">
        <dgm:presLayoutVars>
          <dgm:bulletEnabled val="1"/>
        </dgm:presLayoutVars>
      </dgm:prSet>
      <dgm:spPr/>
    </dgm:pt>
  </dgm:ptLst>
  <dgm:cxnLst>
    <dgm:cxn modelId="{C68C6006-1688-4561-8DD8-30235720812A}" srcId="{FB87064D-0B62-42D3-A28A-47A40DE3A589}" destId="{D1E7681E-E45C-45D6-9C08-18DD3D2DAB14}" srcOrd="0" destOrd="0" parTransId="{7B277544-B092-4884-8767-CEF8596F2C2B}" sibTransId="{361B3AB6-D9EE-4C6B-B76E-A9396A76C1FC}"/>
    <dgm:cxn modelId="{68131131-8814-4C12-BD6B-C95337349006}" type="presOf" srcId="{FB87064D-0B62-42D3-A28A-47A40DE3A589}" destId="{FFCE4B32-4928-4AD1-9C3D-1CFA827933B0}" srcOrd="0" destOrd="0" presId="urn:microsoft.com/office/officeart/2005/8/layout/default"/>
    <dgm:cxn modelId="{3B39965F-745E-4AE7-BBF8-CEC22B359879}" type="presOf" srcId="{D1E7681E-E45C-45D6-9C08-18DD3D2DAB14}" destId="{ADB23D6F-F119-4CCF-929A-058701FBF4EA}" srcOrd="0" destOrd="0" presId="urn:microsoft.com/office/officeart/2005/8/layout/default"/>
    <dgm:cxn modelId="{6D79CF27-889A-4BF1-8B81-D35D8F872BE5}" type="presParOf" srcId="{FFCE4B32-4928-4AD1-9C3D-1CFA827933B0}" destId="{ADB23D6F-F119-4CCF-929A-058701FBF4E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87064D-0B62-42D3-A28A-47A40DE3A58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D1E7681E-E45C-45D6-9C08-18DD3D2DAB14}">
      <dgm:prSet phldrT="[Text]"/>
      <dgm:spPr/>
      <dgm:t>
        <a:bodyPr/>
        <a:lstStyle/>
        <a:p>
          <a:r>
            <a:rPr lang="en-GB" b="1" dirty="0">
              <a:latin typeface="Calibri" panose="020F0502020204030204" pitchFamily="34" charset="0"/>
            </a:rPr>
            <a:t>VENA CAVA</a:t>
          </a:r>
          <a:r>
            <a:rPr lang="en-GB" dirty="0">
              <a:latin typeface="Calibri" panose="020F0502020204030204" pitchFamily="34" charset="0"/>
            </a:rPr>
            <a:t>- </a:t>
          </a:r>
          <a:r>
            <a:rPr lang="en-GB" b="0" dirty="0">
              <a:latin typeface="Calibri" panose="020F0502020204030204" pitchFamily="34" charset="0"/>
            </a:rPr>
            <a:t>Returns deoxygenated blood to the heart either via the superior or inferior vena cava.</a:t>
          </a:r>
          <a:endParaRPr lang="en-GB" dirty="0"/>
        </a:p>
      </dgm:t>
    </dgm:pt>
    <dgm:pt modelId="{7B277544-B092-4884-8767-CEF8596F2C2B}" type="parTrans" cxnId="{C68C6006-1688-4561-8DD8-30235720812A}">
      <dgm:prSet/>
      <dgm:spPr/>
      <dgm:t>
        <a:bodyPr/>
        <a:lstStyle/>
        <a:p>
          <a:endParaRPr lang="en-GB"/>
        </a:p>
      </dgm:t>
    </dgm:pt>
    <dgm:pt modelId="{361B3AB6-D9EE-4C6B-B76E-A9396A76C1FC}" type="sibTrans" cxnId="{C68C6006-1688-4561-8DD8-30235720812A}">
      <dgm:prSet/>
      <dgm:spPr/>
      <dgm:t>
        <a:bodyPr/>
        <a:lstStyle/>
        <a:p>
          <a:endParaRPr lang="en-GB"/>
        </a:p>
      </dgm:t>
    </dgm:pt>
    <dgm:pt modelId="{FFCE4B32-4928-4AD1-9C3D-1CFA827933B0}" type="pres">
      <dgm:prSet presAssocID="{FB87064D-0B62-42D3-A28A-47A40DE3A589}" presName="diagram" presStyleCnt="0">
        <dgm:presLayoutVars>
          <dgm:dir/>
          <dgm:resizeHandles val="exact"/>
        </dgm:presLayoutVars>
      </dgm:prSet>
      <dgm:spPr/>
    </dgm:pt>
    <dgm:pt modelId="{ADB23D6F-F119-4CCF-929A-058701FBF4EA}" type="pres">
      <dgm:prSet presAssocID="{D1E7681E-E45C-45D6-9C08-18DD3D2DAB14}" presName="node" presStyleLbl="node1" presStyleIdx="0" presStyleCnt="1" custLinFactNeighborX="-46141" custLinFactNeighborY="-16494">
        <dgm:presLayoutVars>
          <dgm:bulletEnabled val="1"/>
        </dgm:presLayoutVars>
      </dgm:prSet>
      <dgm:spPr/>
    </dgm:pt>
  </dgm:ptLst>
  <dgm:cxnLst>
    <dgm:cxn modelId="{C68C6006-1688-4561-8DD8-30235720812A}" srcId="{FB87064D-0B62-42D3-A28A-47A40DE3A589}" destId="{D1E7681E-E45C-45D6-9C08-18DD3D2DAB14}" srcOrd="0" destOrd="0" parTransId="{7B277544-B092-4884-8767-CEF8596F2C2B}" sibTransId="{361B3AB6-D9EE-4C6B-B76E-A9396A76C1FC}"/>
    <dgm:cxn modelId="{9A85C941-4125-480B-84BC-D8D9AE122B55}" type="presOf" srcId="{D1E7681E-E45C-45D6-9C08-18DD3D2DAB14}" destId="{ADB23D6F-F119-4CCF-929A-058701FBF4EA}" srcOrd="0" destOrd="0" presId="urn:microsoft.com/office/officeart/2005/8/layout/default"/>
    <dgm:cxn modelId="{80E9098D-4D27-4426-B27F-40295055FE88}" type="presOf" srcId="{FB87064D-0B62-42D3-A28A-47A40DE3A589}" destId="{FFCE4B32-4928-4AD1-9C3D-1CFA827933B0}" srcOrd="0" destOrd="0" presId="urn:microsoft.com/office/officeart/2005/8/layout/default"/>
    <dgm:cxn modelId="{2C5132CD-C737-4DC7-B385-2C05EFA32CEC}" type="presParOf" srcId="{FFCE4B32-4928-4AD1-9C3D-1CFA827933B0}" destId="{ADB23D6F-F119-4CCF-929A-058701FBF4E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87064D-0B62-42D3-A28A-47A40DE3A58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D1E7681E-E45C-45D6-9C08-18DD3D2DAB14}">
      <dgm:prSet phldrT="[Text]"/>
      <dgm:spPr/>
      <dgm:t>
        <a:bodyPr/>
        <a:lstStyle/>
        <a:p>
          <a:r>
            <a:rPr lang="en-GB" b="1" dirty="0">
              <a:latin typeface="Calibri" panose="020F0502020204030204" pitchFamily="34" charset="0"/>
            </a:rPr>
            <a:t>SEMI-LUNAR VALUES </a:t>
          </a:r>
          <a:r>
            <a:rPr lang="en-GB" dirty="0">
              <a:latin typeface="Calibri" panose="020F0502020204030204" pitchFamily="34" charset="0"/>
            </a:rPr>
            <a:t>- </a:t>
          </a:r>
          <a:r>
            <a:rPr lang="en-GB" b="0" dirty="0">
              <a:latin typeface="Calibri" panose="020F0502020204030204" pitchFamily="34" charset="0"/>
            </a:rPr>
            <a:t>Prevent expelled blood flowing back into the heart.</a:t>
          </a:r>
          <a:endParaRPr lang="en-GB" dirty="0">
            <a:latin typeface="Calibri" panose="020F0502020204030204" pitchFamily="34" charset="0"/>
          </a:endParaRPr>
        </a:p>
      </dgm:t>
    </dgm:pt>
    <dgm:pt modelId="{7B277544-B092-4884-8767-CEF8596F2C2B}" type="parTrans" cxnId="{C68C6006-1688-4561-8DD8-30235720812A}">
      <dgm:prSet/>
      <dgm:spPr/>
      <dgm:t>
        <a:bodyPr/>
        <a:lstStyle/>
        <a:p>
          <a:endParaRPr lang="en-GB"/>
        </a:p>
      </dgm:t>
    </dgm:pt>
    <dgm:pt modelId="{361B3AB6-D9EE-4C6B-B76E-A9396A76C1FC}" type="sibTrans" cxnId="{C68C6006-1688-4561-8DD8-30235720812A}">
      <dgm:prSet/>
      <dgm:spPr/>
      <dgm:t>
        <a:bodyPr/>
        <a:lstStyle/>
        <a:p>
          <a:endParaRPr lang="en-GB"/>
        </a:p>
      </dgm:t>
    </dgm:pt>
    <dgm:pt modelId="{FFCE4B32-4928-4AD1-9C3D-1CFA827933B0}" type="pres">
      <dgm:prSet presAssocID="{FB87064D-0B62-42D3-A28A-47A40DE3A589}" presName="diagram" presStyleCnt="0">
        <dgm:presLayoutVars>
          <dgm:dir/>
          <dgm:resizeHandles val="exact"/>
        </dgm:presLayoutVars>
      </dgm:prSet>
      <dgm:spPr/>
    </dgm:pt>
    <dgm:pt modelId="{ADB23D6F-F119-4CCF-929A-058701FBF4EA}" type="pres">
      <dgm:prSet presAssocID="{D1E7681E-E45C-45D6-9C08-18DD3D2DAB14}" presName="node" presStyleLbl="node1" presStyleIdx="0" presStyleCnt="1" custLinFactNeighborX="-2457" custLinFactNeighborY="-8605">
        <dgm:presLayoutVars>
          <dgm:bulletEnabled val="1"/>
        </dgm:presLayoutVars>
      </dgm:prSet>
      <dgm:spPr/>
    </dgm:pt>
  </dgm:ptLst>
  <dgm:cxnLst>
    <dgm:cxn modelId="{C68C6006-1688-4561-8DD8-30235720812A}" srcId="{FB87064D-0B62-42D3-A28A-47A40DE3A589}" destId="{D1E7681E-E45C-45D6-9C08-18DD3D2DAB14}" srcOrd="0" destOrd="0" parTransId="{7B277544-B092-4884-8767-CEF8596F2C2B}" sibTransId="{361B3AB6-D9EE-4C6B-B76E-A9396A76C1FC}"/>
    <dgm:cxn modelId="{2AEB3042-CB5D-4E25-9C5F-964F5FFAE51C}" type="presOf" srcId="{D1E7681E-E45C-45D6-9C08-18DD3D2DAB14}" destId="{ADB23D6F-F119-4CCF-929A-058701FBF4EA}" srcOrd="0" destOrd="0" presId="urn:microsoft.com/office/officeart/2005/8/layout/default"/>
    <dgm:cxn modelId="{999E6692-25AC-4A45-9983-CC404EEB336D}" type="presOf" srcId="{FB87064D-0B62-42D3-A28A-47A40DE3A589}" destId="{FFCE4B32-4928-4AD1-9C3D-1CFA827933B0}" srcOrd="0" destOrd="0" presId="urn:microsoft.com/office/officeart/2005/8/layout/default"/>
    <dgm:cxn modelId="{DB34E1DB-CC8D-443D-9827-F49C14FF25B1}" type="presParOf" srcId="{FFCE4B32-4928-4AD1-9C3D-1CFA827933B0}" destId="{ADB23D6F-F119-4CCF-929A-058701FBF4EA}"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F05540E-ECC4-4DA1-B236-A07BE8902579}"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GB"/>
        </a:p>
      </dgm:t>
    </dgm:pt>
    <dgm:pt modelId="{31C6A582-E1B2-49BC-9ACD-E34D1B06A4F0}">
      <dgm:prSet phldrT="[Text]"/>
      <dgm:spPr/>
      <dgm:t>
        <a:bodyPr/>
        <a:lstStyle/>
        <a:p>
          <a:r>
            <a:rPr lang="en-GB" dirty="0"/>
            <a:t>Weekly performance</a:t>
          </a:r>
        </a:p>
      </dgm:t>
    </dgm:pt>
    <dgm:pt modelId="{305192BE-B846-4BB9-B03C-5748338C7962}" type="parTrans" cxnId="{76AA3766-23D4-439D-B82F-FD9E488C89F9}">
      <dgm:prSet/>
      <dgm:spPr/>
      <dgm:t>
        <a:bodyPr/>
        <a:lstStyle/>
        <a:p>
          <a:endParaRPr lang="en-GB"/>
        </a:p>
      </dgm:t>
    </dgm:pt>
    <dgm:pt modelId="{C782987B-434F-4D89-AD62-E229B662D8D9}" type="sibTrans" cxnId="{76AA3766-23D4-439D-B82F-FD9E488C89F9}">
      <dgm:prSet/>
      <dgm:spPr/>
      <dgm:t>
        <a:bodyPr/>
        <a:lstStyle/>
        <a:p>
          <a:endParaRPr lang="en-GB"/>
        </a:p>
      </dgm:t>
    </dgm:pt>
    <dgm:pt modelId="{6E678FBE-7D7C-4396-A5A8-3D2D9D8DA211}">
      <dgm:prSet phldrT="[Text]"/>
      <dgm:spPr/>
      <dgm:t>
        <a:bodyPr/>
        <a:lstStyle/>
        <a:p>
          <a:r>
            <a:rPr lang="en-GB" dirty="0"/>
            <a:t>Analyse performance</a:t>
          </a:r>
        </a:p>
      </dgm:t>
    </dgm:pt>
    <dgm:pt modelId="{75B810A7-3943-44D8-ADCB-D8E170A15906}" type="parTrans" cxnId="{FF502E41-3C8C-4578-BC72-5144B54BB9CA}">
      <dgm:prSet/>
      <dgm:spPr/>
      <dgm:t>
        <a:bodyPr/>
        <a:lstStyle/>
        <a:p>
          <a:endParaRPr lang="en-GB"/>
        </a:p>
      </dgm:t>
    </dgm:pt>
    <dgm:pt modelId="{8164D5D6-9D43-467A-A7BF-F9B7493B626D}" type="sibTrans" cxnId="{FF502E41-3C8C-4578-BC72-5144B54BB9CA}">
      <dgm:prSet/>
      <dgm:spPr/>
      <dgm:t>
        <a:bodyPr/>
        <a:lstStyle/>
        <a:p>
          <a:endParaRPr lang="en-GB"/>
        </a:p>
      </dgm:t>
    </dgm:pt>
    <dgm:pt modelId="{DBC77D7C-38A9-4E78-949D-C15D06EF625E}">
      <dgm:prSet phldrT="[Text]"/>
      <dgm:spPr/>
      <dgm:t>
        <a:bodyPr/>
        <a:lstStyle/>
        <a:p>
          <a:r>
            <a:rPr lang="en-GB" dirty="0"/>
            <a:t>Plan and justify changes</a:t>
          </a:r>
        </a:p>
      </dgm:t>
    </dgm:pt>
    <dgm:pt modelId="{1D1274E6-6C0C-4E6D-9F6C-D3D2ECCB5C42}" type="parTrans" cxnId="{D241C082-10A4-493F-9F4D-D0F5DC38C0AC}">
      <dgm:prSet/>
      <dgm:spPr/>
      <dgm:t>
        <a:bodyPr/>
        <a:lstStyle/>
        <a:p>
          <a:endParaRPr lang="en-GB"/>
        </a:p>
      </dgm:t>
    </dgm:pt>
    <dgm:pt modelId="{4A93A307-4132-43B1-B778-3A3BF183F5C3}" type="sibTrans" cxnId="{D241C082-10A4-493F-9F4D-D0F5DC38C0AC}">
      <dgm:prSet/>
      <dgm:spPr/>
      <dgm:t>
        <a:bodyPr/>
        <a:lstStyle/>
        <a:p>
          <a:endParaRPr lang="en-GB"/>
        </a:p>
      </dgm:t>
    </dgm:pt>
    <dgm:pt modelId="{02AC0C67-004C-465E-A97D-926499735BE6}" type="pres">
      <dgm:prSet presAssocID="{CF05540E-ECC4-4DA1-B236-A07BE8902579}" presName="cycle" presStyleCnt="0">
        <dgm:presLayoutVars>
          <dgm:dir/>
          <dgm:resizeHandles val="exact"/>
        </dgm:presLayoutVars>
      </dgm:prSet>
      <dgm:spPr/>
    </dgm:pt>
    <dgm:pt modelId="{6D5ADDCD-8422-4E13-9EEB-D846E15077AE}" type="pres">
      <dgm:prSet presAssocID="{31C6A582-E1B2-49BC-9ACD-E34D1B06A4F0}" presName="dummy" presStyleCnt="0"/>
      <dgm:spPr/>
    </dgm:pt>
    <dgm:pt modelId="{71C6B276-A716-40C4-BFB1-E1D20727D184}" type="pres">
      <dgm:prSet presAssocID="{31C6A582-E1B2-49BC-9ACD-E34D1B06A4F0}" presName="node" presStyleLbl="revTx" presStyleIdx="0" presStyleCnt="3">
        <dgm:presLayoutVars>
          <dgm:bulletEnabled val="1"/>
        </dgm:presLayoutVars>
      </dgm:prSet>
      <dgm:spPr/>
    </dgm:pt>
    <dgm:pt modelId="{B154E7DC-8193-4D92-9C79-0A00AD209481}" type="pres">
      <dgm:prSet presAssocID="{C782987B-434F-4D89-AD62-E229B662D8D9}" presName="sibTrans" presStyleLbl="node1" presStyleIdx="0" presStyleCnt="3"/>
      <dgm:spPr/>
    </dgm:pt>
    <dgm:pt modelId="{2F2175C3-24BC-42DB-92A4-39D988B90CCD}" type="pres">
      <dgm:prSet presAssocID="{6E678FBE-7D7C-4396-A5A8-3D2D9D8DA211}" presName="dummy" presStyleCnt="0"/>
      <dgm:spPr/>
    </dgm:pt>
    <dgm:pt modelId="{C68D4076-6056-4494-BB9B-035690057A05}" type="pres">
      <dgm:prSet presAssocID="{6E678FBE-7D7C-4396-A5A8-3D2D9D8DA211}" presName="node" presStyleLbl="revTx" presStyleIdx="1" presStyleCnt="3">
        <dgm:presLayoutVars>
          <dgm:bulletEnabled val="1"/>
        </dgm:presLayoutVars>
      </dgm:prSet>
      <dgm:spPr/>
    </dgm:pt>
    <dgm:pt modelId="{3FFCF99C-6F64-4980-BBF7-5277AAA28B0C}" type="pres">
      <dgm:prSet presAssocID="{8164D5D6-9D43-467A-A7BF-F9B7493B626D}" presName="sibTrans" presStyleLbl="node1" presStyleIdx="1" presStyleCnt="3"/>
      <dgm:spPr/>
    </dgm:pt>
    <dgm:pt modelId="{14B6BB19-B1CA-4A9A-9BA1-84C7E3743BFE}" type="pres">
      <dgm:prSet presAssocID="{DBC77D7C-38A9-4E78-949D-C15D06EF625E}" presName="dummy" presStyleCnt="0"/>
      <dgm:spPr/>
    </dgm:pt>
    <dgm:pt modelId="{A4046D5F-CC4F-4869-81C1-091F27E28FE4}" type="pres">
      <dgm:prSet presAssocID="{DBC77D7C-38A9-4E78-949D-C15D06EF625E}" presName="node" presStyleLbl="revTx" presStyleIdx="2" presStyleCnt="3">
        <dgm:presLayoutVars>
          <dgm:bulletEnabled val="1"/>
        </dgm:presLayoutVars>
      </dgm:prSet>
      <dgm:spPr/>
    </dgm:pt>
    <dgm:pt modelId="{50EA74B3-A774-4A12-9242-B7B606742B58}" type="pres">
      <dgm:prSet presAssocID="{4A93A307-4132-43B1-B778-3A3BF183F5C3}" presName="sibTrans" presStyleLbl="node1" presStyleIdx="2" presStyleCnt="3"/>
      <dgm:spPr/>
    </dgm:pt>
  </dgm:ptLst>
  <dgm:cxnLst>
    <dgm:cxn modelId="{6E820E0D-003C-49B9-A966-375160F3F1BC}" type="presOf" srcId="{C782987B-434F-4D89-AD62-E229B662D8D9}" destId="{B154E7DC-8193-4D92-9C79-0A00AD209481}" srcOrd="0" destOrd="0" presId="urn:microsoft.com/office/officeart/2005/8/layout/cycle1"/>
    <dgm:cxn modelId="{9C8E6523-4E33-4ACD-A3BA-60795456E773}" type="presOf" srcId="{DBC77D7C-38A9-4E78-949D-C15D06EF625E}" destId="{A4046D5F-CC4F-4869-81C1-091F27E28FE4}" srcOrd="0" destOrd="0" presId="urn:microsoft.com/office/officeart/2005/8/layout/cycle1"/>
    <dgm:cxn modelId="{FF502E41-3C8C-4578-BC72-5144B54BB9CA}" srcId="{CF05540E-ECC4-4DA1-B236-A07BE8902579}" destId="{6E678FBE-7D7C-4396-A5A8-3D2D9D8DA211}" srcOrd="1" destOrd="0" parTransId="{75B810A7-3943-44D8-ADCB-D8E170A15906}" sibTransId="{8164D5D6-9D43-467A-A7BF-F9B7493B626D}"/>
    <dgm:cxn modelId="{7876EF46-99DB-4623-A0EB-DC4C3C7A10CB}" type="presOf" srcId="{4A93A307-4132-43B1-B778-3A3BF183F5C3}" destId="{50EA74B3-A774-4A12-9242-B7B606742B58}" srcOrd="0" destOrd="0" presId="urn:microsoft.com/office/officeart/2005/8/layout/cycle1"/>
    <dgm:cxn modelId="{3D21B053-8138-4715-941A-DCFD167F1E70}" type="presOf" srcId="{6E678FBE-7D7C-4396-A5A8-3D2D9D8DA211}" destId="{C68D4076-6056-4494-BB9B-035690057A05}" srcOrd="0" destOrd="0" presId="urn:microsoft.com/office/officeart/2005/8/layout/cycle1"/>
    <dgm:cxn modelId="{76AA3766-23D4-439D-B82F-FD9E488C89F9}" srcId="{CF05540E-ECC4-4DA1-B236-A07BE8902579}" destId="{31C6A582-E1B2-49BC-9ACD-E34D1B06A4F0}" srcOrd="0" destOrd="0" parTransId="{305192BE-B846-4BB9-B03C-5748338C7962}" sibTransId="{C782987B-434F-4D89-AD62-E229B662D8D9}"/>
    <dgm:cxn modelId="{D241C082-10A4-493F-9F4D-D0F5DC38C0AC}" srcId="{CF05540E-ECC4-4DA1-B236-A07BE8902579}" destId="{DBC77D7C-38A9-4E78-949D-C15D06EF625E}" srcOrd="2" destOrd="0" parTransId="{1D1274E6-6C0C-4E6D-9F6C-D3D2ECCB5C42}" sibTransId="{4A93A307-4132-43B1-B778-3A3BF183F5C3}"/>
    <dgm:cxn modelId="{DECBC5AB-3852-4C65-8A90-3DB593C88A8A}" type="presOf" srcId="{31C6A582-E1B2-49BC-9ACD-E34D1B06A4F0}" destId="{71C6B276-A716-40C4-BFB1-E1D20727D184}" srcOrd="0" destOrd="0" presId="urn:microsoft.com/office/officeart/2005/8/layout/cycle1"/>
    <dgm:cxn modelId="{A2E712CA-F87B-4656-A5D9-F47907667D5F}" type="presOf" srcId="{CF05540E-ECC4-4DA1-B236-A07BE8902579}" destId="{02AC0C67-004C-465E-A97D-926499735BE6}" srcOrd="0" destOrd="0" presId="urn:microsoft.com/office/officeart/2005/8/layout/cycle1"/>
    <dgm:cxn modelId="{5516BBCA-863C-4CE4-9911-BF68F4F0CDBB}" type="presOf" srcId="{8164D5D6-9D43-467A-A7BF-F9B7493B626D}" destId="{3FFCF99C-6F64-4980-BBF7-5277AAA28B0C}" srcOrd="0" destOrd="0" presId="urn:microsoft.com/office/officeart/2005/8/layout/cycle1"/>
    <dgm:cxn modelId="{64A81DBD-3755-48D8-83AF-64798CB63C53}" type="presParOf" srcId="{02AC0C67-004C-465E-A97D-926499735BE6}" destId="{6D5ADDCD-8422-4E13-9EEB-D846E15077AE}" srcOrd="0" destOrd="0" presId="urn:microsoft.com/office/officeart/2005/8/layout/cycle1"/>
    <dgm:cxn modelId="{7AFADFE9-70F3-404E-989B-DFED5413286C}" type="presParOf" srcId="{02AC0C67-004C-465E-A97D-926499735BE6}" destId="{71C6B276-A716-40C4-BFB1-E1D20727D184}" srcOrd="1" destOrd="0" presId="urn:microsoft.com/office/officeart/2005/8/layout/cycle1"/>
    <dgm:cxn modelId="{998A96F9-A87A-4BF6-AC3F-9EB712C89CB0}" type="presParOf" srcId="{02AC0C67-004C-465E-A97D-926499735BE6}" destId="{B154E7DC-8193-4D92-9C79-0A00AD209481}" srcOrd="2" destOrd="0" presId="urn:microsoft.com/office/officeart/2005/8/layout/cycle1"/>
    <dgm:cxn modelId="{21343A53-0E3E-4D61-938C-5C655795E5BC}" type="presParOf" srcId="{02AC0C67-004C-465E-A97D-926499735BE6}" destId="{2F2175C3-24BC-42DB-92A4-39D988B90CCD}" srcOrd="3" destOrd="0" presId="urn:microsoft.com/office/officeart/2005/8/layout/cycle1"/>
    <dgm:cxn modelId="{E993E14C-E156-473B-B5B9-F17DD07B30B2}" type="presParOf" srcId="{02AC0C67-004C-465E-A97D-926499735BE6}" destId="{C68D4076-6056-4494-BB9B-035690057A05}" srcOrd="4" destOrd="0" presId="urn:microsoft.com/office/officeart/2005/8/layout/cycle1"/>
    <dgm:cxn modelId="{1010E277-5EBE-48C5-B20B-D67731D7DE91}" type="presParOf" srcId="{02AC0C67-004C-465E-A97D-926499735BE6}" destId="{3FFCF99C-6F64-4980-BBF7-5277AAA28B0C}" srcOrd="5" destOrd="0" presId="urn:microsoft.com/office/officeart/2005/8/layout/cycle1"/>
    <dgm:cxn modelId="{6A5822AA-D38A-4E20-B6B4-92100DC1CA9F}" type="presParOf" srcId="{02AC0C67-004C-465E-A97D-926499735BE6}" destId="{14B6BB19-B1CA-4A9A-9BA1-84C7E3743BFE}" srcOrd="6" destOrd="0" presId="urn:microsoft.com/office/officeart/2005/8/layout/cycle1"/>
    <dgm:cxn modelId="{44B77089-CAAA-4DFB-A86F-B523CAB96327}" type="presParOf" srcId="{02AC0C67-004C-465E-A97D-926499735BE6}" destId="{A4046D5F-CC4F-4869-81C1-091F27E28FE4}" srcOrd="7" destOrd="0" presId="urn:microsoft.com/office/officeart/2005/8/layout/cycle1"/>
    <dgm:cxn modelId="{8611A461-1D89-4A14-977B-057CF5F41DD6}" type="presParOf" srcId="{02AC0C67-004C-465E-A97D-926499735BE6}" destId="{50EA74B3-A774-4A12-9242-B7B606742B58}"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9EC92-17D9-4964-AE07-11F12BFBA5AD}">
      <dsp:nvSpPr>
        <dsp:cNvPr id="0" name=""/>
        <dsp:cNvSpPr/>
      </dsp:nvSpPr>
      <dsp:spPr>
        <a:xfrm>
          <a:off x="1225512" y="861507"/>
          <a:ext cx="1975072" cy="61721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8057" tIns="38100" rIns="38100" bIns="38100" numCol="1" spcCol="1270" anchor="ctr" anchorCtr="0">
          <a:noAutofit/>
        </a:bodyPr>
        <a:lstStyle/>
        <a:p>
          <a:pPr marL="0" lvl="0" indent="0" algn="l" defTabSz="444500">
            <a:lnSpc>
              <a:spcPct val="90000"/>
            </a:lnSpc>
            <a:spcBef>
              <a:spcPct val="0"/>
            </a:spcBef>
            <a:spcAft>
              <a:spcPct val="35000"/>
            </a:spcAft>
            <a:buNone/>
          </a:pPr>
          <a:r>
            <a:rPr lang="en-GB" sz="1000" b="0" kern="1200" dirty="0">
              <a:latin typeface="Calibri" panose="020F0502020204030204" pitchFamily="34" charset="0"/>
            </a:rPr>
            <a:t>Specific – targets must to the point.</a:t>
          </a:r>
          <a:endParaRPr lang="en-GB" sz="1000" kern="1200" dirty="0">
            <a:latin typeface="Calibri" panose="020F0502020204030204" pitchFamily="34" charset="0"/>
          </a:endParaRPr>
        </a:p>
      </dsp:txBody>
      <dsp:txXfrm>
        <a:off x="1225512" y="861507"/>
        <a:ext cx="1975072" cy="617210"/>
      </dsp:txXfrm>
    </dsp:sp>
    <dsp:sp modelId="{48B629CB-2CD6-46D4-A7CE-7525C7B4BEE8}">
      <dsp:nvSpPr>
        <dsp:cNvPr id="0" name=""/>
        <dsp:cNvSpPr/>
      </dsp:nvSpPr>
      <dsp:spPr>
        <a:xfrm>
          <a:off x="1143217" y="772354"/>
          <a:ext cx="432047" cy="64807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5233AE-684C-4ADE-894F-BE8F9C915CB3}">
      <dsp:nvSpPr>
        <dsp:cNvPr id="0" name=""/>
        <dsp:cNvSpPr/>
      </dsp:nvSpPr>
      <dsp:spPr>
        <a:xfrm>
          <a:off x="1225512" y="1638506"/>
          <a:ext cx="1975072" cy="61721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8057" tIns="38100" rIns="38100" bIns="38100" numCol="1" spcCol="1270" anchor="ctr" anchorCtr="0">
          <a:noAutofit/>
        </a:bodyPr>
        <a:lstStyle/>
        <a:p>
          <a:pPr marL="0" lvl="0" indent="0" algn="l" defTabSz="444500">
            <a:lnSpc>
              <a:spcPct val="90000"/>
            </a:lnSpc>
            <a:spcBef>
              <a:spcPct val="0"/>
            </a:spcBef>
            <a:spcAft>
              <a:spcPct val="35000"/>
            </a:spcAft>
            <a:buNone/>
          </a:pPr>
          <a:r>
            <a:rPr lang="en-GB" sz="1000" b="0" kern="1200" dirty="0">
              <a:latin typeface="Calibri" panose="020F0502020204030204" pitchFamily="34" charset="0"/>
            </a:rPr>
            <a:t>Measureable – can it be measured and compared.</a:t>
          </a:r>
          <a:endParaRPr lang="en-GB" sz="1000" kern="1200" dirty="0">
            <a:latin typeface="Calibri" panose="020F0502020204030204" pitchFamily="34" charset="0"/>
          </a:endParaRPr>
        </a:p>
      </dsp:txBody>
      <dsp:txXfrm>
        <a:off x="1225512" y="1638506"/>
        <a:ext cx="1975072" cy="617210"/>
      </dsp:txXfrm>
    </dsp:sp>
    <dsp:sp modelId="{4C76C087-3827-4F9F-9538-2E88674489CF}">
      <dsp:nvSpPr>
        <dsp:cNvPr id="0" name=""/>
        <dsp:cNvSpPr/>
      </dsp:nvSpPr>
      <dsp:spPr>
        <a:xfrm>
          <a:off x="1143217" y="1549353"/>
          <a:ext cx="432047" cy="64807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DAF8F9-C1A3-4C44-84AF-72A1FFB632EB}">
      <dsp:nvSpPr>
        <dsp:cNvPr id="0" name=""/>
        <dsp:cNvSpPr/>
      </dsp:nvSpPr>
      <dsp:spPr>
        <a:xfrm>
          <a:off x="1225512" y="2415505"/>
          <a:ext cx="1975072" cy="61721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8057" tIns="38100" rIns="38100" bIns="38100" numCol="1" spcCol="1270" anchor="ctr" anchorCtr="0">
          <a:noAutofit/>
        </a:bodyPr>
        <a:lstStyle/>
        <a:p>
          <a:pPr marL="0" lvl="0" indent="0" algn="l" defTabSz="444500">
            <a:lnSpc>
              <a:spcPct val="90000"/>
            </a:lnSpc>
            <a:spcBef>
              <a:spcPct val="0"/>
            </a:spcBef>
            <a:spcAft>
              <a:spcPct val="35000"/>
            </a:spcAft>
            <a:buNone/>
          </a:pPr>
          <a:r>
            <a:rPr lang="en-GB" sz="1000" b="0" kern="1200" dirty="0">
              <a:latin typeface="Calibri" panose="020F0502020204030204" pitchFamily="34" charset="0"/>
            </a:rPr>
            <a:t>Achievable – the target must be challenging but yet reachable.</a:t>
          </a:r>
          <a:endParaRPr lang="en-GB" sz="1000" kern="1200" dirty="0">
            <a:latin typeface="Calibri" panose="020F0502020204030204" pitchFamily="34" charset="0"/>
          </a:endParaRPr>
        </a:p>
      </dsp:txBody>
      <dsp:txXfrm>
        <a:off x="1225512" y="2415505"/>
        <a:ext cx="1975072" cy="617210"/>
      </dsp:txXfrm>
    </dsp:sp>
    <dsp:sp modelId="{6DB62E4E-1540-4B53-B8BD-ECCAEDAE9D17}">
      <dsp:nvSpPr>
        <dsp:cNvPr id="0" name=""/>
        <dsp:cNvSpPr/>
      </dsp:nvSpPr>
      <dsp:spPr>
        <a:xfrm>
          <a:off x="1143217" y="2326352"/>
          <a:ext cx="432047" cy="64807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4183E-5CD4-4FDD-926F-64FC4DED7C20}">
      <dsp:nvSpPr>
        <dsp:cNvPr id="0" name=""/>
        <dsp:cNvSpPr/>
      </dsp:nvSpPr>
      <dsp:spPr>
        <a:xfrm>
          <a:off x="1225512" y="3192504"/>
          <a:ext cx="1975072" cy="61721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8057" tIns="38100" rIns="38100" bIns="38100" numCol="1" spcCol="1270" anchor="ctr" anchorCtr="0">
          <a:noAutofit/>
        </a:bodyPr>
        <a:lstStyle/>
        <a:p>
          <a:pPr marL="0" lvl="0" indent="0" algn="l" defTabSz="444500">
            <a:lnSpc>
              <a:spcPct val="90000"/>
            </a:lnSpc>
            <a:spcBef>
              <a:spcPct val="0"/>
            </a:spcBef>
            <a:spcAft>
              <a:spcPct val="35000"/>
            </a:spcAft>
            <a:buNone/>
          </a:pPr>
          <a:r>
            <a:rPr lang="en-GB" sz="1000" b="0" kern="1200" dirty="0">
              <a:latin typeface="Calibri" panose="020F0502020204030204" pitchFamily="34" charset="0"/>
            </a:rPr>
            <a:t>Realistic – matched to the performers skill level.</a:t>
          </a:r>
          <a:endParaRPr lang="en-GB" sz="1000" kern="1200" dirty="0">
            <a:latin typeface="Calibri" panose="020F0502020204030204" pitchFamily="34" charset="0"/>
          </a:endParaRPr>
        </a:p>
      </dsp:txBody>
      <dsp:txXfrm>
        <a:off x="1225512" y="3192504"/>
        <a:ext cx="1975072" cy="617210"/>
      </dsp:txXfrm>
    </dsp:sp>
    <dsp:sp modelId="{FB5726B6-D447-4C28-A018-350551559CE2}">
      <dsp:nvSpPr>
        <dsp:cNvPr id="0" name=""/>
        <dsp:cNvSpPr/>
      </dsp:nvSpPr>
      <dsp:spPr>
        <a:xfrm>
          <a:off x="1143217" y="3103351"/>
          <a:ext cx="432047" cy="64807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683A3C-932F-42CD-B075-9F69B0494BBA}">
      <dsp:nvSpPr>
        <dsp:cNvPr id="0" name=""/>
        <dsp:cNvSpPr/>
      </dsp:nvSpPr>
      <dsp:spPr>
        <a:xfrm>
          <a:off x="1225512" y="3969503"/>
          <a:ext cx="1975072" cy="61721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8057" tIns="38100" rIns="38100" bIns="38100" numCol="1" spcCol="1270" anchor="ctr" anchorCtr="0">
          <a:noAutofit/>
        </a:bodyPr>
        <a:lstStyle/>
        <a:p>
          <a:pPr marL="0" lvl="0" indent="0" algn="l" defTabSz="444500">
            <a:lnSpc>
              <a:spcPct val="90000"/>
            </a:lnSpc>
            <a:spcBef>
              <a:spcPct val="0"/>
            </a:spcBef>
            <a:spcAft>
              <a:spcPct val="35000"/>
            </a:spcAft>
            <a:buNone/>
          </a:pPr>
          <a:r>
            <a:rPr lang="en-GB" sz="1000" b="0" kern="1200" dirty="0">
              <a:latin typeface="Calibri" panose="020F0502020204030204" pitchFamily="34" charset="0"/>
            </a:rPr>
            <a:t>Time related – Set for a particular time to be completed.</a:t>
          </a:r>
          <a:endParaRPr lang="en-GB" sz="1000" kern="1200" dirty="0">
            <a:latin typeface="Calibri" panose="020F0502020204030204" pitchFamily="34" charset="0"/>
          </a:endParaRPr>
        </a:p>
      </dsp:txBody>
      <dsp:txXfrm>
        <a:off x="1225512" y="3969503"/>
        <a:ext cx="1975072" cy="617210"/>
      </dsp:txXfrm>
    </dsp:sp>
    <dsp:sp modelId="{D1E9D065-1B05-42AB-993A-666724529943}">
      <dsp:nvSpPr>
        <dsp:cNvPr id="0" name=""/>
        <dsp:cNvSpPr/>
      </dsp:nvSpPr>
      <dsp:spPr>
        <a:xfrm>
          <a:off x="1143217" y="3880350"/>
          <a:ext cx="432047" cy="64807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F91477-7E92-4E8F-BB85-2999DA213AB6}">
      <dsp:nvSpPr>
        <dsp:cNvPr id="0" name=""/>
        <dsp:cNvSpPr/>
      </dsp:nvSpPr>
      <dsp:spPr>
        <a:xfrm>
          <a:off x="1225512" y="4746502"/>
          <a:ext cx="1975072" cy="61721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8057"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dirty="0">
              <a:latin typeface="Calibri" panose="020F0502020204030204" pitchFamily="34" charset="0"/>
            </a:rPr>
            <a:t>Evaluated – After completion or time frame has expired reflection is vital.</a:t>
          </a:r>
        </a:p>
      </dsp:txBody>
      <dsp:txXfrm>
        <a:off x="1225512" y="4746502"/>
        <a:ext cx="1975072" cy="617210"/>
      </dsp:txXfrm>
    </dsp:sp>
    <dsp:sp modelId="{BD380328-3A38-48E7-AB2D-B1265728CDD9}">
      <dsp:nvSpPr>
        <dsp:cNvPr id="0" name=""/>
        <dsp:cNvSpPr/>
      </dsp:nvSpPr>
      <dsp:spPr>
        <a:xfrm>
          <a:off x="1143217" y="4657349"/>
          <a:ext cx="432047" cy="648070"/>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CAB64C-1BED-478C-8B19-8DA9E5397ECF}">
      <dsp:nvSpPr>
        <dsp:cNvPr id="0" name=""/>
        <dsp:cNvSpPr/>
      </dsp:nvSpPr>
      <dsp:spPr>
        <a:xfrm>
          <a:off x="1225512" y="5523501"/>
          <a:ext cx="1975072" cy="61721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8057" tIns="38100" rIns="38100" bIns="38100" numCol="1" spcCol="1270" anchor="ctr" anchorCtr="0">
          <a:noAutofit/>
        </a:bodyPr>
        <a:lstStyle/>
        <a:p>
          <a:pPr marL="0" lvl="0" indent="0" algn="l" defTabSz="444500">
            <a:lnSpc>
              <a:spcPct val="90000"/>
            </a:lnSpc>
            <a:spcBef>
              <a:spcPct val="0"/>
            </a:spcBef>
            <a:spcAft>
              <a:spcPct val="35000"/>
            </a:spcAft>
            <a:buNone/>
          </a:pPr>
          <a:r>
            <a:rPr lang="en-GB" sz="1000" kern="1200" dirty="0">
              <a:latin typeface="Calibri" panose="020F0502020204030204" pitchFamily="34" charset="0"/>
            </a:rPr>
            <a:t>Rewarded – Athletes should feel praised for successfully achieved goals.</a:t>
          </a:r>
        </a:p>
      </dsp:txBody>
      <dsp:txXfrm>
        <a:off x="1225512" y="5523501"/>
        <a:ext cx="1975072" cy="617210"/>
      </dsp:txXfrm>
    </dsp:sp>
    <dsp:sp modelId="{3F31A6F6-EFCC-482A-BF33-3DB07526DBDC}">
      <dsp:nvSpPr>
        <dsp:cNvPr id="0" name=""/>
        <dsp:cNvSpPr/>
      </dsp:nvSpPr>
      <dsp:spPr>
        <a:xfrm>
          <a:off x="1143217" y="5434348"/>
          <a:ext cx="432047" cy="64807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9000" r="-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9EC92-17D9-4964-AE07-11F12BFBA5AD}">
      <dsp:nvSpPr>
        <dsp:cNvPr id="0" name=""/>
        <dsp:cNvSpPr/>
      </dsp:nvSpPr>
      <dsp:spPr>
        <a:xfrm>
          <a:off x="942800" y="247205"/>
          <a:ext cx="2891818" cy="903693"/>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102"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dirty="0">
              <a:latin typeface="Calibri" panose="020F0502020204030204" pitchFamily="34" charset="0"/>
            </a:rPr>
            <a:t>Specific – “</a:t>
          </a:r>
          <a:r>
            <a:rPr lang="en-GB" sz="1200" kern="1200" dirty="0">
              <a:latin typeface="Calibri" panose="020F0502020204030204" pitchFamily="34" charset="0"/>
              <a:ea typeface="Calibri" panose="020F0502020204030204" pitchFamily="34" charset="0"/>
              <a:cs typeface="Times New Roman" panose="02020603050405020304" pitchFamily="18" charset="0"/>
            </a:rPr>
            <a:t>To take a 0.5 second off my time personal best time”</a:t>
          </a:r>
          <a:endParaRPr lang="en-GB" sz="1200" kern="1200" dirty="0">
            <a:latin typeface="Calibri" panose="020F0502020204030204" pitchFamily="34" charset="0"/>
          </a:endParaRPr>
        </a:p>
      </dsp:txBody>
      <dsp:txXfrm>
        <a:off x="942800" y="247205"/>
        <a:ext cx="2891818" cy="903693"/>
      </dsp:txXfrm>
    </dsp:sp>
    <dsp:sp modelId="{48B629CB-2CD6-46D4-A7CE-7525C7B4BEE8}">
      <dsp:nvSpPr>
        <dsp:cNvPr id="0" name=""/>
        <dsp:cNvSpPr/>
      </dsp:nvSpPr>
      <dsp:spPr>
        <a:xfrm>
          <a:off x="822308" y="116672"/>
          <a:ext cx="632585" cy="94887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5233AE-684C-4ADE-894F-BE8F9C915CB3}">
      <dsp:nvSpPr>
        <dsp:cNvPr id="0" name=""/>
        <dsp:cNvSpPr/>
      </dsp:nvSpPr>
      <dsp:spPr>
        <a:xfrm>
          <a:off x="4134745" y="247205"/>
          <a:ext cx="2891818" cy="903693"/>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102"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dirty="0">
              <a:latin typeface="Calibri" panose="020F0502020204030204" pitchFamily="34" charset="0"/>
            </a:rPr>
            <a:t>Measureable – “I will </a:t>
          </a:r>
          <a:r>
            <a:rPr lang="en-GB" sz="1200" kern="1200" dirty="0">
              <a:latin typeface="Calibri" panose="020F0502020204030204" pitchFamily="34" charset="0"/>
              <a:ea typeface="Calibri" panose="020F0502020204030204" pitchFamily="34" charset="0"/>
              <a:cs typeface="Times New Roman" panose="02020603050405020304" pitchFamily="18" charset="0"/>
            </a:rPr>
            <a:t>time my runs every training session for the next five weeks of training”</a:t>
          </a:r>
          <a:endParaRPr lang="en-GB" sz="1200" kern="1200" dirty="0">
            <a:latin typeface="Calibri" panose="020F0502020204030204" pitchFamily="34" charset="0"/>
          </a:endParaRPr>
        </a:p>
      </dsp:txBody>
      <dsp:txXfrm>
        <a:off x="4134745" y="247205"/>
        <a:ext cx="2891818" cy="903693"/>
      </dsp:txXfrm>
    </dsp:sp>
    <dsp:sp modelId="{4C76C087-3827-4F9F-9538-2E88674489CF}">
      <dsp:nvSpPr>
        <dsp:cNvPr id="0" name=""/>
        <dsp:cNvSpPr/>
      </dsp:nvSpPr>
      <dsp:spPr>
        <a:xfrm>
          <a:off x="4014252" y="116672"/>
          <a:ext cx="632585" cy="94887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DAF8F9-C1A3-4C44-84AF-72A1FFB632EB}">
      <dsp:nvSpPr>
        <dsp:cNvPr id="0" name=""/>
        <dsp:cNvSpPr/>
      </dsp:nvSpPr>
      <dsp:spPr>
        <a:xfrm>
          <a:off x="942800" y="1384855"/>
          <a:ext cx="2891818" cy="903693"/>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102"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dirty="0">
              <a:latin typeface="Calibri" panose="020F0502020204030204" pitchFamily="34" charset="0"/>
            </a:rPr>
            <a:t>Achievable – “</a:t>
          </a:r>
          <a:r>
            <a:rPr lang="en-GB" sz="1200" kern="1200" dirty="0">
              <a:latin typeface="Calibri" panose="020F0502020204030204" pitchFamily="34" charset="0"/>
              <a:ea typeface="Calibri" panose="020F0502020204030204" pitchFamily="34" charset="0"/>
              <a:cs typeface="Times New Roman" panose="02020603050405020304" pitchFamily="18" charset="0"/>
            </a:rPr>
            <a:t>My coach and I devised the training programme around improving leg strength and power, and reactions for my start”</a:t>
          </a:r>
          <a:endParaRPr lang="en-GB" sz="1200" kern="1200" dirty="0">
            <a:latin typeface="Calibri" panose="020F0502020204030204" pitchFamily="34" charset="0"/>
          </a:endParaRPr>
        </a:p>
      </dsp:txBody>
      <dsp:txXfrm>
        <a:off x="942800" y="1384855"/>
        <a:ext cx="2891818" cy="903693"/>
      </dsp:txXfrm>
    </dsp:sp>
    <dsp:sp modelId="{6DB62E4E-1540-4B53-B8BD-ECCAEDAE9D17}">
      <dsp:nvSpPr>
        <dsp:cNvPr id="0" name=""/>
        <dsp:cNvSpPr/>
      </dsp:nvSpPr>
      <dsp:spPr>
        <a:xfrm>
          <a:off x="822308" y="1254321"/>
          <a:ext cx="632585" cy="94887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4183E-5CD4-4FDD-926F-64FC4DED7C20}">
      <dsp:nvSpPr>
        <dsp:cNvPr id="0" name=""/>
        <dsp:cNvSpPr/>
      </dsp:nvSpPr>
      <dsp:spPr>
        <a:xfrm>
          <a:off x="4134745" y="1384855"/>
          <a:ext cx="2891818" cy="903693"/>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102"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dirty="0">
              <a:latin typeface="Calibri" panose="020F0502020204030204" pitchFamily="34" charset="0"/>
            </a:rPr>
            <a:t>Realistic – “</a:t>
          </a:r>
          <a:r>
            <a:rPr lang="en-GB" sz="1200" kern="1200" dirty="0">
              <a:latin typeface="Calibri" panose="020F0502020204030204" pitchFamily="34" charset="0"/>
              <a:ea typeface="Calibri" panose="020F0502020204030204" pitchFamily="34" charset="0"/>
              <a:cs typeface="Times New Roman" panose="02020603050405020304" pitchFamily="18" charset="0"/>
            </a:rPr>
            <a:t>We agreed that a 0.5 seconds off my personal best is realistic for my current ability and status“</a:t>
          </a:r>
          <a:endParaRPr lang="en-GB" sz="1200" kern="1200" dirty="0">
            <a:latin typeface="Calibri" panose="020F0502020204030204" pitchFamily="34" charset="0"/>
          </a:endParaRPr>
        </a:p>
      </dsp:txBody>
      <dsp:txXfrm>
        <a:off x="4134745" y="1384855"/>
        <a:ext cx="2891818" cy="903693"/>
      </dsp:txXfrm>
    </dsp:sp>
    <dsp:sp modelId="{FB5726B6-D447-4C28-A018-350551559CE2}">
      <dsp:nvSpPr>
        <dsp:cNvPr id="0" name=""/>
        <dsp:cNvSpPr/>
      </dsp:nvSpPr>
      <dsp:spPr>
        <a:xfrm>
          <a:off x="4014252" y="1254321"/>
          <a:ext cx="632585" cy="94887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683A3C-932F-42CD-B075-9F69B0494BBA}">
      <dsp:nvSpPr>
        <dsp:cNvPr id="0" name=""/>
        <dsp:cNvSpPr/>
      </dsp:nvSpPr>
      <dsp:spPr>
        <a:xfrm>
          <a:off x="942800" y="2522504"/>
          <a:ext cx="2891818" cy="903693"/>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102" tIns="45720" rIns="45720" bIns="45720" numCol="1" spcCol="1270" anchor="ctr" anchorCtr="0">
          <a:noAutofit/>
        </a:bodyPr>
        <a:lstStyle/>
        <a:p>
          <a:pPr marL="0" lvl="0" indent="0" algn="l" defTabSz="533400">
            <a:lnSpc>
              <a:spcPct val="90000"/>
            </a:lnSpc>
            <a:spcBef>
              <a:spcPct val="0"/>
            </a:spcBef>
            <a:spcAft>
              <a:spcPct val="35000"/>
            </a:spcAft>
            <a:buNone/>
          </a:pPr>
          <a:r>
            <a:rPr lang="en-GB" sz="1200" b="0" kern="1200" dirty="0">
              <a:latin typeface="Calibri" panose="020F0502020204030204" pitchFamily="34" charset="0"/>
            </a:rPr>
            <a:t>Time related – “</a:t>
          </a:r>
          <a:r>
            <a:rPr lang="en-GB" sz="1200" kern="1200" dirty="0">
              <a:latin typeface="Calibri" panose="020F0502020204030204" pitchFamily="34" charset="0"/>
              <a:ea typeface="Calibri" panose="020F0502020204030204" pitchFamily="34" charset="0"/>
              <a:cs typeface="Times New Roman" panose="02020603050405020304" pitchFamily="18" charset="0"/>
            </a:rPr>
            <a:t>We agreed to do the training programme four times per week for the next five weeks”</a:t>
          </a:r>
          <a:endParaRPr lang="en-GB" sz="1200" kern="1200" dirty="0">
            <a:latin typeface="Calibri" panose="020F0502020204030204" pitchFamily="34" charset="0"/>
          </a:endParaRPr>
        </a:p>
      </dsp:txBody>
      <dsp:txXfrm>
        <a:off x="942800" y="2522504"/>
        <a:ext cx="2891818" cy="903693"/>
      </dsp:txXfrm>
    </dsp:sp>
    <dsp:sp modelId="{D1E9D065-1B05-42AB-993A-666724529943}">
      <dsp:nvSpPr>
        <dsp:cNvPr id="0" name=""/>
        <dsp:cNvSpPr/>
      </dsp:nvSpPr>
      <dsp:spPr>
        <a:xfrm>
          <a:off x="822308" y="2391971"/>
          <a:ext cx="632585" cy="94887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2ABDB5-3AE4-4F82-9D6E-5ED1C3FB7CE6}">
      <dsp:nvSpPr>
        <dsp:cNvPr id="0" name=""/>
        <dsp:cNvSpPr/>
      </dsp:nvSpPr>
      <dsp:spPr>
        <a:xfrm>
          <a:off x="4134745" y="2522504"/>
          <a:ext cx="2891818" cy="903693"/>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102"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latin typeface="Calibri" panose="020F0502020204030204" pitchFamily="34" charset="0"/>
            </a:rPr>
            <a:t>Evaluated – “I met my target set for a PB in the 100m by the end of the season”</a:t>
          </a:r>
        </a:p>
      </dsp:txBody>
      <dsp:txXfrm>
        <a:off x="4134745" y="2522504"/>
        <a:ext cx="2891818" cy="903693"/>
      </dsp:txXfrm>
    </dsp:sp>
    <dsp:sp modelId="{AB7FAB1C-04CC-40FC-9322-2BA9AD2B126A}">
      <dsp:nvSpPr>
        <dsp:cNvPr id="0" name=""/>
        <dsp:cNvSpPr/>
      </dsp:nvSpPr>
      <dsp:spPr>
        <a:xfrm>
          <a:off x="4014252" y="2391971"/>
          <a:ext cx="632585" cy="948878"/>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409FF8-4F92-47E1-87A0-64A0A8416E39}">
      <dsp:nvSpPr>
        <dsp:cNvPr id="0" name=""/>
        <dsp:cNvSpPr/>
      </dsp:nvSpPr>
      <dsp:spPr>
        <a:xfrm>
          <a:off x="2538772" y="3660154"/>
          <a:ext cx="2891818" cy="903693"/>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102"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latin typeface="Calibri" panose="020F0502020204030204" pitchFamily="34" charset="0"/>
            </a:rPr>
            <a:t>Rewarded – “I am so happy to have achieved a personal best time. My coach and I have finally seen all the hard work pay off”</a:t>
          </a:r>
        </a:p>
      </dsp:txBody>
      <dsp:txXfrm>
        <a:off x="2538772" y="3660154"/>
        <a:ext cx="2891818" cy="903693"/>
      </dsp:txXfrm>
    </dsp:sp>
    <dsp:sp modelId="{C593A260-E16B-4275-9A16-2B87B6EC609A}">
      <dsp:nvSpPr>
        <dsp:cNvPr id="0" name=""/>
        <dsp:cNvSpPr/>
      </dsp:nvSpPr>
      <dsp:spPr>
        <a:xfrm>
          <a:off x="2418280" y="3529620"/>
          <a:ext cx="632585" cy="948878"/>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9000" r="-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D1152-EE0E-41EE-B0AA-31164B2C3B2D}">
      <dsp:nvSpPr>
        <dsp:cNvPr id="0" name=""/>
        <dsp:cNvSpPr/>
      </dsp:nvSpPr>
      <dsp:spPr>
        <a:xfrm>
          <a:off x="1963" y="494507"/>
          <a:ext cx="2900929" cy="1998740"/>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241E9F-C106-495B-80C8-AC5B9948A946}">
      <dsp:nvSpPr>
        <dsp:cNvPr id="0" name=""/>
        <dsp:cNvSpPr/>
      </dsp:nvSpPr>
      <dsp:spPr>
        <a:xfrm>
          <a:off x="1963" y="2493247"/>
          <a:ext cx="2900929" cy="1076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Calibri" panose="020F0502020204030204" pitchFamily="34" charset="0"/>
              <a:cs typeface="Calibri" panose="020F0502020204030204" pitchFamily="34" charset="0"/>
            </a:rPr>
            <a:t>Lifestyle Questionnaire</a:t>
          </a:r>
        </a:p>
        <a:p>
          <a:pPr marL="0" lvl="0" indent="0" algn="ctr" defTabSz="933450">
            <a:lnSpc>
              <a:spcPct val="90000"/>
            </a:lnSpc>
            <a:spcBef>
              <a:spcPct val="0"/>
            </a:spcBef>
            <a:spcAft>
              <a:spcPct val="35000"/>
            </a:spcAft>
            <a:buNone/>
          </a:pPr>
          <a:r>
            <a:rPr lang="en-GB" sz="2100" kern="1200" dirty="0">
              <a:latin typeface="Calibri" panose="020F0502020204030204" pitchFamily="34" charset="0"/>
              <a:cs typeface="Calibri" panose="020F0502020204030204" pitchFamily="34" charset="0"/>
              <a:hlinkClick xmlns:r="http://schemas.openxmlformats.org/officeDocument/2006/relationships" r:id="rId2"/>
            </a:rPr>
            <a:t>HERE</a:t>
          </a:r>
          <a:endParaRPr lang="en-GB" sz="2100" kern="1200" dirty="0">
            <a:latin typeface="Calibri" panose="020F0502020204030204" pitchFamily="34" charset="0"/>
            <a:cs typeface="Calibri" panose="020F0502020204030204" pitchFamily="34" charset="0"/>
          </a:endParaRPr>
        </a:p>
      </dsp:txBody>
      <dsp:txXfrm>
        <a:off x="1963" y="2493247"/>
        <a:ext cx="2900929" cy="1076244"/>
      </dsp:txXfrm>
    </dsp:sp>
    <dsp:sp modelId="{7FE74029-8EAE-4041-AC2D-29AC79D2A8DE}">
      <dsp:nvSpPr>
        <dsp:cNvPr id="0" name=""/>
        <dsp:cNvSpPr/>
      </dsp:nvSpPr>
      <dsp:spPr>
        <a:xfrm>
          <a:off x="3193107" y="494507"/>
          <a:ext cx="2900929" cy="1998740"/>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 b="-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270F04-9CF3-4D79-8BAC-7F41190D4ABC}">
      <dsp:nvSpPr>
        <dsp:cNvPr id="0" name=""/>
        <dsp:cNvSpPr/>
      </dsp:nvSpPr>
      <dsp:spPr>
        <a:xfrm>
          <a:off x="3193107" y="2493247"/>
          <a:ext cx="2900929" cy="1076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Calibri" panose="020F0502020204030204" pitchFamily="34" charset="0"/>
              <a:cs typeface="Calibri" panose="020F0502020204030204" pitchFamily="34" charset="0"/>
            </a:rPr>
            <a:t>PAR-Q</a:t>
          </a:r>
        </a:p>
        <a:p>
          <a:pPr marL="0" lvl="0" indent="0" algn="ctr" defTabSz="933450">
            <a:lnSpc>
              <a:spcPct val="90000"/>
            </a:lnSpc>
            <a:spcBef>
              <a:spcPct val="0"/>
            </a:spcBef>
            <a:spcAft>
              <a:spcPct val="35000"/>
            </a:spcAft>
            <a:buNone/>
          </a:pPr>
          <a:r>
            <a:rPr lang="en-GB" sz="2100" kern="1200" dirty="0">
              <a:latin typeface="Calibri" panose="020F0502020204030204" pitchFamily="34" charset="0"/>
              <a:cs typeface="Calibri" panose="020F0502020204030204" pitchFamily="34" charset="0"/>
              <a:hlinkClick xmlns:r="http://schemas.openxmlformats.org/officeDocument/2006/relationships" r:id="rId4"/>
            </a:rPr>
            <a:t>HERE</a:t>
          </a:r>
          <a:endParaRPr lang="en-GB" sz="2100" kern="1200" dirty="0">
            <a:latin typeface="Calibri" panose="020F0502020204030204" pitchFamily="34" charset="0"/>
            <a:cs typeface="Calibri" panose="020F0502020204030204" pitchFamily="34" charset="0"/>
          </a:endParaRPr>
        </a:p>
      </dsp:txBody>
      <dsp:txXfrm>
        <a:off x="3193107" y="2493247"/>
        <a:ext cx="2900929" cy="10762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23D6F-F119-4CCF-929A-058701FBF4EA}">
      <dsp:nvSpPr>
        <dsp:cNvPr id="0" name=""/>
        <dsp:cNvSpPr/>
      </dsp:nvSpPr>
      <dsp:spPr>
        <a:xfrm>
          <a:off x="0" y="0"/>
          <a:ext cx="1967880" cy="11807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Calibri" panose="020F0502020204030204" pitchFamily="34" charset="0"/>
            </a:rPr>
            <a:t>RIGHT ATRIUM </a:t>
          </a:r>
          <a:r>
            <a:rPr lang="en-GB" sz="1800" kern="1200" dirty="0">
              <a:latin typeface="Calibri" panose="020F0502020204030204" pitchFamily="34" charset="0"/>
            </a:rPr>
            <a:t>- </a:t>
          </a:r>
          <a:r>
            <a:rPr lang="en-GB" sz="1800" b="0" kern="1200" dirty="0">
              <a:latin typeface="Calibri" panose="020F0502020204030204" pitchFamily="34" charset="0"/>
            </a:rPr>
            <a:t>An upper chamber receiving de-oxygenated blood. </a:t>
          </a:r>
          <a:endParaRPr lang="en-GB" sz="1800" kern="1200" dirty="0"/>
        </a:p>
      </dsp:txBody>
      <dsp:txXfrm>
        <a:off x="0" y="0"/>
        <a:ext cx="1967880" cy="11807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23D6F-F119-4CCF-929A-058701FBF4EA}">
      <dsp:nvSpPr>
        <dsp:cNvPr id="0" name=""/>
        <dsp:cNvSpPr/>
      </dsp:nvSpPr>
      <dsp:spPr>
        <a:xfrm>
          <a:off x="0" y="0"/>
          <a:ext cx="1967880" cy="11807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1" kern="1200" dirty="0">
              <a:latin typeface="Calibri" panose="020F0502020204030204" pitchFamily="34" charset="0"/>
            </a:rPr>
            <a:t>VENA CAVA</a:t>
          </a:r>
          <a:r>
            <a:rPr lang="en-GB" sz="1500" kern="1200" dirty="0">
              <a:latin typeface="Calibri" panose="020F0502020204030204" pitchFamily="34" charset="0"/>
            </a:rPr>
            <a:t>- </a:t>
          </a:r>
          <a:r>
            <a:rPr lang="en-GB" sz="1500" b="0" kern="1200" dirty="0">
              <a:latin typeface="Calibri" panose="020F0502020204030204" pitchFamily="34" charset="0"/>
            </a:rPr>
            <a:t>Returns deoxygenated blood to the heart either via the superior or inferior vena cava.</a:t>
          </a:r>
          <a:endParaRPr lang="en-GB" sz="1500" kern="1200" dirty="0"/>
        </a:p>
      </dsp:txBody>
      <dsp:txXfrm>
        <a:off x="0" y="0"/>
        <a:ext cx="1967880" cy="11807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23D6F-F119-4CCF-929A-058701FBF4EA}">
      <dsp:nvSpPr>
        <dsp:cNvPr id="0" name=""/>
        <dsp:cNvSpPr/>
      </dsp:nvSpPr>
      <dsp:spPr>
        <a:xfrm>
          <a:off x="0" y="0"/>
          <a:ext cx="1967880" cy="1180728"/>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alibri" panose="020F0502020204030204" pitchFamily="34" charset="0"/>
            </a:rPr>
            <a:t>SEMI-LUNAR VALUES </a:t>
          </a:r>
          <a:r>
            <a:rPr lang="en-GB" sz="1600" kern="1200" dirty="0">
              <a:latin typeface="Calibri" panose="020F0502020204030204" pitchFamily="34" charset="0"/>
            </a:rPr>
            <a:t>- </a:t>
          </a:r>
          <a:r>
            <a:rPr lang="en-GB" sz="1600" b="0" kern="1200" dirty="0">
              <a:latin typeface="Calibri" panose="020F0502020204030204" pitchFamily="34" charset="0"/>
            </a:rPr>
            <a:t>Prevent expelled blood flowing back into the heart.</a:t>
          </a:r>
          <a:endParaRPr lang="en-GB" sz="1600" kern="1200" dirty="0">
            <a:latin typeface="Calibri" panose="020F0502020204030204" pitchFamily="34" charset="0"/>
          </a:endParaRPr>
        </a:p>
      </dsp:txBody>
      <dsp:txXfrm>
        <a:off x="0" y="0"/>
        <a:ext cx="1967880" cy="11807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6B276-A716-40C4-BFB1-E1D20727D184}">
      <dsp:nvSpPr>
        <dsp:cNvPr id="0" name=""/>
        <dsp:cNvSpPr/>
      </dsp:nvSpPr>
      <dsp:spPr>
        <a:xfrm>
          <a:off x="3896867" y="336130"/>
          <a:ext cx="1707939" cy="170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Weekly performance</a:t>
          </a:r>
        </a:p>
      </dsp:txBody>
      <dsp:txXfrm>
        <a:off x="3896867" y="336130"/>
        <a:ext cx="1707939" cy="1707939"/>
      </dsp:txXfrm>
    </dsp:sp>
    <dsp:sp modelId="{B154E7DC-8193-4D92-9C79-0A00AD209481}">
      <dsp:nvSpPr>
        <dsp:cNvPr id="0" name=""/>
        <dsp:cNvSpPr/>
      </dsp:nvSpPr>
      <dsp:spPr>
        <a:xfrm>
          <a:off x="1290564" y="-1203"/>
          <a:ext cx="4043607" cy="4043607"/>
        </a:xfrm>
        <a:prstGeom prst="circularArrow">
          <a:avLst>
            <a:gd name="adj1" fmla="val 8236"/>
            <a:gd name="adj2" fmla="val 575091"/>
            <a:gd name="adj3" fmla="val 2968552"/>
            <a:gd name="adj4" fmla="val 48575"/>
            <a:gd name="adj5" fmla="val 9609"/>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8D4076-6056-4494-BB9B-035690057A05}">
      <dsp:nvSpPr>
        <dsp:cNvPr id="0" name=""/>
        <dsp:cNvSpPr/>
      </dsp:nvSpPr>
      <dsp:spPr>
        <a:xfrm>
          <a:off x="2458398" y="2827632"/>
          <a:ext cx="1707939" cy="170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Analyse performance</a:t>
          </a:r>
        </a:p>
      </dsp:txBody>
      <dsp:txXfrm>
        <a:off x="2458398" y="2827632"/>
        <a:ext cx="1707939" cy="1707939"/>
      </dsp:txXfrm>
    </dsp:sp>
    <dsp:sp modelId="{3FFCF99C-6F64-4980-BBF7-5277AAA28B0C}">
      <dsp:nvSpPr>
        <dsp:cNvPr id="0" name=""/>
        <dsp:cNvSpPr/>
      </dsp:nvSpPr>
      <dsp:spPr>
        <a:xfrm>
          <a:off x="1290564" y="-1203"/>
          <a:ext cx="4043607" cy="4043607"/>
        </a:xfrm>
        <a:prstGeom prst="circularArrow">
          <a:avLst>
            <a:gd name="adj1" fmla="val 8236"/>
            <a:gd name="adj2" fmla="val 575091"/>
            <a:gd name="adj3" fmla="val 10176334"/>
            <a:gd name="adj4" fmla="val 7256357"/>
            <a:gd name="adj5" fmla="val 9609"/>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046D5F-CC4F-4869-81C1-091F27E28FE4}">
      <dsp:nvSpPr>
        <dsp:cNvPr id="0" name=""/>
        <dsp:cNvSpPr/>
      </dsp:nvSpPr>
      <dsp:spPr>
        <a:xfrm>
          <a:off x="1019928" y="336130"/>
          <a:ext cx="1707939" cy="1707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dirty="0"/>
            <a:t>Plan and justify changes</a:t>
          </a:r>
        </a:p>
      </dsp:txBody>
      <dsp:txXfrm>
        <a:off x="1019928" y="336130"/>
        <a:ext cx="1707939" cy="1707939"/>
      </dsp:txXfrm>
    </dsp:sp>
    <dsp:sp modelId="{50EA74B3-A774-4A12-9242-B7B606742B58}">
      <dsp:nvSpPr>
        <dsp:cNvPr id="0" name=""/>
        <dsp:cNvSpPr/>
      </dsp:nvSpPr>
      <dsp:spPr>
        <a:xfrm>
          <a:off x="1290564" y="-1203"/>
          <a:ext cx="4043607" cy="4043607"/>
        </a:xfrm>
        <a:prstGeom prst="circularArrow">
          <a:avLst>
            <a:gd name="adj1" fmla="val 8236"/>
            <a:gd name="adj2" fmla="val 575091"/>
            <a:gd name="adj3" fmla="val 16861109"/>
            <a:gd name="adj4" fmla="val 14963801"/>
            <a:gd name="adj5" fmla="val 9609"/>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C3361B6E-50FD-4142-A532-920DEB04256E}"/>
              </a:ext>
            </a:extLst>
          </p:cNvPr>
          <p:cNvSpPr>
            <a:spLocks noGrp="1" noChangeArrowheads="1"/>
          </p:cNvSpPr>
          <p:nvPr>
            <p:ph type="hdr" sz="quarter"/>
          </p:nvPr>
        </p:nvSpPr>
        <p:spPr bwMode="auto">
          <a:xfrm>
            <a:off x="0" y="0"/>
            <a:ext cx="29464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26627" name="Rectangle 3">
            <a:extLst>
              <a:ext uri="{FF2B5EF4-FFF2-40B4-BE49-F238E27FC236}">
                <a16:creationId xmlns:a16="http://schemas.microsoft.com/office/drawing/2014/main" id="{C437FD48-6464-459F-96E4-57B9E3B49C29}"/>
              </a:ext>
            </a:extLst>
          </p:cNvPr>
          <p:cNvSpPr>
            <a:spLocks noGrp="1" noChangeArrowheads="1"/>
          </p:cNvSpPr>
          <p:nvPr>
            <p:ph type="dt" sz="quarter" idx="1"/>
          </p:nvPr>
        </p:nvSpPr>
        <p:spPr bwMode="auto">
          <a:xfrm>
            <a:off x="3854450" y="0"/>
            <a:ext cx="29464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26628" name="Rectangle 4">
            <a:extLst>
              <a:ext uri="{FF2B5EF4-FFF2-40B4-BE49-F238E27FC236}">
                <a16:creationId xmlns:a16="http://schemas.microsoft.com/office/drawing/2014/main" id="{D5290FC0-0106-4A4F-A3C1-ACEAD1314972}"/>
              </a:ext>
            </a:extLst>
          </p:cNvPr>
          <p:cNvSpPr>
            <a:spLocks noGrp="1" noChangeArrowheads="1"/>
          </p:cNvSpPr>
          <p:nvPr>
            <p:ph type="ftr" sz="quarter" idx="2"/>
          </p:nvPr>
        </p:nvSpPr>
        <p:spPr bwMode="auto">
          <a:xfrm>
            <a:off x="0" y="9358313"/>
            <a:ext cx="294640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26629" name="Rectangle 5">
            <a:extLst>
              <a:ext uri="{FF2B5EF4-FFF2-40B4-BE49-F238E27FC236}">
                <a16:creationId xmlns:a16="http://schemas.microsoft.com/office/drawing/2014/main" id="{33B25188-5EB0-43EA-8076-EB99E945ED1A}"/>
              </a:ext>
            </a:extLst>
          </p:cNvPr>
          <p:cNvSpPr>
            <a:spLocks noGrp="1" noChangeArrowheads="1"/>
          </p:cNvSpPr>
          <p:nvPr>
            <p:ph type="sldNum" sz="quarter" idx="3"/>
          </p:nvPr>
        </p:nvSpPr>
        <p:spPr bwMode="auto">
          <a:xfrm>
            <a:off x="3854450" y="9358313"/>
            <a:ext cx="294640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7665C83-7E0D-4F7B-A09C-AE7521955D84}"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83FBB4D-FC5A-4505-9873-8486527CE457}"/>
              </a:ext>
            </a:extLst>
          </p:cNvPr>
          <p:cNvSpPr>
            <a:spLocks noGrp="1" noChangeArrowheads="1"/>
          </p:cNvSpPr>
          <p:nvPr>
            <p:ph type="hdr" sz="quarter"/>
          </p:nvPr>
        </p:nvSpPr>
        <p:spPr bwMode="auto">
          <a:xfrm>
            <a:off x="0" y="0"/>
            <a:ext cx="29464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cs typeface="+mn-cs"/>
              </a:defRPr>
            </a:lvl1pPr>
          </a:lstStyle>
          <a:p>
            <a:pPr>
              <a:defRPr/>
            </a:pPr>
            <a:endParaRPr lang="en-GB"/>
          </a:p>
        </p:txBody>
      </p:sp>
      <p:sp>
        <p:nvSpPr>
          <p:cNvPr id="2051" name="Rectangle 3">
            <a:extLst>
              <a:ext uri="{FF2B5EF4-FFF2-40B4-BE49-F238E27FC236}">
                <a16:creationId xmlns:a16="http://schemas.microsoft.com/office/drawing/2014/main" id="{25E96719-C22A-43E9-B276-E67D807ACE23}"/>
              </a:ext>
            </a:extLst>
          </p:cNvPr>
          <p:cNvSpPr>
            <a:spLocks noGrp="1" noChangeArrowheads="1"/>
          </p:cNvSpPr>
          <p:nvPr>
            <p:ph type="dt" idx="1"/>
          </p:nvPr>
        </p:nvSpPr>
        <p:spPr bwMode="auto">
          <a:xfrm>
            <a:off x="3854450" y="0"/>
            <a:ext cx="29464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New Roman" pitchFamily="18" charset="0"/>
                <a:cs typeface="+mn-cs"/>
              </a:defRPr>
            </a:lvl1pPr>
          </a:lstStyle>
          <a:p>
            <a:pPr>
              <a:defRPr/>
            </a:pPr>
            <a:endParaRPr lang="en-GB"/>
          </a:p>
        </p:txBody>
      </p:sp>
      <p:sp>
        <p:nvSpPr>
          <p:cNvPr id="10244" name="Rectangle 4">
            <a:extLst>
              <a:ext uri="{FF2B5EF4-FFF2-40B4-BE49-F238E27FC236}">
                <a16:creationId xmlns:a16="http://schemas.microsoft.com/office/drawing/2014/main" id="{0615AE03-658E-455A-98F7-537672D2835E}"/>
              </a:ext>
            </a:extLst>
          </p:cNvPr>
          <p:cNvSpPr>
            <a:spLocks noGrp="1" noRot="1" noChangeAspect="1" noChangeArrowheads="1" noTextEdit="1"/>
          </p:cNvSpPr>
          <p:nvPr>
            <p:ph type="sldImg" idx="2"/>
          </p:nvPr>
        </p:nvSpPr>
        <p:spPr bwMode="auto">
          <a:xfrm>
            <a:off x="938213" y="738188"/>
            <a:ext cx="4924425" cy="3694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5A40A99C-FC08-4A83-B2A3-C34575EC7B79}"/>
              </a:ext>
            </a:extLst>
          </p:cNvPr>
          <p:cNvSpPr>
            <a:spLocks noGrp="1" noChangeArrowheads="1"/>
          </p:cNvSpPr>
          <p:nvPr>
            <p:ph type="body" sz="quarter" idx="3"/>
          </p:nvPr>
        </p:nvSpPr>
        <p:spPr bwMode="auto">
          <a:xfrm>
            <a:off x="906463" y="4678363"/>
            <a:ext cx="4987925" cy="4433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54" name="Rectangle 6">
            <a:extLst>
              <a:ext uri="{FF2B5EF4-FFF2-40B4-BE49-F238E27FC236}">
                <a16:creationId xmlns:a16="http://schemas.microsoft.com/office/drawing/2014/main" id="{AF1351C3-E7E9-4B65-AE33-3641CF6D9096}"/>
              </a:ext>
            </a:extLst>
          </p:cNvPr>
          <p:cNvSpPr>
            <a:spLocks noGrp="1" noChangeArrowheads="1"/>
          </p:cNvSpPr>
          <p:nvPr>
            <p:ph type="ftr" sz="quarter" idx="4"/>
          </p:nvPr>
        </p:nvSpPr>
        <p:spPr bwMode="auto">
          <a:xfrm>
            <a:off x="0" y="9358313"/>
            <a:ext cx="294640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itchFamily="18" charset="0"/>
                <a:cs typeface="+mn-cs"/>
              </a:defRPr>
            </a:lvl1pPr>
          </a:lstStyle>
          <a:p>
            <a:pPr>
              <a:defRPr/>
            </a:pPr>
            <a:endParaRPr lang="en-GB"/>
          </a:p>
        </p:txBody>
      </p:sp>
      <p:sp>
        <p:nvSpPr>
          <p:cNvPr id="2055" name="Rectangle 7">
            <a:extLst>
              <a:ext uri="{FF2B5EF4-FFF2-40B4-BE49-F238E27FC236}">
                <a16:creationId xmlns:a16="http://schemas.microsoft.com/office/drawing/2014/main" id="{B59961DA-F7C8-498E-82E5-6B014D4D3C78}"/>
              </a:ext>
            </a:extLst>
          </p:cNvPr>
          <p:cNvSpPr>
            <a:spLocks noGrp="1" noChangeArrowheads="1"/>
          </p:cNvSpPr>
          <p:nvPr>
            <p:ph type="sldNum" sz="quarter" idx="5"/>
          </p:nvPr>
        </p:nvSpPr>
        <p:spPr bwMode="auto">
          <a:xfrm>
            <a:off x="3854450" y="9358313"/>
            <a:ext cx="294640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New Roman" panose="02020603050405020304" pitchFamily="18" charset="0"/>
              </a:defRPr>
            </a:lvl1pPr>
          </a:lstStyle>
          <a:p>
            <a:fld id="{FF626DCD-7F5B-4CBE-9E66-65B08C2CE623}"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otopedia.com/redirect?u=http://www.flickr.com/photos/76609791@N00/3618588891"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flickr.com/photos/28686289@N05/2677720863/"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ublic-domain-image.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fotopedia.com/redirect?u=http%3A%2F%2Fwww.flickr.com%2Fphotos%2F40235745%40N00%2F4698936102"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www.flickr.com/photos/14622025@N00/511921542"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fotopedia.com/redirect?u=http%3A%2F%2Fwww.flickr.com%2Fphotos%2F21641019%40N05"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fotopedia.com/items/flickr-2266019996" TargetMode="External"/><Relationship Id="rId4" Type="http://schemas.openxmlformats.org/officeDocument/2006/relationships/hyperlink" Target="http://www.fotopedia.com/redirect?u=http%3A%2F%2Fwww.flickr.com%2Fphotos%2F40235745%40N00%2F4698936102"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fotopedia.com/redirect?u=http%3A%2F%2Fwww.flickr.com%2Fphotos%2F40235745%40N00%2F4698936102"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fotopedia.com/redirect?u=http%3A%2F%2Fwww.flickr.com%2Fphotos%2F76609791%40N00"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www.flickr.com/photos/juniorvelo/4465946980/" TargetMode="External"/><Relationship Id="rId4" Type="http://schemas.openxmlformats.org/officeDocument/2006/relationships/hyperlink" Target="http://www.fotopedia.com/redirect?u=http%3A%2F%2Fwww.flickr.com%2Fphotos%2F76609791%40N00%2F3618588891"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en.wikipedia.org/wiki/Ag%C3%AAncia_Brasi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dreamstime.com/goggie1_info"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8882CF1-A601-4061-BF84-E47E6C1CE843}"/>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BF9959E0-EBB9-457A-A0D2-EBE49C4DC7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123RF Limited</a:t>
            </a:r>
            <a:endParaRPr lang="en-US" altLang="en-US" b="1"/>
          </a:p>
          <a:p>
            <a:endParaRPr lang="en-GB" altLang="en-US"/>
          </a:p>
        </p:txBody>
      </p:sp>
      <p:sp>
        <p:nvSpPr>
          <p:cNvPr id="15364" name="Slide Number Placeholder 3">
            <a:extLst>
              <a:ext uri="{FF2B5EF4-FFF2-40B4-BE49-F238E27FC236}">
                <a16:creationId xmlns:a16="http://schemas.microsoft.com/office/drawing/2014/main" id="{AD024EFD-429C-4E74-AEB2-F6C2F6B399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D81BEB-E275-49E7-B0C5-6F28B9B4E004}" type="slidenum">
              <a:rPr lang="en-GB" altLang="en-US"/>
              <a:pPr>
                <a:spcBef>
                  <a:spcPct val="0"/>
                </a:spcBef>
              </a:pPr>
              <a:t>3</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64A5C361-A20E-486B-97BA-EF11FE9FFC1A}"/>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0579E532-818D-44AD-A57F-0FEB44F62A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PE Resources Bank</a:t>
            </a:r>
            <a:endParaRPr lang="en-US" altLang="en-US" b="1"/>
          </a:p>
          <a:p>
            <a:r>
              <a:rPr lang="en-GB" altLang="en-US" b="1"/>
              <a:t>Photo: </a:t>
            </a:r>
            <a:r>
              <a:rPr lang="en-GB" altLang="en-US"/>
              <a:t>© Focusmedia</a:t>
            </a:r>
            <a:endParaRPr lang="en-US" altLang="en-US" b="1"/>
          </a:p>
          <a:p>
            <a:endParaRPr lang="en-GB" altLang="en-US"/>
          </a:p>
        </p:txBody>
      </p:sp>
      <p:sp>
        <p:nvSpPr>
          <p:cNvPr id="37892" name="Slide Number Placeholder 3">
            <a:extLst>
              <a:ext uri="{FF2B5EF4-FFF2-40B4-BE49-F238E27FC236}">
                <a16:creationId xmlns:a16="http://schemas.microsoft.com/office/drawing/2014/main" id="{9ECB2FC7-361C-427A-82AD-986C612FF1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AC4142-D614-4442-A3D2-CA11E450B05C}" type="slidenum">
              <a:rPr lang="en-GB" altLang="en-US"/>
              <a:pPr>
                <a:spcBef>
                  <a:spcPct val="0"/>
                </a:spcBef>
              </a:pPr>
              <a:t>16</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B9BC1B67-2133-4771-BEE8-ACCDBB17CA20}"/>
              </a:ext>
            </a:extLst>
          </p:cNvPr>
          <p:cNvSpPr>
            <a:spLocks noGrp="1" noRot="1" noChangeAspect="1" noTextEdit="1"/>
          </p:cNvSpPr>
          <p:nvPr>
            <p:ph type="sldImg"/>
          </p:nvPr>
        </p:nvSpPr>
        <p:spPr>
          <a:ln/>
        </p:spPr>
      </p:sp>
      <p:sp>
        <p:nvSpPr>
          <p:cNvPr id="39939" name="Notes Placeholder 2">
            <a:extLst>
              <a:ext uri="{FF2B5EF4-FFF2-40B4-BE49-F238E27FC236}">
                <a16:creationId xmlns:a16="http://schemas.microsoft.com/office/drawing/2014/main" id="{C34FA899-1915-4AD7-9F75-4F6F5A20DB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9940" name="Slide Number Placeholder 3">
            <a:extLst>
              <a:ext uri="{FF2B5EF4-FFF2-40B4-BE49-F238E27FC236}">
                <a16:creationId xmlns:a16="http://schemas.microsoft.com/office/drawing/2014/main" id="{57A26537-E0DF-4602-B2EC-681F8C9576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0296A9-7F63-4DB4-AC9E-A52835F0D884}" type="slidenum">
              <a:rPr lang="en-GB" altLang="en-US"/>
              <a:pPr>
                <a:spcBef>
                  <a:spcPct val="0"/>
                </a:spcBef>
              </a:pPr>
              <a:t>17</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DF415CD-A166-4A77-BA6E-33CB732143F3}"/>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9BAB8C13-CDF0-41C6-A4BA-EC122ED09A8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123RF Limited</a:t>
            </a:r>
            <a:endParaRPr lang="en-US" altLang="en-US" b="1"/>
          </a:p>
          <a:p>
            <a:endParaRPr lang="en-GB" altLang="en-US"/>
          </a:p>
        </p:txBody>
      </p:sp>
      <p:sp>
        <p:nvSpPr>
          <p:cNvPr id="41988" name="Slide Number Placeholder 3">
            <a:extLst>
              <a:ext uri="{FF2B5EF4-FFF2-40B4-BE49-F238E27FC236}">
                <a16:creationId xmlns:a16="http://schemas.microsoft.com/office/drawing/2014/main" id="{1E3D1A5F-CB9D-4739-BA91-49AE8E2891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4A639D-8B95-44FC-8044-CE24CBD19AE0}" type="slidenum">
              <a:rPr lang="en-GB" altLang="en-US"/>
              <a:pPr>
                <a:spcBef>
                  <a:spcPct val="0"/>
                </a:spcBef>
              </a:pPr>
              <a:t>18</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B6DD363-1F86-496A-B442-957D30A8C88E}"/>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BBDCD148-A91E-47E3-B4E8-97C52FD2B9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LOCOG</a:t>
            </a:r>
            <a:endParaRPr lang="en-US" altLang="en-US"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7F993B8-32DD-4032-BC49-8E718B339B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C547637-FCAA-4CEB-B2D2-191431CC9D64}" type="slidenum">
              <a:rPr lang="en-GB" altLang="en-US"/>
              <a:pPr>
                <a:spcBef>
                  <a:spcPct val="0"/>
                </a:spcBef>
              </a:pPr>
              <a:t>22</a:t>
            </a:fld>
            <a:endParaRPr lang="en-GB" altLang="en-US"/>
          </a:p>
        </p:txBody>
      </p:sp>
      <p:sp>
        <p:nvSpPr>
          <p:cNvPr id="48131" name="Rectangle 2">
            <a:extLst>
              <a:ext uri="{FF2B5EF4-FFF2-40B4-BE49-F238E27FC236}">
                <a16:creationId xmlns:a16="http://schemas.microsoft.com/office/drawing/2014/main" id="{1FF9E92A-750F-4C41-964A-4506134719E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BDFE7FC6-5EC4-49FA-BBFC-6262DD08D1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 </a:t>
            </a:r>
            <a:r>
              <a:rPr lang="en-GB" altLang="en-US"/>
              <a:t>© Klearchos Kapoutsis on Wikimedia Commons. This image is reproduced under the terms of the Creative Commons License 2.5.</a:t>
            </a:r>
          </a:p>
          <a:p>
            <a:pPr eaLnBrk="1" hangingPunct="1">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E8F8671B-3B1C-4E1D-8AED-51C51E0A2E97}"/>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E5B16FDF-B7E2-48C6-A9BF-FB3EEC307B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 </a:t>
            </a:r>
            <a:r>
              <a:rPr lang="en-GB" altLang="en-US"/>
              <a:t>© istock photo</a:t>
            </a:r>
            <a:endParaRPr lang="en-US" altLang="en-US" b="1"/>
          </a:p>
        </p:txBody>
      </p:sp>
      <p:sp>
        <p:nvSpPr>
          <p:cNvPr id="50180" name="Slide Number Placeholder 3">
            <a:extLst>
              <a:ext uri="{FF2B5EF4-FFF2-40B4-BE49-F238E27FC236}">
                <a16:creationId xmlns:a16="http://schemas.microsoft.com/office/drawing/2014/main" id="{FDD2E005-CA64-4DC2-8187-CC51D9EF5A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AB0EEAC5-2EED-49A7-B642-D09484D18BC9}" type="slidenum">
              <a:rPr lang="en-GB" altLang="en-US" sz="1200" b="0">
                <a:latin typeface="Times New Roman" panose="02020603050405020304" pitchFamily="18" charset="0"/>
              </a:rPr>
              <a:pPr/>
              <a:t>23</a:t>
            </a:fld>
            <a:endParaRPr lang="en-GB" altLang="en-US" sz="1200" b="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27D23E8-37E5-4146-89B0-FC84D64E99CA}"/>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0763120A-B7A6-4DD1-98D7-C34A6CC883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deshow.net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7F673D5-95AF-4144-890C-D0B3E6B93509}"/>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10372137-FE3B-4E1D-B336-C92CE64A6D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London 2012 </a:t>
            </a:r>
            <a:endParaRPr lang="en-US" altLang="en-US" b="1"/>
          </a:p>
          <a:p>
            <a:endParaRPr lang="en-GB" altLang="en-US"/>
          </a:p>
        </p:txBody>
      </p:sp>
      <p:sp>
        <p:nvSpPr>
          <p:cNvPr id="54276" name="Slide Number Placeholder 3">
            <a:extLst>
              <a:ext uri="{FF2B5EF4-FFF2-40B4-BE49-F238E27FC236}">
                <a16:creationId xmlns:a16="http://schemas.microsoft.com/office/drawing/2014/main" id="{D0842295-72F9-4D36-969B-CAD1D9AA4E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2E16DD-97B7-4B03-913A-7313EEDEDE59}" type="slidenum">
              <a:rPr lang="en-GB" altLang="en-US"/>
              <a:pPr>
                <a:spcBef>
                  <a:spcPct val="0"/>
                </a:spcBef>
              </a:pPr>
              <a:t>25</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7F7D98D-1210-4D2D-A763-565D93B14ABD}"/>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192ECDFD-24AC-4A34-A3A7-FF87E4473D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Russell Garner on </a:t>
            </a:r>
            <a:r>
              <a:rPr lang="en-GB" altLang="en-US">
                <a:hlinkClick r:id="rId3"/>
              </a:rPr>
              <a:t>Flickr</a:t>
            </a:r>
            <a:r>
              <a:rPr lang="en-GB" altLang="en-US"/>
              <a:t>.</a:t>
            </a:r>
            <a:r>
              <a:rPr lang="en-GB" altLang="en-US" i="1"/>
              <a:t> </a:t>
            </a:r>
            <a:r>
              <a:rPr lang="en-GB" altLang="en-US"/>
              <a:t>This image is reproduced under the terms of the Creative Commons License 2.0. </a:t>
            </a:r>
            <a:r>
              <a:rPr lang="en-GB" altLang="en-US">
                <a:hlinkClick r:id="rId4"/>
              </a:rPr>
              <a:t>http://www.flickr.com/photos/28686289@N05/2677720863/</a:t>
            </a:r>
            <a:endParaRPr lang="en-GB" altLang="en-US"/>
          </a:p>
          <a:p>
            <a:endParaRPr lang="en-GB" altLang="en-US"/>
          </a:p>
        </p:txBody>
      </p:sp>
      <p:sp>
        <p:nvSpPr>
          <p:cNvPr id="56324" name="Slide Number Placeholder 3">
            <a:extLst>
              <a:ext uri="{FF2B5EF4-FFF2-40B4-BE49-F238E27FC236}">
                <a16:creationId xmlns:a16="http://schemas.microsoft.com/office/drawing/2014/main" id="{BC0F36BD-CF81-494C-8BF6-E01B2464E2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22522A34-0EED-4318-9196-2F0E7255C4C4}" type="slidenum">
              <a:rPr lang="en-GB" altLang="en-US" sz="1200" b="0">
                <a:latin typeface="Times New Roman" panose="02020603050405020304" pitchFamily="18" charset="0"/>
              </a:rPr>
              <a:pPr/>
              <a:t>26</a:t>
            </a:fld>
            <a:endParaRPr lang="en-GB" altLang="en-US" sz="1200" b="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375A19A4-24F9-4589-8410-B97DCDF14090}"/>
              </a:ext>
            </a:extLst>
          </p:cNvPr>
          <p:cNvSpPr>
            <a:spLocks noGrp="1" noRot="1" noChangeAspect="1" noTextEdit="1"/>
          </p:cNvSpPr>
          <p:nvPr>
            <p:ph type="sldImg"/>
          </p:nvPr>
        </p:nvSpPr>
        <p:spPr>
          <a:ln/>
        </p:spPr>
      </p:sp>
      <p:sp>
        <p:nvSpPr>
          <p:cNvPr id="58371" name="Notes Placeholder 2">
            <a:extLst>
              <a:ext uri="{FF2B5EF4-FFF2-40B4-BE49-F238E27FC236}">
                <a16:creationId xmlns:a16="http://schemas.microsoft.com/office/drawing/2014/main" id="{CF337D3E-61C7-40C7-9491-FC27C18C28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Photo by: </a:t>
            </a:r>
            <a:r>
              <a:rPr lang="en-US" altLang="en-US"/>
              <a:t>© ndanger on Flickr. This image is reproduced under the terms of the Creative Commons License 2.0. http://www.flickr.com/photos/ndanger/778074359/</a:t>
            </a:r>
          </a:p>
          <a:p>
            <a:endParaRPr lang="en-GB" altLang="en-US"/>
          </a:p>
        </p:txBody>
      </p:sp>
      <p:sp>
        <p:nvSpPr>
          <p:cNvPr id="58372" name="Slide Number Placeholder 3">
            <a:extLst>
              <a:ext uri="{FF2B5EF4-FFF2-40B4-BE49-F238E27FC236}">
                <a16:creationId xmlns:a16="http://schemas.microsoft.com/office/drawing/2014/main" id="{14E23FA3-5D87-4F6A-B016-672EB040E5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E3B243-4F1B-482F-B8C5-CC5EDD754752}" type="slidenum">
              <a:rPr lang="en-GB" altLang="en-US"/>
              <a:pPr>
                <a:spcBef>
                  <a:spcPct val="0"/>
                </a:spcBef>
              </a:pPr>
              <a:t>27</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DA2BC09-77E3-4D93-8316-CCD449B71461}"/>
              </a:ext>
            </a:extLst>
          </p:cNvPr>
          <p:cNvSpPr>
            <a:spLocks noGrp="1" noRot="1" noChangeAspect="1" noTextEdit="1"/>
          </p:cNvSpPr>
          <p:nvPr>
            <p:ph type="sldImg"/>
          </p:nvPr>
        </p:nvSpPr>
        <p:spPr>
          <a:ln/>
        </p:spPr>
      </p:sp>
      <p:sp>
        <p:nvSpPr>
          <p:cNvPr id="17411" name="Notes Placeholder 2">
            <a:extLst>
              <a:ext uri="{FF2B5EF4-FFF2-40B4-BE49-F238E27FC236}">
                <a16:creationId xmlns:a16="http://schemas.microsoft.com/office/drawing/2014/main" id="{22388A98-BA16-4193-B583-E6F1D43CFA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123RF Limited</a:t>
            </a:r>
            <a:endParaRPr lang="en-US" altLang="en-US" b="1"/>
          </a:p>
          <a:p>
            <a:endParaRPr lang="en-GB" altLang="en-US"/>
          </a:p>
        </p:txBody>
      </p:sp>
      <p:sp>
        <p:nvSpPr>
          <p:cNvPr id="17412" name="Slide Number Placeholder 3">
            <a:extLst>
              <a:ext uri="{FF2B5EF4-FFF2-40B4-BE49-F238E27FC236}">
                <a16:creationId xmlns:a16="http://schemas.microsoft.com/office/drawing/2014/main" id="{D719FBA1-F58E-4213-8BE4-C24BCCF9E6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E3837C-4821-4107-BEBB-A926478E5C0F}" type="slidenum">
              <a:rPr lang="en-GB" altLang="en-US"/>
              <a:pPr>
                <a:spcBef>
                  <a:spcPct val="0"/>
                </a:spcBef>
              </a:pPr>
              <a:t>4</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B6245A92-5536-494F-8ACA-752D6383CC95}"/>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0E254C3-E22C-4B5B-A5A7-9F5E299AAB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(Surfer)</a:t>
            </a:r>
            <a:r>
              <a:rPr lang="en-GB" altLang="en-US"/>
              <a:t>: © </a:t>
            </a:r>
            <a:r>
              <a:rPr lang="en-GB" altLang="en-US">
                <a:hlinkClick r:id="rId3" tooltip="www.public-domain-image.com"/>
              </a:rPr>
              <a:t>www.public-domain-image.com</a:t>
            </a:r>
            <a:r>
              <a:rPr lang="en-US" altLang="en-US"/>
              <a:t> </a:t>
            </a:r>
          </a:p>
          <a:p>
            <a:endParaRPr lang="en-US" altLang="en-US"/>
          </a:p>
          <a:p>
            <a:r>
              <a:rPr lang="en-US" altLang="en-US" b="1"/>
              <a:t>Photo (Diver): </a:t>
            </a:r>
            <a:r>
              <a:rPr lang="en-US" altLang="en-US"/>
              <a:t>© bleublogger on Flickr. This image is reproduced under the terms of the Creative Commons License 2.0.</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89DB5D9-2C26-49C7-BA54-55A18E041697}"/>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FAB31F40-B56A-4761-B033-25FE40952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deshow.net</a:t>
            </a:r>
            <a:endParaRPr lang="en-US" altLang="en-US" b="1"/>
          </a:p>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CE26FB6-1C37-4D62-8EBB-B6E768AC5552}"/>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F1F1D0C2-5171-46FF-830D-35AF016C70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 </a:t>
            </a:r>
            <a:r>
              <a:rPr lang="en-GB" altLang="en-US"/>
              <a:t>© deshow.net</a:t>
            </a:r>
            <a:endParaRPr lang="en-US" altLang="en-US" b="1"/>
          </a:p>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12E7C7E-6018-4F3B-B2AD-7E703AF83E9C}"/>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120B5770-7F59-4699-9678-EAC4EE9603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(Swimmer): </a:t>
            </a:r>
            <a:r>
              <a:rPr lang="en-GB" altLang="en-US"/>
              <a:t>© London 2012 </a:t>
            </a:r>
            <a:endParaRPr lang="en-US" altLang="en-US" b="1"/>
          </a:p>
          <a:p>
            <a:r>
              <a:rPr lang="en-US" altLang="en-US" b="1"/>
              <a:t>Photo: </a:t>
            </a:r>
            <a:r>
              <a:rPr lang="en-US" altLang="en-US"/>
              <a:t>© bleublogger on Flickr. This image is reproduced under the terms of the Creative Commons License 2.0.</a:t>
            </a:r>
          </a:p>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E5DB03E8-C625-46CD-90F8-861C115893FB}"/>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0E163D5E-286A-4193-81C8-F86CD9116F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 </a:t>
            </a:r>
            <a:r>
              <a:rPr lang="en-GB" altLang="en-US"/>
              <a:t>© London 2012 </a:t>
            </a:r>
            <a:endParaRPr lang="en-US" altLang="en-US"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81614BAA-E38D-495F-A1AF-728EE28A8F18}"/>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E27CF183-1BB0-47F9-A459-73763663E3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 </a:t>
            </a:r>
            <a:r>
              <a:rPr lang="en-GB" altLang="en-US"/>
              <a:t>© London 2012 </a:t>
            </a:r>
            <a:endParaRPr lang="en-US" altLang="en-US" b="1"/>
          </a:p>
          <a:p>
            <a:endParaRPr lang="en-GB" altLang="en-US"/>
          </a:p>
        </p:txBody>
      </p:sp>
      <p:sp>
        <p:nvSpPr>
          <p:cNvPr id="70660" name="Slide Number Placeholder 3">
            <a:extLst>
              <a:ext uri="{FF2B5EF4-FFF2-40B4-BE49-F238E27FC236}">
                <a16:creationId xmlns:a16="http://schemas.microsoft.com/office/drawing/2014/main" id="{35B2211B-1103-46B7-A585-68A15C6711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9C3462-E20D-4538-A406-6E99E8C532B3}" type="slidenum">
              <a:rPr lang="en-GB" altLang="en-US"/>
              <a:pPr>
                <a:spcBef>
                  <a:spcPct val="0"/>
                </a:spcBef>
              </a:pPr>
              <a:t>33</a:t>
            </a:fld>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7F9376-626C-4EF6-B7EF-9C6D935DB12E}"/>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10DA6EF8-5B2E-425B-AA42-D67BA0480A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a:t>
            </a:r>
            <a:r>
              <a:rPr lang="en-US" altLang="en-US"/>
              <a:t>toga </a:t>
            </a:r>
            <a:r>
              <a:rPr lang="en-GB" altLang="en-US"/>
              <a:t>on </a:t>
            </a:r>
            <a:r>
              <a:rPr lang="en-GB" altLang="en-US">
                <a:hlinkClick r:id="rId3"/>
              </a:rPr>
              <a:t>Flickr</a:t>
            </a:r>
            <a:r>
              <a:rPr lang="en-GB" altLang="en-US"/>
              <a:t>.</a:t>
            </a:r>
            <a:r>
              <a:rPr lang="en-GB" altLang="en-US" i="1"/>
              <a:t> </a:t>
            </a:r>
            <a:r>
              <a:rPr lang="en-GB" altLang="en-US"/>
              <a:t>This image is reproduced under the terms of the Creative Commons License 3.0. </a:t>
            </a:r>
            <a:r>
              <a:rPr lang="en-GB" altLang="en-US">
                <a:hlinkClick r:id="rId4"/>
              </a:rPr>
              <a:t>http://www.flickr.com/photos/14622025@N00/511921542</a:t>
            </a: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E52F4DB4-3957-448A-A7FF-0C349E691D13}"/>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BB739209-C53B-40C6-BE8E-9E4B5845F4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Focus Media</a:t>
            </a:r>
          </a:p>
        </p:txBody>
      </p:sp>
      <p:sp>
        <p:nvSpPr>
          <p:cNvPr id="75780" name="Slide Number Placeholder 3">
            <a:extLst>
              <a:ext uri="{FF2B5EF4-FFF2-40B4-BE49-F238E27FC236}">
                <a16:creationId xmlns:a16="http://schemas.microsoft.com/office/drawing/2014/main" id="{FC680A5F-EAFA-42BA-8D73-FBB22E15DC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2813F4-ABB4-4A30-B3E5-6F0045C5E1CA}" type="slidenum">
              <a:rPr lang="en-GB" altLang="en-US"/>
              <a:pPr>
                <a:spcBef>
                  <a:spcPct val="0"/>
                </a:spcBef>
              </a:pPr>
              <a:t>36</a:t>
            </a:fld>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4B92B76D-4080-4DC7-BFE8-ACB2834D6714}"/>
              </a:ext>
            </a:extLst>
          </p:cNvPr>
          <p:cNvSpPr>
            <a:spLocks noGrp="1" noRot="1" noChangeAspect="1" noTextEdit="1"/>
          </p:cNvSpPr>
          <p:nvPr>
            <p:ph type="sldImg"/>
          </p:nvPr>
        </p:nvSpPr>
        <p:spPr>
          <a:ln/>
        </p:spPr>
      </p:sp>
      <p:sp>
        <p:nvSpPr>
          <p:cNvPr id="77827" name="Notes Placeholder 2">
            <a:extLst>
              <a:ext uri="{FF2B5EF4-FFF2-40B4-BE49-F238E27FC236}">
                <a16:creationId xmlns:a16="http://schemas.microsoft.com/office/drawing/2014/main" id="{165CA626-5A58-46AE-A494-C4120FD678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PE Resources Bank</a:t>
            </a:r>
            <a:endParaRPr lang="en-US" altLang="en-US" b="1"/>
          </a:p>
          <a:p>
            <a:endParaRPr lang="en-GB" altLang="en-US"/>
          </a:p>
        </p:txBody>
      </p:sp>
      <p:sp>
        <p:nvSpPr>
          <p:cNvPr id="77828" name="Slide Number Placeholder 3">
            <a:extLst>
              <a:ext uri="{FF2B5EF4-FFF2-40B4-BE49-F238E27FC236}">
                <a16:creationId xmlns:a16="http://schemas.microsoft.com/office/drawing/2014/main" id="{0BBB43E3-0095-478E-A9AB-EE3DA7517A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37BFB7-C844-41F9-8F7D-DC8E58AAEB1F}" type="slidenum">
              <a:rPr lang="en-GB" altLang="en-US"/>
              <a:pPr>
                <a:spcBef>
                  <a:spcPct val="0"/>
                </a:spcBef>
              </a:pPr>
              <a:t>37</a:t>
            </a:fld>
            <a:endParaRPr lang="en-GB"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15D2E31-A1E3-4114-8BD5-AEFCAFCC4153}"/>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C550D3E3-BBD4-4B2C-AA00-F22FC57EE2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a:t>
            </a:r>
            <a:r>
              <a:rPr lang="en-GB" altLang="en-US"/>
              <a:t>: © </a:t>
            </a:r>
            <a:r>
              <a:rPr lang="en-GB" altLang="en-US">
                <a:hlinkClick r:id="rId3"/>
              </a:rPr>
              <a:t>pincusvt</a:t>
            </a:r>
            <a:r>
              <a:rPr lang="en-GB" altLang="en-US"/>
              <a:t> on </a:t>
            </a:r>
            <a:r>
              <a:rPr lang="en-GB" altLang="en-US">
                <a:hlinkClick r:id="rId4"/>
              </a:rPr>
              <a:t>Flickr</a:t>
            </a:r>
            <a:r>
              <a:rPr lang="en-GB" altLang="en-US"/>
              <a:t>. This image is reproduced under the terms of the Creative Commons License 3.0. </a:t>
            </a:r>
            <a:r>
              <a:rPr lang="en-GB" altLang="en-US">
                <a:hlinkClick r:id="rId5"/>
              </a:rPr>
              <a:t>http://www.fotopedia.com/items/flickr-2266019996</a:t>
            </a:r>
            <a:endParaRPr lang="en-GB" altLang="en-US"/>
          </a:p>
        </p:txBody>
      </p:sp>
      <p:sp>
        <p:nvSpPr>
          <p:cNvPr id="79876" name="Slide Number Placeholder 3">
            <a:extLst>
              <a:ext uri="{FF2B5EF4-FFF2-40B4-BE49-F238E27FC236}">
                <a16:creationId xmlns:a16="http://schemas.microsoft.com/office/drawing/2014/main" id="{EC2660F5-BD83-45D4-807F-583A8C5B71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3F61C3-44D5-435D-9B94-8BB20161911B}" type="slidenum">
              <a:rPr lang="en-GB" altLang="en-US"/>
              <a:pPr>
                <a:spcBef>
                  <a:spcPct val="0"/>
                </a:spcBef>
              </a:pPr>
              <a:t>38</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3AFF56C-830C-4306-AF01-0A5C74DE90D5}"/>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1432AB39-2D8D-4E3C-859C-C538E4B9DFA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Photo by: </a:t>
            </a:r>
            <a:r>
              <a:rPr lang="en-US" altLang="en-US"/>
              <a:t>© ndanger on Flickr. This image is reproduced under the terms of the Creative Commons License 2.0. http://www.flickr.com/photos/ndanger/778074359/</a:t>
            </a:r>
          </a:p>
          <a:p>
            <a:endParaRPr lang="en-US" altLang="en-US"/>
          </a:p>
        </p:txBody>
      </p:sp>
      <p:sp>
        <p:nvSpPr>
          <p:cNvPr id="19460" name="Slide Number Placeholder 3">
            <a:extLst>
              <a:ext uri="{FF2B5EF4-FFF2-40B4-BE49-F238E27FC236}">
                <a16:creationId xmlns:a16="http://schemas.microsoft.com/office/drawing/2014/main" id="{7024FC2A-4139-450E-B37C-3BAEAFD14B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7F896685-EC1F-4022-A381-85E15792BF99}" type="slidenum">
              <a:rPr lang="en-GB" altLang="en-US" sz="1200" b="0">
                <a:latin typeface="Times New Roman" panose="02020603050405020304" pitchFamily="18" charset="0"/>
              </a:rPr>
              <a:pPr/>
              <a:t>5</a:t>
            </a:fld>
            <a:endParaRPr lang="en-GB" altLang="en-US" sz="1200" b="0">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D75D790B-8491-48FD-8CD8-FED69288E2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28B05FBC-8E62-4C2B-8454-C668137D67FD}" type="slidenum">
              <a:rPr lang="en-GB" altLang="en-US" sz="1200" b="0">
                <a:latin typeface="Times New Roman" panose="02020603050405020304" pitchFamily="18" charset="0"/>
              </a:rPr>
              <a:pPr/>
              <a:t>39</a:t>
            </a:fld>
            <a:endParaRPr lang="en-GB" altLang="en-US" sz="1200" b="0">
              <a:latin typeface="Times New Roman" panose="02020603050405020304" pitchFamily="18" charset="0"/>
            </a:endParaRPr>
          </a:p>
        </p:txBody>
      </p:sp>
      <p:sp>
        <p:nvSpPr>
          <p:cNvPr id="81923" name="Rectangle 2">
            <a:extLst>
              <a:ext uri="{FF2B5EF4-FFF2-40B4-BE49-F238E27FC236}">
                <a16:creationId xmlns:a16="http://schemas.microsoft.com/office/drawing/2014/main" id="{A4383067-6FA4-44C2-977F-5D4D3BDEF81C}"/>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EB490067-2656-4A7D-8DF4-D94E59E8B7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t>Photo by: </a:t>
            </a:r>
            <a:r>
              <a:rPr lang="en-GB" altLang="en-US"/>
              <a:t>© deshow.net</a:t>
            </a:r>
          </a:p>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64DE78C1-9A9E-43EF-A061-F6D0624DDB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413486FA-595A-4612-B282-D26CE11B2BB5}" type="slidenum">
              <a:rPr lang="en-GB" altLang="en-US" sz="1200" b="0">
                <a:latin typeface="Times New Roman" panose="02020603050405020304" pitchFamily="18" charset="0"/>
              </a:rPr>
              <a:pPr/>
              <a:t>40</a:t>
            </a:fld>
            <a:endParaRPr lang="en-GB" altLang="en-US" sz="1200" b="0">
              <a:latin typeface="Times New Roman" panose="02020603050405020304" pitchFamily="18" charset="0"/>
            </a:endParaRPr>
          </a:p>
        </p:txBody>
      </p:sp>
      <p:sp>
        <p:nvSpPr>
          <p:cNvPr id="83971" name="Rectangle 2">
            <a:extLst>
              <a:ext uri="{FF2B5EF4-FFF2-40B4-BE49-F238E27FC236}">
                <a16:creationId xmlns:a16="http://schemas.microsoft.com/office/drawing/2014/main" id="{637F1F73-3ED3-4F9A-B3D3-0B19D7CC4DBB}"/>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05595B3A-7D70-42D7-AED4-542103C54A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t>Photo by: </a:t>
            </a:r>
            <a:r>
              <a:rPr lang="en-GB" altLang="en-US"/>
              <a:t>© deshow.net</a:t>
            </a:r>
          </a:p>
          <a:p>
            <a:pPr eaLnBrk="1" hangingPunct="1"/>
            <a:r>
              <a:rPr lang="en-GB" altLang="en-US" b="1"/>
              <a:t>Photo by: </a:t>
            </a:r>
            <a:r>
              <a:rPr lang="en-GB" altLang="en-US"/>
              <a:t>© </a:t>
            </a:r>
            <a:r>
              <a:rPr lang="en-US" altLang="en-US"/>
              <a:t>toga </a:t>
            </a:r>
            <a:r>
              <a:rPr lang="en-GB" altLang="en-US"/>
              <a:t>on </a:t>
            </a:r>
            <a:r>
              <a:rPr lang="en-GB" altLang="en-US">
                <a:hlinkClick r:id="rId3"/>
              </a:rPr>
              <a:t>Flickr</a:t>
            </a:r>
            <a:r>
              <a:rPr lang="en-GB" altLang="en-US"/>
              <a:t>.</a:t>
            </a:r>
            <a:r>
              <a:rPr lang="en-GB" altLang="en-US" i="1"/>
              <a:t> </a:t>
            </a:r>
            <a:r>
              <a:rPr lang="en-GB" altLang="en-US"/>
              <a:t>This image is reproduced under the terms of the Creative Commons License 3.0. http://www.flickr.com/photos/togasaki/29377913</a:t>
            </a:r>
            <a:r>
              <a:rPr lang="en-US" altLang="en-US"/>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6DA35B49-0766-41F0-9406-20086E3C09C4}"/>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F7CF7FBA-312D-4E24-B0B6-628F0C12EA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PE Resources Bank</a:t>
            </a:r>
            <a:endParaRPr lang="en-US" altLang="en-US" b="1"/>
          </a:p>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E732BFDC-0519-46E7-992B-EF323166F7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CE3E6C9E-8E32-47CA-A618-7176E8D05B5E}" type="slidenum">
              <a:rPr lang="en-GB" altLang="en-US" sz="1200" b="0">
                <a:latin typeface="Times New Roman" panose="02020603050405020304" pitchFamily="18" charset="0"/>
              </a:rPr>
              <a:pPr/>
              <a:t>42</a:t>
            </a:fld>
            <a:endParaRPr lang="en-GB" altLang="en-US" sz="1200" b="0">
              <a:latin typeface="Times New Roman" panose="02020603050405020304" pitchFamily="18" charset="0"/>
            </a:endParaRPr>
          </a:p>
        </p:txBody>
      </p:sp>
      <p:sp>
        <p:nvSpPr>
          <p:cNvPr id="88067" name="Rectangle 2">
            <a:extLst>
              <a:ext uri="{FF2B5EF4-FFF2-40B4-BE49-F238E27FC236}">
                <a16:creationId xmlns:a16="http://schemas.microsoft.com/office/drawing/2014/main" id="{05D9E691-5205-4C79-BB6D-CC9579BDE338}"/>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D9711622-6332-4762-9FEA-F2419A2E94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t>Photo by: </a:t>
            </a:r>
            <a:r>
              <a:rPr lang="en-GB" altLang="en-US"/>
              <a:t>deshow.net</a:t>
            </a:r>
          </a:p>
          <a:p>
            <a:pPr eaLnBrk="1" hangingPunct="1"/>
            <a:endParaRPr lang="en-GB" altLang="en-US"/>
          </a:p>
          <a:p>
            <a:pPr eaLnBrk="1" hangingPunct="1"/>
            <a:r>
              <a:rPr lang="en-US" altLang="en-US" b="1"/>
              <a:t>Photo by</a:t>
            </a:r>
            <a:r>
              <a:rPr lang="en-US" altLang="en-US"/>
              <a:t>: © Marcello Casal Jr/ABr. This image is reproduced under the terms of the Creative Commons License 2.5.</a:t>
            </a:r>
          </a:p>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7AC4B10-8A91-4ADE-A7DE-E531E2A8DB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CC5D6D-5A05-478A-B3E3-F3977E815A18}" type="slidenum">
              <a:rPr lang="en-GB" altLang="en-US"/>
              <a:pPr>
                <a:spcBef>
                  <a:spcPct val="0"/>
                </a:spcBef>
              </a:pPr>
              <a:t>43</a:t>
            </a:fld>
            <a:endParaRPr lang="en-GB" altLang="en-US"/>
          </a:p>
        </p:txBody>
      </p:sp>
      <p:sp>
        <p:nvSpPr>
          <p:cNvPr id="90115" name="Rectangle 2">
            <a:extLst>
              <a:ext uri="{FF2B5EF4-FFF2-40B4-BE49-F238E27FC236}">
                <a16:creationId xmlns:a16="http://schemas.microsoft.com/office/drawing/2014/main" id="{913D52BA-6061-448E-901C-FB0DFAA3E96F}"/>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FF899FE3-8ACC-4CD5-A405-FED1F13B09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t>Photo (Machines): </a:t>
            </a:r>
            <a:r>
              <a:rPr lang="en-GB" altLang="en-US"/>
              <a:t>© Stock.xchng. </a:t>
            </a:r>
            <a:r>
              <a:rPr lang="en-US" altLang="en-US"/>
              <a:t>http://www.sxc.hu/photo/489121</a:t>
            </a:r>
          </a:p>
          <a:p>
            <a:pPr eaLnBrk="1" hangingPunct="1"/>
            <a:endParaRPr lang="en-GB" altLang="en-US" b="1"/>
          </a:p>
          <a:p>
            <a:pPr eaLnBrk="1" hangingPunct="1"/>
            <a:r>
              <a:rPr lang="en-GB" altLang="en-US" b="1"/>
              <a:t>Photo (Gloves): </a:t>
            </a:r>
            <a:r>
              <a:rPr lang="en-GB" altLang="en-US"/>
              <a:t>© Stock.xchng. </a:t>
            </a:r>
            <a:r>
              <a:rPr lang="en-US" altLang="en-US"/>
              <a:t>http://www.sxc.hu/photo/279226</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0ABB77D9-9B99-434F-B56C-83282C3C061F}"/>
              </a:ext>
            </a:extLst>
          </p:cNvPr>
          <p:cNvSpPr>
            <a:spLocks noGrp="1" noRot="1" noChangeAspect="1" noTextEdit="1"/>
          </p:cNvSpPr>
          <p:nvPr>
            <p:ph type="sldImg"/>
          </p:nvPr>
        </p:nvSpPr>
        <p:spPr>
          <a:ln/>
        </p:spPr>
      </p:sp>
      <p:sp>
        <p:nvSpPr>
          <p:cNvPr id="92163" name="Notes Placeholder 2">
            <a:extLst>
              <a:ext uri="{FF2B5EF4-FFF2-40B4-BE49-F238E27FC236}">
                <a16:creationId xmlns:a16="http://schemas.microsoft.com/office/drawing/2014/main" id="{3C4FF7F5-E8F1-47DF-808A-6414B8E9C5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a:t>
            </a:r>
            <a:r>
              <a:rPr lang="en-GB" altLang="en-US">
                <a:hlinkClick r:id="rId3"/>
              </a:rPr>
              <a:t>Velo</a:t>
            </a:r>
            <a:r>
              <a:rPr lang="en-GB" altLang="en-US"/>
              <a:t> Steve on </a:t>
            </a:r>
            <a:r>
              <a:rPr lang="en-GB" altLang="en-US">
                <a:hlinkClick r:id="rId4"/>
              </a:rPr>
              <a:t>Flickr</a:t>
            </a:r>
            <a:r>
              <a:rPr lang="en-GB" altLang="en-US"/>
              <a:t>.</a:t>
            </a:r>
            <a:r>
              <a:rPr lang="en-GB" altLang="en-US" i="1"/>
              <a:t> </a:t>
            </a:r>
            <a:r>
              <a:rPr lang="en-GB" altLang="en-US"/>
              <a:t>This image is reproduced under the terms of the Creative Commons License 2.0. </a:t>
            </a:r>
            <a:r>
              <a:rPr lang="en-GB" altLang="en-US" u="sng">
                <a:hlinkClick r:id="rId5"/>
              </a:rPr>
              <a:t>http://www.flickr.com/photos/juniorvelo/4465946980/</a:t>
            </a:r>
            <a:endParaRPr lang="en-GB" altLang="en-US" u="sng"/>
          </a:p>
          <a:p>
            <a:endParaRPr lang="en-GB" altLang="en-US" u="sng"/>
          </a:p>
          <a:p>
            <a:r>
              <a:rPr lang="en-GB" altLang="en-US" b="1"/>
              <a:t>Photo (Heart): </a:t>
            </a:r>
            <a:r>
              <a:rPr lang="en-GB" altLang="en-US"/>
              <a:t>© istock Photo</a:t>
            </a:r>
          </a:p>
          <a:p>
            <a:endParaRPr lang="en-GB" altLang="en-US"/>
          </a:p>
          <a:p>
            <a:endParaRPr lang="en-GB" altLang="en-US"/>
          </a:p>
        </p:txBody>
      </p:sp>
      <p:sp>
        <p:nvSpPr>
          <p:cNvPr id="92164" name="Slide Number Placeholder 3">
            <a:extLst>
              <a:ext uri="{FF2B5EF4-FFF2-40B4-BE49-F238E27FC236}">
                <a16:creationId xmlns:a16="http://schemas.microsoft.com/office/drawing/2014/main" id="{015BB378-91F4-4C71-A89B-830B68F9DE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537488-0721-47D8-ABF6-728134A0B29D}" type="slidenum">
              <a:rPr lang="en-GB" altLang="en-US"/>
              <a:pPr>
                <a:spcBef>
                  <a:spcPct val="0"/>
                </a:spcBef>
              </a:pPr>
              <a:t>44</a:t>
            </a:fld>
            <a:endParaRPr lang="en-GB"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6704DFD0-97A3-450D-8E3D-1CDEC33FF4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FAD573-B848-458E-84DA-26DDEB1EC204}" type="slidenum">
              <a:rPr lang="en-GB" altLang="en-US">
                <a:latin typeface="Arial" panose="020B0604020202020204" pitchFamily="34" charset="0"/>
              </a:rPr>
              <a:pPr>
                <a:spcBef>
                  <a:spcPct val="0"/>
                </a:spcBef>
              </a:pPr>
              <a:t>45</a:t>
            </a:fld>
            <a:endParaRPr lang="en-GB" altLang="en-US">
              <a:latin typeface="Arial" panose="020B0604020202020204" pitchFamily="34" charset="0"/>
            </a:endParaRPr>
          </a:p>
        </p:txBody>
      </p:sp>
      <p:sp>
        <p:nvSpPr>
          <p:cNvPr id="94211" name="Rectangle 2">
            <a:extLst>
              <a:ext uri="{FF2B5EF4-FFF2-40B4-BE49-F238E27FC236}">
                <a16:creationId xmlns:a16="http://schemas.microsoft.com/office/drawing/2014/main" id="{B414BD40-35A8-406E-91B3-D309EEE03FE1}"/>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5824E6D3-9ADE-4669-AB4B-07FBF0A492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52441AB9-ECA5-44BA-8D1B-BA56CBEEA928}"/>
              </a:ext>
            </a:extLst>
          </p:cNvPr>
          <p:cNvSpPr>
            <a:spLocks noGrp="1" noRot="1" noChangeAspect="1" noTextEdit="1"/>
          </p:cNvSpPr>
          <p:nvPr>
            <p:ph type="sldImg"/>
          </p:nvPr>
        </p:nvSpPr>
        <p:spPr>
          <a:ln/>
        </p:spPr>
      </p:sp>
      <p:sp>
        <p:nvSpPr>
          <p:cNvPr id="96259" name="Notes Placeholder 2">
            <a:extLst>
              <a:ext uri="{FF2B5EF4-FFF2-40B4-BE49-F238E27FC236}">
                <a16:creationId xmlns:a16="http://schemas.microsoft.com/office/drawing/2014/main" id="{86E77FF7-269D-42FA-BC30-47615833C8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PE Resources Bank</a:t>
            </a:r>
            <a:endParaRPr lang="en-US" altLang="en-US" b="1"/>
          </a:p>
          <a:p>
            <a:endParaRPr lang="en-GB" altLang="en-US"/>
          </a:p>
        </p:txBody>
      </p:sp>
      <p:sp>
        <p:nvSpPr>
          <p:cNvPr id="96260" name="Slide Number Placeholder 3">
            <a:extLst>
              <a:ext uri="{FF2B5EF4-FFF2-40B4-BE49-F238E27FC236}">
                <a16:creationId xmlns:a16="http://schemas.microsoft.com/office/drawing/2014/main" id="{43D06C24-4A38-4AF5-A9E5-2AA6919318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4C60E8-DA6D-4834-B534-6AA781657DA7}" type="slidenum">
              <a:rPr lang="en-GB" altLang="en-US"/>
              <a:pPr>
                <a:spcBef>
                  <a:spcPct val="0"/>
                </a:spcBef>
              </a:pPr>
              <a:t>46</a:t>
            </a:fld>
            <a:endParaRPr lang="en-GB"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9BF6B000-2E5F-4538-8E84-298E6450EE7F}"/>
              </a:ext>
            </a:extLst>
          </p:cNvPr>
          <p:cNvSpPr>
            <a:spLocks noGrp="1" noRot="1" noChangeAspect="1" noTextEdit="1"/>
          </p:cNvSpPr>
          <p:nvPr>
            <p:ph type="sldImg"/>
          </p:nvPr>
        </p:nvSpPr>
        <p:spPr>
          <a:ln/>
        </p:spPr>
      </p:sp>
      <p:sp>
        <p:nvSpPr>
          <p:cNvPr id="98307" name="Notes Placeholder 2">
            <a:extLst>
              <a:ext uri="{FF2B5EF4-FFF2-40B4-BE49-F238E27FC236}">
                <a16:creationId xmlns:a16="http://schemas.microsoft.com/office/drawing/2014/main" id="{FDC8236C-7B00-47D0-8AC1-3FFC96F335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(Tennis): </a:t>
            </a:r>
            <a:r>
              <a:rPr lang="en-GB" altLang="en-US"/>
              <a:t>© Deshow.net</a:t>
            </a:r>
          </a:p>
          <a:p>
            <a:endParaRPr lang="en-GB" altLang="en-US"/>
          </a:p>
          <a:p>
            <a:r>
              <a:rPr lang="en-GB" altLang="en-US" b="1"/>
              <a:t>Photo (Table Tennis): </a:t>
            </a:r>
            <a:r>
              <a:rPr lang="en-GB" altLang="en-US"/>
              <a:t>© This photograph was produced by </a:t>
            </a:r>
            <a:r>
              <a:rPr lang="en-GB" altLang="en-US" u="sng">
                <a:hlinkClick r:id="rId3" tooltip="w:Agência Brasil"/>
              </a:rPr>
              <a:t>Agência Brasil</a:t>
            </a:r>
            <a:r>
              <a:rPr lang="en-GB" altLang="en-US"/>
              <a:t>.</a:t>
            </a:r>
            <a:r>
              <a:rPr lang="en-GB" altLang="en-US" i="1"/>
              <a:t> </a:t>
            </a:r>
            <a:r>
              <a:rPr lang="en-GB" altLang="en-US"/>
              <a:t>This image is reproduced under the terms of the Creative Commons License 2.5. Brazil.</a:t>
            </a:r>
          </a:p>
        </p:txBody>
      </p:sp>
      <p:sp>
        <p:nvSpPr>
          <p:cNvPr id="98308" name="Slide Number Placeholder 3">
            <a:extLst>
              <a:ext uri="{FF2B5EF4-FFF2-40B4-BE49-F238E27FC236}">
                <a16:creationId xmlns:a16="http://schemas.microsoft.com/office/drawing/2014/main" id="{6F2DA3E9-1C26-4B5A-99B9-96C07D461C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CFF8BA-1CAB-48D7-8595-3992FD9F7D78}" type="slidenum">
              <a:rPr lang="en-GB" altLang="en-US"/>
              <a:pPr>
                <a:spcBef>
                  <a:spcPct val="0"/>
                </a:spcBef>
              </a:pPr>
              <a:t>47</a:t>
            </a:fld>
            <a:endParaRPr lang="en-GB"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94782DD-B974-4985-8687-E743D6370F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A33F83-7276-4BFA-98F6-BA779C9A6033}" type="slidenum">
              <a:rPr lang="en-GB" altLang="en-US"/>
              <a:pPr>
                <a:spcBef>
                  <a:spcPct val="0"/>
                </a:spcBef>
              </a:pPr>
              <a:t>50</a:t>
            </a:fld>
            <a:endParaRPr lang="en-GB" altLang="en-US"/>
          </a:p>
        </p:txBody>
      </p:sp>
      <p:sp>
        <p:nvSpPr>
          <p:cNvPr id="102403" name="Rectangle 2">
            <a:extLst>
              <a:ext uri="{FF2B5EF4-FFF2-40B4-BE49-F238E27FC236}">
                <a16:creationId xmlns:a16="http://schemas.microsoft.com/office/drawing/2014/main" id="{5C6CCF9A-2661-4539-9BBC-BC4A3D76E926}"/>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1E49BEAC-2970-4A59-BA80-59E43B8479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 </a:t>
            </a:r>
            <a:r>
              <a:rPr lang="en-GB" altLang="en-US"/>
              <a:t>© deshow.net</a:t>
            </a:r>
            <a:endParaRPr lang="en-US" altLang="en-US" b="1"/>
          </a:p>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1F8CCFD-4F93-4B67-9038-67C7AF5C11B2}"/>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727C0D79-F214-437C-A013-FC0EA52338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London 2012</a:t>
            </a:r>
            <a:endParaRPr lang="en-US" altLang="en-US" b="1"/>
          </a:p>
          <a:p>
            <a:endParaRPr lang="en-GB" altLang="en-US"/>
          </a:p>
        </p:txBody>
      </p:sp>
      <p:sp>
        <p:nvSpPr>
          <p:cNvPr id="21508" name="Slide Number Placeholder 3">
            <a:extLst>
              <a:ext uri="{FF2B5EF4-FFF2-40B4-BE49-F238E27FC236}">
                <a16:creationId xmlns:a16="http://schemas.microsoft.com/office/drawing/2014/main" id="{54894D22-5E68-48C2-BEF3-EA69F7DB35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21E8526-F102-4369-B23E-B4B9F442D4AD}" type="slidenum">
              <a:rPr lang="en-GB" altLang="en-US"/>
              <a:pPr>
                <a:spcBef>
                  <a:spcPct val="0"/>
                </a:spcBef>
              </a:pPr>
              <a:t>6</a:t>
            </a:fld>
            <a:endParaRPr lang="en-GB"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BBF49504-1C0B-4D18-87BC-8BECE30342F2}"/>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A8139B1F-AABA-454F-A55E-DDE5D174FC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endParaRPr lang="en-US" altLang="en-US" b="1"/>
          </a:p>
          <a:p>
            <a:endParaRPr lang="en-GB" altLang="en-US"/>
          </a:p>
        </p:txBody>
      </p:sp>
      <p:sp>
        <p:nvSpPr>
          <p:cNvPr id="104452" name="Slide Number Placeholder 3">
            <a:extLst>
              <a:ext uri="{FF2B5EF4-FFF2-40B4-BE49-F238E27FC236}">
                <a16:creationId xmlns:a16="http://schemas.microsoft.com/office/drawing/2014/main" id="{7A52051F-7FDF-4928-96CD-EF46DF5586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7DB031C1-5C47-4F1F-9600-D25E1C4F7AD7}" type="slidenum">
              <a:rPr lang="en-GB" altLang="en-US" sz="1200" b="0">
                <a:latin typeface="Times New Roman" panose="02020603050405020304" pitchFamily="18" charset="0"/>
              </a:rPr>
              <a:pPr/>
              <a:t>51</a:t>
            </a:fld>
            <a:endParaRPr lang="en-GB" altLang="en-US" sz="1200" b="0">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EC65D175-2315-4469-8B06-C462AD003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5DD65D47-3703-4FDF-976A-DF2D3EC95BDD}" type="slidenum">
              <a:rPr lang="en-GB" altLang="en-US" sz="1200" b="0">
                <a:latin typeface="Times New Roman" panose="02020603050405020304" pitchFamily="18" charset="0"/>
              </a:rPr>
              <a:pPr/>
              <a:t>52</a:t>
            </a:fld>
            <a:endParaRPr lang="en-GB" altLang="en-US" sz="1200" b="0">
              <a:latin typeface="Times New Roman" panose="02020603050405020304" pitchFamily="18" charset="0"/>
            </a:endParaRPr>
          </a:p>
        </p:txBody>
      </p:sp>
      <p:sp>
        <p:nvSpPr>
          <p:cNvPr id="106499" name="Rectangle 2">
            <a:extLst>
              <a:ext uri="{FF2B5EF4-FFF2-40B4-BE49-F238E27FC236}">
                <a16:creationId xmlns:a16="http://schemas.microsoft.com/office/drawing/2014/main" id="{33D8DAB8-ACD3-4CC1-8D60-0C33F6FBA01E}"/>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858672C9-07ED-42E1-9E5C-335B4ABD5A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endParaRPr lang="en-US" altLang="en-US" b="1"/>
          </a:p>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66B27647-82BD-4D30-8CD5-2714EB31BF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B63AC0BD-9769-4AD3-B203-D0DA33A5B55E}" type="slidenum">
              <a:rPr lang="en-GB" altLang="en-US" sz="1200" b="0">
                <a:latin typeface="Times New Roman" panose="02020603050405020304" pitchFamily="18" charset="0"/>
              </a:rPr>
              <a:pPr/>
              <a:t>53</a:t>
            </a:fld>
            <a:endParaRPr lang="en-GB" altLang="en-US" sz="1200" b="0">
              <a:latin typeface="Times New Roman" panose="02020603050405020304" pitchFamily="18" charset="0"/>
            </a:endParaRPr>
          </a:p>
        </p:txBody>
      </p:sp>
      <p:sp>
        <p:nvSpPr>
          <p:cNvPr id="108547" name="Rectangle 2">
            <a:extLst>
              <a:ext uri="{FF2B5EF4-FFF2-40B4-BE49-F238E27FC236}">
                <a16:creationId xmlns:a16="http://schemas.microsoft.com/office/drawing/2014/main" id="{25037262-DF3F-4836-83D9-1CC8A028FD81}"/>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4BE311BC-6B0A-48A8-A624-1C942733B3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endParaRPr lang="en-US" altLang="en-US" b="1"/>
          </a:p>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ADAD74DA-EC61-4D40-863D-6B9B744150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8AD3AB8A-7671-46B9-AD8A-C18BC5CBC9A1}" type="slidenum">
              <a:rPr lang="en-GB" altLang="en-US" sz="1200" b="0">
                <a:latin typeface="Times New Roman" panose="02020603050405020304" pitchFamily="18" charset="0"/>
              </a:rPr>
              <a:pPr/>
              <a:t>54</a:t>
            </a:fld>
            <a:endParaRPr lang="en-GB" altLang="en-US" sz="1200" b="0">
              <a:latin typeface="Times New Roman" panose="02020603050405020304" pitchFamily="18" charset="0"/>
            </a:endParaRPr>
          </a:p>
        </p:txBody>
      </p:sp>
      <p:sp>
        <p:nvSpPr>
          <p:cNvPr id="110595" name="Rectangle 2">
            <a:extLst>
              <a:ext uri="{FF2B5EF4-FFF2-40B4-BE49-F238E27FC236}">
                <a16:creationId xmlns:a16="http://schemas.microsoft.com/office/drawing/2014/main" id="{7EA72685-33F6-4C59-84A1-DAAADCE8BB5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0683ED1C-FA1A-4A65-9C95-58987CBC39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endParaRPr lang="en-US" altLang="en-US" b="1"/>
          </a:p>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90FBE997-341F-4E25-9A55-83CD8DD4DE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38645402-4DDA-48A6-A96F-B87527D7A04D}" type="slidenum">
              <a:rPr lang="en-GB" altLang="en-US" sz="1200" b="0">
                <a:latin typeface="Times New Roman" panose="02020603050405020304" pitchFamily="18" charset="0"/>
              </a:rPr>
              <a:pPr/>
              <a:t>55</a:t>
            </a:fld>
            <a:endParaRPr lang="en-GB" altLang="en-US" sz="1200" b="0">
              <a:latin typeface="Times New Roman" panose="02020603050405020304" pitchFamily="18" charset="0"/>
            </a:endParaRPr>
          </a:p>
        </p:txBody>
      </p:sp>
      <p:sp>
        <p:nvSpPr>
          <p:cNvPr id="112643" name="Rectangle 2">
            <a:extLst>
              <a:ext uri="{FF2B5EF4-FFF2-40B4-BE49-F238E27FC236}">
                <a16:creationId xmlns:a16="http://schemas.microsoft.com/office/drawing/2014/main" id="{A6132F88-8CA2-4B32-8DED-7E618A06D5FB}"/>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1DCC5837-683A-4580-A82C-097B58FA63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endParaRPr lang="en-US" altLang="en-US" b="1"/>
          </a:p>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293A9FF2-F7E6-46E4-8582-7AA599AF9C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4B21824C-DBE7-48D0-BBEE-97E70601F764}" type="slidenum">
              <a:rPr lang="en-GB" altLang="en-US" sz="1200" b="0">
                <a:latin typeface="Times New Roman" panose="02020603050405020304" pitchFamily="18" charset="0"/>
              </a:rPr>
              <a:pPr/>
              <a:t>56</a:t>
            </a:fld>
            <a:endParaRPr lang="en-GB" altLang="en-US" sz="1200" b="0">
              <a:latin typeface="Times New Roman" panose="02020603050405020304" pitchFamily="18" charset="0"/>
            </a:endParaRPr>
          </a:p>
        </p:txBody>
      </p:sp>
      <p:sp>
        <p:nvSpPr>
          <p:cNvPr id="114691" name="Rectangle 2">
            <a:extLst>
              <a:ext uri="{FF2B5EF4-FFF2-40B4-BE49-F238E27FC236}">
                <a16:creationId xmlns:a16="http://schemas.microsoft.com/office/drawing/2014/main" id="{530AAC1B-CBB0-47D1-A70F-63547EBD9458}"/>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C895B3DA-ACE1-4124-B699-3535A778C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endParaRPr lang="en-US" altLang="en-US" b="1"/>
          </a:p>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3FE4FDD8-B46B-495F-B158-039015465D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0C199814-7EC0-464D-B734-0EA941C5CFB6}" type="slidenum">
              <a:rPr lang="en-GB" altLang="en-US" sz="1200" b="0">
                <a:latin typeface="Times New Roman" panose="02020603050405020304" pitchFamily="18" charset="0"/>
              </a:rPr>
              <a:pPr/>
              <a:t>57</a:t>
            </a:fld>
            <a:endParaRPr lang="en-GB" altLang="en-US" sz="1200" b="0">
              <a:latin typeface="Times New Roman" panose="02020603050405020304" pitchFamily="18" charset="0"/>
            </a:endParaRPr>
          </a:p>
        </p:txBody>
      </p:sp>
      <p:sp>
        <p:nvSpPr>
          <p:cNvPr id="116739" name="Rectangle 2">
            <a:extLst>
              <a:ext uri="{FF2B5EF4-FFF2-40B4-BE49-F238E27FC236}">
                <a16:creationId xmlns:a16="http://schemas.microsoft.com/office/drawing/2014/main" id="{4B0BA3BB-B7F8-4402-829B-06923F5A70A7}"/>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F74F8BA8-C203-4E77-B504-8410D33A89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endParaRPr lang="en-US" altLang="en-US" b="1"/>
          </a:p>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C8FFEB1D-026F-4B63-B96A-8BDA5A29F0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DE5160A9-1F18-4E5C-A813-2B4C26ABAA97}" type="slidenum">
              <a:rPr lang="en-GB" altLang="en-US" sz="1200" b="0">
                <a:latin typeface="Times New Roman" panose="02020603050405020304" pitchFamily="18" charset="0"/>
              </a:rPr>
              <a:pPr/>
              <a:t>58</a:t>
            </a:fld>
            <a:endParaRPr lang="en-GB" altLang="en-US" sz="1200" b="0">
              <a:latin typeface="Times New Roman" panose="02020603050405020304" pitchFamily="18" charset="0"/>
            </a:endParaRPr>
          </a:p>
        </p:txBody>
      </p:sp>
      <p:sp>
        <p:nvSpPr>
          <p:cNvPr id="118787" name="Rectangle 2">
            <a:extLst>
              <a:ext uri="{FF2B5EF4-FFF2-40B4-BE49-F238E27FC236}">
                <a16:creationId xmlns:a16="http://schemas.microsoft.com/office/drawing/2014/main" id="{665AAC5F-0E84-44E9-A9AF-22597790C8D4}"/>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9ED62C39-F4F4-462E-9BAF-7CA94E203F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endParaRPr lang="en-US" altLang="en-US" b="1"/>
          </a:p>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B0F0DAF6-6E12-40C1-A4F0-FC67AD56E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7B48B07B-A370-4D55-89F7-2465073FDB72}" type="slidenum">
              <a:rPr lang="en-GB" altLang="en-US" sz="1200" b="0">
                <a:latin typeface="Times New Roman" panose="02020603050405020304" pitchFamily="18" charset="0"/>
              </a:rPr>
              <a:pPr/>
              <a:t>59</a:t>
            </a:fld>
            <a:endParaRPr lang="en-GB" altLang="en-US" sz="1200" b="0">
              <a:latin typeface="Times New Roman" panose="02020603050405020304" pitchFamily="18" charset="0"/>
            </a:endParaRPr>
          </a:p>
        </p:txBody>
      </p:sp>
      <p:sp>
        <p:nvSpPr>
          <p:cNvPr id="120835" name="Rectangle 2">
            <a:extLst>
              <a:ext uri="{FF2B5EF4-FFF2-40B4-BE49-F238E27FC236}">
                <a16:creationId xmlns:a16="http://schemas.microsoft.com/office/drawing/2014/main" id="{23926092-BED7-4899-AAE6-CF6CD0363289}"/>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F378B9D8-7D6B-4C97-B4A9-D844A50CC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Rio Games 2016</a:t>
            </a:r>
            <a:endParaRPr lang="en-US" altLang="en-US" b="1"/>
          </a:p>
          <a:p>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947EE47-1CEE-413E-B850-775D263256C9}"/>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3272C19F-737A-45B0-8893-0D5806ABF9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a:t>
            </a:r>
            <a:r>
              <a:rPr lang="en-GB" altLang="en-US"/>
              <a:t>: © paddynapper on Flickr. This image is reproduced under the terms of the Creative Commons License 2.0. http://www.flickr.com/photos/28990363@N05/2816462088/</a:t>
            </a:r>
          </a:p>
          <a:p>
            <a:r>
              <a:rPr lang="en-GB" altLang="en-US" b="1"/>
              <a:t>Photo by: </a:t>
            </a:r>
            <a:r>
              <a:rPr lang="en-GB" altLang="en-US"/>
              <a:t>© deshow.net</a:t>
            </a:r>
          </a:p>
          <a:p>
            <a:r>
              <a:rPr lang="en-GB" altLang="en-US" b="1"/>
              <a:t>Photo: </a:t>
            </a:r>
            <a:r>
              <a:rPr lang="en-GB" altLang="en-US"/>
              <a:t>© Stock.xchng</a:t>
            </a:r>
            <a:r>
              <a:rPr lang="en-US" altLang="en-US"/>
              <a:t>. http://www.sxc.hu/photo/223838</a:t>
            </a:r>
            <a:endParaRPr lang="en-GB" altLang="en-US"/>
          </a:p>
          <a:p>
            <a:endParaRPr lang="en-US" altLang="en-US"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E8FFBA5-930F-4CD4-8BB6-3BF49EABC464}"/>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2D876517-176D-40C6-91CA-3D296DA3DD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(Chelsea): </a:t>
            </a:r>
            <a:r>
              <a:rPr lang="en-GB" altLang="en-US"/>
              <a:t>© deshow.net</a:t>
            </a:r>
            <a:endParaRPr lang="en-US" altLang="en-US" b="1"/>
          </a:p>
          <a:p>
            <a:r>
              <a:rPr lang="en-GB" altLang="en-US" b="1"/>
              <a:t>Photo (Sprinter): </a:t>
            </a:r>
            <a:r>
              <a:rPr lang="en-GB" altLang="en-US"/>
              <a:t>© FocusMedia</a:t>
            </a:r>
            <a:endParaRPr lang="en-US" altLang="en-US" b="1"/>
          </a:p>
          <a:p>
            <a:endParaRPr lang="en-GB" altLang="en-US"/>
          </a:p>
        </p:txBody>
      </p:sp>
      <p:sp>
        <p:nvSpPr>
          <p:cNvPr id="26628" name="Slide Number Placeholder 3">
            <a:extLst>
              <a:ext uri="{FF2B5EF4-FFF2-40B4-BE49-F238E27FC236}">
                <a16:creationId xmlns:a16="http://schemas.microsoft.com/office/drawing/2014/main" id="{EA9B6C1E-CB6D-48E3-93F6-A2125FC797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7B719E-DF85-473C-B3D4-188A8FE303B5}" type="slidenum">
              <a:rPr lang="en-GB" altLang="en-US"/>
              <a:pPr>
                <a:spcBef>
                  <a:spcPct val="0"/>
                </a:spcBef>
              </a:pPr>
              <a:t>10</a:t>
            </a:fld>
            <a:endParaRPr lang="en-GB"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7BC7EFDC-9EF4-4C64-A1A0-F473E452A231}"/>
              </a:ext>
            </a:extLst>
          </p:cNvPr>
          <p:cNvSpPr>
            <a:spLocks noGrp="1" noRot="1" noChangeAspect="1" noTextEdit="1"/>
          </p:cNvSpPr>
          <p:nvPr>
            <p:ph type="sldImg"/>
          </p:nvPr>
        </p:nvSpPr>
        <p:spPr>
          <a:ln/>
        </p:spPr>
      </p:sp>
      <p:sp>
        <p:nvSpPr>
          <p:cNvPr id="124931" name="Notes Placeholder 2">
            <a:extLst>
              <a:ext uri="{FF2B5EF4-FFF2-40B4-BE49-F238E27FC236}">
                <a16:creationId xmlns:a16="http://schemas.microsoft.com/office/drawing/2014/main" id="{867E4107-4F5B-42A7-923E-BD2690336E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Stock.xchng</a:t>
            </a:r>
            <a:r>
              <a:rPr lang="en-US" altLang="en-US"/>
              <a:t>. </a:t>
            </a:r>
            <a:endParaRPr lang="en-GB" altLang="en-US"/>
          </a:p>
        </p:txBody>
      </p:sp>
      <p:sp>
        <p:nvSpPr>
          <p:cNvPr id="124932" name="Slide Number Placeholder 3">
            <a:extLst>
              <a:ext uri="{FF2B5EF4-FFF2-40B4-BE49-F238E27FC236}">
                <a16:creationId xmlns:a16="http://schemas.microsoft.com/office/drawing/2014/main" id="{7C1FB00A-8AC0-473E-BEB4-F4855E1019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DDDB8733-DF3F-42F0-9CA8-45F4DAA6AD76}" type="slidenum">
              <a:rPr lang="en-GB" altLang="en-US" sz="1200" b="0">
                <a:latin typeface="Times New Roman" panose="02020603050405020304" pitchFamily="18" charset="0"/>
              </a:rPr>
              <a:pPr/>
              <a:t>61</a:t>
            </a:fld>
            <a:endParaRPr lang="en-GB" altLang="en-US" sz="1200" b="0">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7EAEBDEB-E034-4CF5-9D15-BB5057CBC5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340CCB18-8AE1-4EB5-903E-8DEC8E0E411C}" type="slidenum">
              <a:rPr lang="en-GB" altLang="en-US" sz="1200" b="0">
                <a:latin typeface="Times New Roman" panose="02020603050405020304" pitchFamily="18" charset="0"/>
              </a:rPr>
              <a:pPr/>
              <a:t>62</a:t>
            </a:fld>
            <a:endParaRPr lang="en-GB" altLang="en-US" sz="1200" b="0">
              <a:latin typeface="Times New Roman" panose="02020603050405020304" pitchFamily="18" charset="0"/>
            </a:endParaRPr>
          </a:p>
        </p:txBody>
      </p:sp>
      <p:sp>
        <p:nvSpPr>
          <p:cNvPr id="126979" name="Rectangle 2">
            <a:extLst>
              <a:ext uri="{FF2B5EF4-FFF2-40B4-BE49-F238E27FC236}">
                <a16:creationId xmlns:a16="http://schemas.microsoft.com/office/drawing/2014/main" id="{FF9DD380-1D88-4518-8092-CED6EA22C6EE}"/>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A552EA25-5FCA-49FC-BF6F-0996E945FB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Image © 2006 Jupiterimages Corporation</a:t>
            </a: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B2EE83B9-C084-478E-AA07-637B00368B17}"/>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24CF3733-1D3F-4477-BF1E-47093B63A9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Image © istock photo</a:t>
            </a:r>
          </a:p>
        </p:txBody>
      </p:sp>
      <p:sp>
        <p:nvSpPr>
          <p:cNvPr id="129028" name="Slide Number Placeholder 3">
            <a:extLst>
              <a:ext uri="{FF2B5EF4-FFF2-40B4-BE49-F238E27FC236}">
                <a16:creationId xmlns:a16="http://schemas.microsoft.com/office/drawing/2014/main" id="{A1F999B5-F8EF-40BE-84D2-A6518E0F01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F5818353-F228-4D34-9B64-E4988BB8E2B4}" type="slidenum">
              <a:rPr lang="en-GB" altLang="en-US" sz="1200" b="0">
                <a:latin typeface="Times New Roman" panose="02020603050405020304" pitchFamily="18" charset="0"/>
              </a:rPr>
              <a:pPr/>
              <a:t>63</a:t>
            </a:fld>
            <a:endParaRPr lang="en-GB" altLang="en-US" sz="1200" b="0">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67E52655-D408-4ACA-BCEB-E3F85F03FF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20BF0142-3789-4983-B413-A7931169F8EA}" type="slidenum">
              <a:rPr lang="en-GB" altLang="en-US" sz="1200" b="0">
                <a:latin typeface="Times New Roman" panose="02020603050405020304" pitchFamily="18" charset="0"/>
              </a:rPr>
              <a:pPr/>
              <a:t>64</a:t>
            </a:fld>
            <a:endParaRPr lang="en-GB" altLang="en-US" sz="1200" b="0">
              <a:latin typeface="Times New Roman" panose="02020603050405020304" pitchFamily="18" charset="0"/>
            </a:endParaRPr>
          </a:p>
        </p:txBody>
      </p:sp>
      <p:sp>
        <p:nvSpPr>
          <p:cNvPr id="131075" name="Rectangle 2">
            <a:extLst>
              <a:ext uri="{FF2B5EF4-FFF2-40B4-BE49-F238E27FC236}">
                <a16:creationId xmlns:a16="http://schemas.microsoft.com/office/drawing/2014/main" id="{973D881D-3B01-4E6B-8849-EC5329F93574}"/>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E9B50C34-4774-4A97-A238-29D5EA262A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deshow.net</a:t>
            </a:r>
            <a:endParaRPr lang="en-US" altLang="en-US" b="1"/>
          </a:p>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D25914DA-2B5B-4A4D-912C-4BFCAF4DE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956366AF-975D-4975-B1EA-0D9335BF8434}" type="slidenum">
              <a:rPr lang="en-GB" altLang="en-US" sz="1200" b="0">
                <a:latin typeface="Times New Roman" panose="02020603050405020304" pitchFamily="18" charset="0"/>
              </a:rPr>
              <a:pPr/>
              <a:t>65</a:t>
            </a:fld>
            <a:endParaRPr lang="en-GB" altLang="en-US" sz="1200" b="0">
              <a:latin typeface="Times New Roman" panose="02020603050405020304" pitchFamily="18" charset="0"/>
            </a:endParaRPr>
          </a:p>
        </p:txBody>
      </p:sp>
      <p:sp>
        <p:nvSpPr>
          <p:cNvPr id="133123" name="Rectangle 2">
            <a:extLst>
              <a:ext uri="{FF2B5EF4-FFF2-40B4-BE49-F238E27FC236}">
                <a16:creationId xmlns:a16="http://schemas.microsoft.com/office/drawing/2014/main" id="{A29126E5-BB54-4ECA-BE18-BD7BDE6D6736}"/>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BBD06B9E-95FC-453C-A10F-E41A1E8BDB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a:t>
            </a:r>
            <a:r>
              <a:rPr lang="en-US" altLang="en-US" b="1"/>
              <a:t> </a:t>
            </a:r>
            <a:r>
              <a:rPr lang="en-GB" altLang="en-US"/>
              <a:t>LOCOG</a:t>
            </a:r>
            <a:endParaRPr lang="en-US" altLang="en-US" b="1"/>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2CFC01A5-45E6-4373-BB88-391368D5F01E}"/>
              </a:ext>
            </a:extLst>
          </p:cNvPr>
          <p:cNvSpPr>
            <a:spLocks noGrp="1" noRot="1" noChangeAspect="1" noTextEdit="1"/>
          </p:cNvSpPr>
          <p:nvPr>
            <p:ph type="sldImg"/>
          </p:nvPr>
        </p:nvSpPr>
        <p:spPr>
          <a:ln/>
        </p:spPr>
      </p:sp>
      <p:sp>
        <p:nvSpPr>
          <p:cNvPr id="135171" name="Notes Placeholder 2">
            <a:extLst>
              <a:ext uri="{FF2B5EF4-FFF2-40B4-BE49-F238E27FC236}">
                <a16:creationId xmlns:a16="http://schemas.microsoft.com/office/drawing/2014/main" id="{712C6C68-4435-4450-91A5-439B1DDC5B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deshow.net</a:t>
            </a:r>
            <a:endParaRPr lang="en-US" altLang="en-US" b="1"/>
          </a:p>
          <a:p>
            <a:endParaRPr lang="en-GB" altLang="en-US"/>
          </a:p>
        </p:txBody>
      </p:sp>
      <p:sp>
        <p:nvSpPr>
          <p:cNvPr id="135172" name="Slide Number Placeholder 3">
            <a:extLst>
              <a:ext uri="{FF2B5EF4-FFF2-40B4-BE49-F238E27FC236}">
                <a16:creationId xmlns:a16="http://schemas.microsoft.com/office/drawing/2014/main" id="{770E4767-B37D-41E8-B707-61B499C829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05552248-DA14-480B-9FF8-BA27767DE05B}" type="slidenum">
              <a:rPr lang="en-GB" altLang="en-US" sz="1200" b="0">
                <a:latin typeface="Times New Roman" panose="02020603050405020304" pitchFamily="18" charset="0"/>
              </a:rPr>
              <a:pPr/>
              <a:t>66</a:t>
            </a:fld>
            <a:endParaRPr lang="en-GB" altLang="en-US" sz="1200" b="0">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779B7A71-5A6E-4EB7-8878-3CE8E24809B8}"/>
              </a:ext>
            </a:extLst>
          </p:cNvPr>
          <p:cNvSpPr>
            <a:spLocks noGrp="1" noRot="1" noChangeAspect="1" noTextEdit="1"/>
          </p:cNvSpPr>
          <p:nvPr>
            <p:ph type="sldImg"/>
          </p:nvPr>
        </p:nvSpPr>
        <p:spPr>
          <a:ln/>
        </p:spPr>
      </p:sp>
      <p:sp>
        <p:nvSpPr>
          <p:cNvPr id="137219" name="Notes Placeholder 2">
            <a:extLst>
              <a:ext uri="{FF2B5EF4-FFF2-40B4-BE49-F238E27FC236}">
                <a16:creationId xmlns:a16="http://schemas.microsoft.com/office/drawing/2014/main" id="{634F89CC-1DD7-40A7-89E0-FED7EF7BBA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LOCOG</a:t>
            </a:r>
          </a:p>
          <a:p>
            <a:endParaRPr lang="en-GB" altLang="en-US"/>
          </a:p>
        </p:txBody>
      </p:sp>
      <p:sp>
        <p:nvSpPr>
          <p:cNvPr id="137220" name="Slide Number Placeholder 3">
            <a:extLst>
              <a:ext uri="{FF2B5EF4-FFF2-40B4-BE49-F238E27FC236}">
                <a16:creationId xmlns:a16="http://schemas.microsoft.com/office/drawing/2014/main" id="{3CB4DDCA-0E78-4690-8773-4B56FDB795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D10EE327-1A5D-4275-960A-48EF117B45B3}" type="slidenum">
              <a:rPr lang="en-GB" altLang="en-US" sz="1200" b="0">
                <a:latin typeface="Times New Roman" panose="02020603050405020304" pitchFamily="18" charset="0"/>
              </a:rPr>
              <a:pPr/>
              <a:t>67</a:t>
            </a:fld>
            <a:endParaRPr lang="en-GB" altLang="en-US" sz="1200" b="0">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3DC6215D-24EF-46DB-A9A7-68B613FD2AB8}"/>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28516B4B-0732-40B2-8C1F-C6F2E3B37B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Rio 2016</a:t>
            </a:r>
          </a:p>
          <a:p>
            <a:endParaRPr lang="en-GB" altLang="en-US"/>
          </a:p>
        </p:txBody>
      </p:sp>
      <p:sp>
        <p:nvSpPr>
          <p:cNvPr id="139268" name="Slide Number Placeholder 3">
            <a:extLst>
              <a:ext uri="{FF2B5EF4-FFF2-40B4-BE49-F238E27FC236}">
                <a16:creationId xmlns:a16="http://schemas.microsoft.com/office/drawing/2014/main" id="{CBE53E0B-4E34-4AA7-9DDF-3DC5CD3BB8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0CDC9341-5065-4248-A25C-C46F635631FC}" type="slidenum">
              <a:rPr lang="en-GB" altLang="en-US" sz="1200" b="0">
                <a:latin typeface="Times New Roman" panose="02020603050405020304" pitchFamily="18" charset="0"/>
              </a:rPr>
              <a:pPr/>
              <a:t>68</a:t>
            </a:fld>
            <a:endParaRPr lang="en-GB" altLang="en-US" sz="1200" b="0">
              <a:latin typeface="Times New Roman" panose="02020603050405020304"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B6ADA505-D989-409D-B98A-B559E2E61602}"/>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21E28550-80A0-428E-94F1-4E05F6E22F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LOCOG</a:t>
            </a:r>
          </a:p>
          <a:p>
            <a:endParaRPr lang="en-GB" altLang="en-US"/>
          </a:p>
        </p:txBody>
      </p:sp>
      <p:sp>
        <p:nvSpPr>
          <p:cNvPr id="141316" name="Slide Number Placeholder 3">
            <a:extLst>
              <a:ext uri="{FF2B5EF4-FFF2-40B4-BE49-F238E27FC236}">
                <a16:creationId xmlns:a16="http://schemas.microsoft.com/office/drawing/2014/main" id="{926DB44C-A9B3-4BA5-9420-692A36E4F1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09EB0ABE-C180-4E40-B10E-87614DD02C9C}" type="slidenum">
              <a:rPr lang="en-GB" altLang="en-US" sz="1200" b="0">
                <a:latin typeface="Times New Roman" panose="02020603050405020304" pitchFamily="18" charset="0"/>
              </a:rPr>
              <a:pPr/>
              <a:t>69</a:t>
            </a:fld>
            <a:endParaRPr lang="en-GB" altLang="en-US" sz="1200" b="0">
              <a:latin typeface="Times New Roman" panose="02020603050405020304"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0865BDF6-5225-43EF-B013-6CB604B45443}"/>
              </a:ext>
            </a:extLst>
          </p:cNvPr>
          <p:cNvSpPr>
            <a:spLocks noGrp="1" noRot="1" noChangeAspect="1" noTextEdit="1"/>
          </p:cNvSpPr>
          <p:nvPr>
            <p:ph type="sldImg"/>
          </p:nvPr>
        </p:nvSpPr>
        <p:spPr>
          <a:ln/>
        </p:spPr>
      </p:sp>
      <p:sp>
        <p:nvSpPr>
          <p:cNvPr id="143363" name="Notes Placeholder 2">
            <a:extLst>
              <a:ext uri="{FF2B5EF4-FFF2-40B4-BE49-F238E27FC236}">
                <a16:creationId xmlns:a16="http://schemas.microsoft.com/office/drawing/2014/main" id="{3739D78F-2DD7-4BFF-976A-954265415A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 by: </a:t>
            </a:r>
            <a:r>
              <a:rPr lang="en-GB" altLang="en-US"/>
              <a:t>© deshow.net</a:t>
            </a:r>
            <a:endParaRPr lang="en-US" altLang="en-US" b="1"/>
          </a:p>
          <a:p>
            <a:endParaRPr lang="en-GB" altLang="en-US"/>
          </a:p>
        </p:txBody>
      </p:sp>
      <p:sp>
        <p:nvSpPr>
          <p:cNvPr id="143364" name="Slide Number Placeholder 3">
            <a:extLst>
              <a:ext uri="{FF2B5EF4-FFF2-40B4-BE49-F238E27FC236}">
                <a16:creationId xmlns:a16="http://schemas.microsoft.com/office/drawing/2014/main" id="{CA6EA89E-7723-4AF1-8586-38255B9F70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A9D6F2CE-0371-4B17-9F9A-01D1A5BC3336}" type="slidenum">
              <a:rPr lang="en-GB" altLang="en-US" sz="1200" b="0">
                <a:latin typeface="Times New Roman" panose="02020603050405020304" pitchFamily="18" charset="0"/>
              </a:rPr>
              <a:pPr/>
              <a:t>70</a:t>
            </a:fld>
            <a:endParaRPr lang="en-GB" altLang="en-US" sz="1200" b="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78823BEB-5594-4693-82DC-FA09EA0FCBA7}"/>
              </a:ext>
            </a:extLst>
          </p:cNvPr>
          <p:cNvSpPr>
            <a:spLocks noGrp="1" noRot="1" noChangeAspect="1" noTextEdit="1"/>
          </p:cNvSpPr>
          <p:nvPr>
            <p:ph type="sldImg"/>
          </p:nvPr>
        </p:nvSpPr>
        <p:spPr>
          <a:ln/>
        </p:spPr>
      </p:sp>
      <p:sp>
        <p:nvSpPr>
          <p:cNvPr id="28675" name="Notes Placeholder 2">
            <a:extLst>
              <a:ext uri="{FF2B5EF4-FFF2-40B4-BE49-F238E27FC236}">
                <a16:creationId xmlns:a16="http://schemas.microsoft.com/office/drawing/2014/main" id="{15CCF3FF-63D7-40A5-A2FF-AECD1FD854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a:t>
            </a:r>
            <a:r>
              <a:rPr lang="en-GB" altLang="en-US"/>
              <a:t>© deshow.net</a:t>
            </a:r>
            <a:endParaRPr lang="en-US" altLang="en-US" b="1"/>
          </a:p>
          <a:p>
            <a:endParaRPr lang="en-GB" altLang="en-US"/>
          </a:p>
        </p:txBody>
      </p:sp>
      <p:sp>
        <p:nvSpPr>
          <p:cNvPr id="28676" name="Slide Number Placeholder 3">
            <a:extLst>
              <a:ext uri="{FF2B5EF4-FFF2-40B4-BE49-F238E27FC236}">
                <a16:creationId xmlns:a16="http://schemas.microsoft.com/office/drawing/2014/main" id="{303BE6AB-6C46-4412-AD7F-87C95B324E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24FFAF4-2A43-4AFB-8C0F-BA63580B9CE3}" type="slidenum">
              <a:rPr lang="en-GB" altLang="en-US"/>
              <a:pPr>
                <a:spcBef>
                  <a:spcPct val="0"/>
                </a:spcBef>
              </a:pPr>
              <a:t>11</a:t>
            </a:fld>
            <a:endParaRPr lang="en-GB"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B95EDEDF-53E2-46AB-B225-E7969AC937F5}"/>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24CFAA1B-0570-4C00-A887-4E38E13137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p>
          <a:p>
            <a:endParaRPr lang="en-GB" altLang="en-US"/>
          </a:p>
        </p:txBody>
      </p:sp>
      <p:sp>
        <p:nvSpPr>
          <p:cNvPr id="145412" name="Slide Number Placeholder 3">
            <a:extLst>
              <a:ext uri="{FF2B5EF4-FFF2-40B4-BE49-F238E27FC236}">
                <a16:creationId xmlns:a16="http://schemas.microsoft.com/office/drawing/2014/main" id="{34AC5512-00C3-4A29-B20F-8CE9E11FDE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2D0FC9DB-3B22-4100-BE11-ED176832D7B6}" type="slidenum">
              <a:rPr lang="en-GB" altLang="en-US" sz="1200" b="0">
                <a:latin typeface="Times New Roman" panose="02020603050405020304" pitchFamily="18" charset="0"/>
              </a:rPr>
              <a:pPr/>
              <a:t>71</a:t>
            </a:fld>
            <a:endParaRPr lang="en-GB" altLang="en-US" sz="1200" b="0">
              <a:latin typeface="Times New Roman" panose="02020603050405020304"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A77DCF70-D3F3-4FE8-934D-7F1964B760AF}"/>
              </a:ext>
            </a:extLst>
          </p:cNvPr>
          <p:cNvSpPr>
            <a:spLocks noGrp="1" noRot="1" noChangeAspect="1" noTextEdit="1"/>
          </p:cNvSpPr>
          <p:nvPr>
            <p:ph type="sldImg"/>
          </p:nvPr>
        </p:nvSpPr>
        <p:spPr>
          <a:ln/>
        </p:spPr>
      </p:sp>
      <p:sp>
        <p:nvSpPr>
          <p:cNvPr id="147459" name="Notes Placeholder 2">
            <a:extLst>
              <a:ext uri="{FF2B5EF4-FFF2-40B4-BE49-F238E27FC236}">
                <a16:creationId xmlns:a16="http://schemas.microsoft.com/office/drawing/2014/main" id="{CB1CCB3F-9BCC-476D-804D-D59D815980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p>
          <a:p>
            <a:endParaRPr lang="en-GB" altLang="en-US"/>
          </a:p>
        </p:txBody>
      </p:sp>
      <p:sp>
        <p:nvSpPr>
          <p:cNvPr id="147460" name="Slide Number Placeholder 3">
            <a:extLst>
              <a:ext uri="{FF2B5EF4-FFF2-40B4-BE49-F238E27FC236}">
                <a16:creationId xmlns:a16="http://schemas.microsoft.com/office/drawing/2014/main" id="{96734087-B94A-4834-8BFD-E4E5F96A4F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13F1E5DA-AB4D-499F-B218-2FB2BD1DBF80}" type="slidenum">
              <a:rPr lang="en-GB" altLang="en-US" sz="1200" b="0">
                <a:latin typeface="Times New Roman" panose="02020603050405020304" pitchFamily="18" charset="0"/>
              </a:rPr>
              <a:pPr/>
              <a:t>72</a:t>
            </a:fld>
            <a:endParaRPr lang="en-GB" altLang="en-US" sz="1200" b="0">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FA077EFF-8695-400E-BE8A-AC33280D15D6}"/>
              </a:ext>
            </a:extLst>
          </p:cNvPr>
          <p:cNvSpPr>
            <a:spLocks noGrp="1" noRot="1" noChangeAspect="1" noTextEdit="1"/>
          </p:cNvSpPr>
          <p:nvPr>
            <p:ph type="sldImg"/>
          </p:nvPr>
        </p:nvSpPr>
        <p:spPr>
          <a:ln/>
        </p:spPr>
      </p:sp>
      <p:sp>
        <p:nvSpPr>
          <p:cNvPr id="149507" name="Notes Placeholder 2">
            <a:extLst>
              <a:ext uri="{FF2B5EF4-FFF2-40B4-BE49-F238E27FC236}">
                <a16:creationId xmlns:a16="http://schemas.microsoft.com/office/drawing/2014/main" id="{C7227824-612F-4EE9-B629-F3730B9B05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p>
          <a:p>
            <a:endParaRPr lang="en-GB" altLang="en-US"/>
          </a:p>
        </p:txBody>
      </p:sp>
      <p:sp>
        <p:nvSpPr>
          <p:cNvPr id="149508" name="Slide Number Placeholder 3">
            <a:extLst>
              <a:ext uri="{FF2B5EF4-FFF2-40B4-BE49-F238E27FC236}">
                <a16:creationId xmlns:a16="http://schemas.microsoft.com/office/drawing/2014/main" id="{B1B146D5-22DF-4819-B58F-CD7D294EC2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EB953BBF-295D-4880-B545-F4013A1F1269}" type="slidenum">
              <a:rPr lang="en-GB" altLang="en-US" sz="1200" b="0">
                <a:latin typeface="Times New Roman" panose="02020603050405020304" pitchFamily="18" charset="0"/>
              </a:rPr>
              <a:pPr/>
              <a:t>73</a:t>
            </a:fld>
            <a:endParaRPr lang="en-GB" altLang="en-US" sz="1200" b="0">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7CFD9EF0-635A-4AC3-A256-C900D8A316B4}"/>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7F0998ED-5DB1-47BB-913F-F7674D11AB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istock Photo</a:t>
            </a:r>
          </a:p>
          <a:p>
            <a:endParaRPr lang="en-GB" altLang="en-US"/>
          </a:p>
        </p:txBody>
      </p:sp>
      <p:sp>
        <p:nvSpPr>
          <p:cNvPr id="151556" name="Slide Number Placeholder 3">
            <a:extLst>
              <a:ext uri="{FF2B5EF4-FFF2-40B4-BE49-F238E27FC236}">
                <a16:creationId xmlns:a16="http://schemas.microsoft.com/office/drawing/2014/main" id="{01D37429-B616-4C0E-A867-86B32F00BD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D712D99C-F129-4EA2-A2D0-6E15005A712E}" type="slidenum">
              <a:rPr lang="en-GB" altLang="en-US" sz="1200" b="0">
                <a:latin typeface="Times New Roman" panose="02020603050405020304" pitchFamily="18" charset="0"/>
              </a:rPr>
              <a:pPr/>
              <a:t>74</a:t>
            </a:fld>
            <a:endParaRPr lang="en-GB" altLang="en-US" sz="1200" b="0">
              <a:latin typeface="Times New Roman" panose="02020603050405020304"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DFBECE20-5D05-47E6-881C-60E4AEBFD406}"/>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518A2452-439F-4DA5-94D8-1EB28164A3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deshow.net</a:t>
            </a:r>
          </a:p>
          <a:p>
            <a:endParaRPr lang="en-GB" altLang="en-US"/>
          </a:p>
        </p:txBody>
      </p:sp>
      <p:sp>
        <p:nvSpPr>
          <p:cNvPr id="153604" name="Slide Number Placeholder 3">
            <a:extLst>
              <a:ext uri="{FF2B5EF4-FFF2-40B4-BE49-F238E27FC236}">
                <a16:creationId xmlns:a16="http://schemas.microsoft.com/office/drawing/2014/main" id="{9C6EC8FD-D89C-4CFF-9A1B-6D68721F66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AC1773B7-215A-4F24-938D-E8BAB480C9F1}" type="slidenum">
              <a:rPr lang="en-GB" altLang="en-US" sz="1200" b="0">
                <a:latin typeface="Times New Roman" panose="02020603050405020304" pitchFamily="18" charset="0"/>
              </a:rPr>
              <a:pPr/>
              <a:t>75</a:t>
            </a:fld>
            <a:endParaRPr lang="en-GB" altLang="en-US" sz="1200" b="0">
              <a:latin typeface="Times New Roman" panose="02020603050405020304"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5F648807-A47D-4DA3-A736-FD91F8B85DA5}"/>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265C04B6-FDD8-42BA-A208-97E65AA344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LOCOG</a:t>
            </a:r>
            <a:endParaRPr lang="en-US" altLang="en-US" b="1"/>
          </a:p>
          <a:p>
            <a:endParaRPr lang="en-GB" altLang="en-US"/>
          </a:p>
        </p:txBody>
      </p:sp>
      <p:sp>
        <p:nvSpPr>
          <p:cNvPr id="156676" name="Slide Number Placeholder 3">
            <a:extLst>
              <a:ext uri="{FF2B5EF4-FFF2-40B4-BE49-F238E27FC236}">
                <a16:creationId xmlns:a16="http://schemas.microsoft.com/office/drawing/2014/main" id="{C2656116-4F03-4E40-B349-F821BB3F5B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48318E7A-A619-4397-97ED-7AE0118D3172}" type="slidenum">
              <a:rPr lang="en-GB" altLang="en-US" sz="1200" b="0">
                <a:latin typeface="Times New Roman" panose="02020603050405020304" pitchFamily="18" charset="0"/>
              </a:rPr>
              <a:pPr/>
              <a:t>77</a:t>
            </a:fld>
            <a:endParaRPr lang="en-GB" altLang="en-US" sz="1200" b="0">
              <a:latin typeface="Times New Roman" panose="02020603050405020304"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FFC891AF-2BA0-469F-9893-35AA0740641A}"/>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A056CF5C-4B91-455C-9A64-0FDA109359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 by: </a:t>
            </a:r>
            <a:r>
              <a:rPr lang="en-GB" altLang="en-US"/>
              <a:t>© LOCOG</a:t>
            </a:r>
          </a:p>
          <a:p>
            <a:endParaRPr lang="en-GB" altLang="en-US"/>
          </a:p>
        </p:txBody>
      </p:sp>
      <p:sp>
        <p:nvSpPr>
          <p:cNvPr id="158724" name="Slide Number Placeholder 3">
            <a:extLst>
              <a:ext uri="{FF2B5EF4-FFF2-40B4-BE49-F238E27FC236}">
                <a16:creationId xmlns:a16="http://schemas.microsoft.com/office/drawing/2014/main" id="{40F4F72F-CCA5-47EA-8577-82D3C86E05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fld id="{A3DD70C3-10E9-431E-BC59-66B7893922AB}" type="slidenum">
              <a:rPr lang="en-GB" altLang="en-US" sz="1200" b="0">
                <a:latin typeface="Times New Roman" panose="02020603050405020304" pitchFamily="18" charset="0"/>
              </a:rPr>
              <a:pPr/>
              <a:t>78</a:t>
            </a:fld>
            <a:endParaRPr lang="en-GB" altLang="en-US" sz="1200" b="0">
              <a:latin typeface="Times New Roman" panose="02020603050405020304"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511FAF60-D49B-4BAF-BE69-59C75C4B36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28078A-3773-4AB9-89C8-AE364DFA1160}" type="slidenum">
              <a:rPr lang="en-GB" altLang="en-US"/>
              <a:pPr>
                <a:spcBef>
                  <a:spcPct val="0"/>
                </a:spcBef>
              </a:pPr>
              <a:t>81</a:t>
            </a:fld>
            <a:endParaRPr lang="en-GB" altLang="en-US"/>
          </a:p>
        </p:txBody>
      </p:sp>
      <p:sp>
        <p:nvSpPr>
          <p:cNvPr id="162819" name="Rectangle 2">
            <a:extLst>
              <a:ext uri="{FF2B5EF4-FFF2-40B4-BE49-F238E27FC236}">
                <a16:creationId xmlns:a16="http://schemas.microsoft.com/office/drawing/2014/main" id="{E9789D4A-AB7B-4B48-A0E5-F9999F741CC6}"/>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C3A0953E-A958-4469-9440-1EF3136EC1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a:t>
            </a:r>
            <a:r>
              <a:rPr lang="en-GB" altLang="en-US"/>
              <a:t>: © </a:t>
            </a:r>
            <a:r>
              <a:rPr lang="en-GB" altLang="en-US">
                <a:hlinkClick r:id="rId3"/>
              </a:rPr>
              <a:t>Ronette Vrey</a:t>
            </a:r>
            <a:r>
              <a:rPr lang="en-GB" altLang="en-US"/>
              <a:t>. Dreamstime</a:t>
            </a:r>
          </a:p>
          <a:p>
            <a:pPr eaLnBrk="1" hangingPunct="1">
              <a:spcBef>
                <a:spcPct val="0"/>
              </a:spcBef>
            </a:pPr>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D2EAE67C-E02E-4CBE-950E-76DB910296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0FE14D-0E92-4F4A-8203-D59ACD1CAD61}" type="slidenum">
              <a:rPr lang="en-GB" altLang="en-US"/>
              <a:pPr>
                <a:spcBef>
                  <a:spcPct val="0"/>
                </a:spcBef>
              </a:pPr>
              <a:t>82</a:t>
            </a:fld>
            <a:endParaRPr lang="en-GB" altLang="en-US"/>
          </a:p>
        </p:txBody>
      </p:sp>
      <p:sp>
        <p:nvSpPr>
          <p:cNvPr id="164867" name="Rectangle 2">
            <a:extLst>
              <a:ext uri="{FF2B5EF4-FFF2-40B4-BE49-F238E27FC236}">
                <a16:creationId xmlns:a16="http://schemas.microsoft.com/office/drawing/2014/main" id="{88477F68-E997-4B12-8F87-EB0D3F76CF14}"/>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A7C81006-90AE-4748-BA90-3FD279D9F9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a:t>
            </a:r>
            <a:r>
              <a:rPr lang="en-GB" altLang="en-US"/>
              <a:t>: © Clipart 2012</a:t>
            </a:r>
          </a:p>
          <a:p>
            <a:pPr eaLnBrk="1" hangingPunct="1">
              <a:spcBef>
                <a:spcPct val="0"/>
              </a:spcBef>
            </a:pPr>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8ED5ADE0-E604-4CFB-BA04-8CC1D18801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CB52AC-88A4-4603-A92A-CE999F40B8AA}" type="slidenum">
              <a:rPr lang="en-GB" altLang="en-US"/>
              <a:pPr>
                <a:spcBef>
                  <a:spcPct val="0"/>
                </a:spcBef>
              </a:pPr>
              <a:t>83</a:t>
            </a:fld>
            <a:endParaRPr lang="en-GB" altLang="en-US"/>
          </a:p>
        </p:txBody>
      </p:sp>
      <p:sp>
        <p:nvSpPr>
          <p:cNvPr id="166915" name="Rectangle 2">
            <a:extLst>
              <a:ext uri="{FF2B5EF4-FFF2-40B4-BE49-F238E27FC236}">
                <a16:creationId xmlns:a16="http://schemas.microsoft.com/office/drawing/2014/main" id="{858F80DC-1C44-46B3-AEDE-105FAB7DF231}"/>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5619E296-F0E2-4984-8585-D4909CD165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 (Treadmill)</a:t>
            </a:r>
            <a:r>
              <a:rPr lang="en-GB" altLang="en-US"/>
              <a:t>: © Mr. T in DC on flickr. This image is reproduced under the terms of the Creative Commons License 2.0. http://www.flickr.com/photos/mr_t_in_dc/3292145208/</a:t>
            </a:r>
          </a:p>
          <a:p>
            <a:pPr eaLnBrk="1" hangingPunct="1">
              <a:spcBef>
                <a:spcPct val="0"/>
              </a:spcBef>
            </a:pPr>
            <a:endParaRPr lang="en-GB" altLang="en-US"/>
          </a:p>
          <a:p>
            <a:pPr eaLnBrk="1" hangingPunct="1">
              <a:spcBef>
                <a:spcPct val="0"/>
              </a:spcBef>
            </a:pPr>
            <a:r>
              <a:rPr lang="en-GB" altLang="en-US" b="1"/>
              <a:t>Photo (Baseball): </a:t>
            </a:r>
            <a:r>
              <a:rPr lang="en-GB" altLang="en-US"/>
              <a:t>© Stock.xchng. </a:t>
            </a:r>
            <a:r>
              <a:rPr lang="en-US" altLang="en-US"/>
              <a:t>http://www.sxc.hu/photo/1139160</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797795AE-5089-4AD8-8743-0DA1C48A2925}"/>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3FD0427D-CB66-42AD-8B71-AE8C02074C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 </a:t>
            </a:r>
            <a:r>
              <a:rPr lang="en-GB" altLang="en-US"/>
              <a:t>© deshow.net</a:t>
            </a:r>
            <a:endParaRPr lang="en-US" altLang="en-US" b="1"/>
          </a:p>
          <a:p>
            <a:endParaRPr lang="en-GB" altLang="en-US"/>
          </a:p>
        </p:txBody>
      </p:sp>
      <p:sp>
        <p:nvSpPr>
          <p:cNvPr id="30724" name="Slide Number Placeholder 3">
            <a:extLst>
              <a:ext uri="{FF2B5EF4-FFF2-40B4-BE49-F238E27FC236}">
                <a16:creationId xmlns:a16="http://schemas.microsoft.com/office/drawing/2014/main" id="{6D7F45F9-85E3-4180-A2CF-AC881FF752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F8A54A-B800-4C5D-AC20-BA299B6189E7}" type="slidenum">
              <a:rPr lang="en-GB" altLang="en-US"/>
              <a:pPr>
                <a:spcBef>
                  <a:spcPct val="0"/>
                </a:spcBef>
              </a:pPr>
              <a:t>12</a:t>
            </a:fld>
            <a:endParaRPr lang="en-GB"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4C3DC7CE-A3D2-45B1-AEF4-11ECF7DA0F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1F60823-CAC3-4359-980B-EE5787328D97}" type="slidenum">
              <a:rPr lang="en-GB" altLang="en-US"/>
              <a:pPr>
                <a:spcBef>
                  <a:spcPct val="0"/>
                </a:spcBef>
              </a:pPr>
              <a:t>84</a:t>
            </a:fld>
            <a:endParaRPr lang="en-GB" altLang="en-US"/>
          </a:p>
        </p:txBody>
      </p:sp>
      <p:sp>
        <p:nvSpPr>
          <p:cNvPr id="168963" name="Rectangle 2">
            <a:extLst>
              <a:ext uri="{FF2B5EF4-FFF2-40B4-BE49-F238E27FC236}">
                <a16:creationId xmlns:a16="http://schemas.microsoft.com/office/drawing/2014/main" id="{1B4D411C-AED8-47C9-8E4E-1FE36B5DAB93}"/>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93463EFE-80B0-4291-8F7F-98411CEF61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Photos: </a:t>
            </a:r>
            <a:r>
              <a:rPr lang="en-GB" altLang="en-US"/>
              <a:t>© Stock.xchng. </a:t>
            </a:r>
            <a:r>
              <a:rPr lang="en-US" altLang="en-US"/>
              <a:t>http://www.sxc.hu/photo/1175999</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249F54CB-4809-4D72-97F0-C8F4817775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AE4C9A-1BFE-4E94-B7CE-98BFCF20FB17}" type="slidenum">
              <a:rPr lang="en-GB" altLang="en-US"/>
              <a:pPr>
                <a:spcBef>
                  <a:spcPct val="0"/>
                </a:spcBef>
              </a:pPr>
              <a:t>85</a:t>
            </a:fld>
            <a:endParaRPr lang="en-GB" altLang="en-US"/>
          </a:p>
        </p:txBody>
      </p:sp>
      <p:sp>
        <p:nvSpPr>
          <p:cNvPr id="171011" name="Rectangle 2">
            <a:extLst>
              <a:ext uri="{FF2B5EF4-FFF2-40B4-BE49-F238E27FC236}">
                <a16:creationId xmlns:a16="http://schemas.microsoft.com/office/drawing/2014/main" id="{BC92B430-A6BD-4024-85FB-2AA698BF4D76}"/>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9990F2F3-F225-4476-BD42-F76AE0D88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 (Diary)</a:t>
            </a:r>
            <a:r>
              <a:rPr lang="en-GB" altLang="en-US"/>
              <a:t>: © Clipart 2012</a:t>
            </a:r>
          </a:p>
          <a:p>
            <a:pPr eaLnBrk="1" hangingPunct="1">
              <a:spcBef>
                <a:spcPct val="0"/>
              </a:spcBef>
            </a:pPr>
            <a:r>
              <a:rPr lang="en-GB" altLang="en-US" b="1"/>
              <a:t>Photo (Winner): </a:t>
            </a:r>
            <a:r>
              <a:rPr lang="en-GB" altLang="en-US"/>
              <a:t>© Stock.xchng. http://www.sxc.hu/photo/1389662</a:t>
            </a:r>
          </a:p>
          <a:p>
            <a:pPr eaLnBrk="1" hangingPunct="1">
              <a:spcBef>
                <a:spcPct val="0"/>
              </a:spcBef>
            </a:pPr>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69790142-5AAD-4583-90D5-B594890B37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FB94B6E-5E09-4952-9992-D4DC544397DA}" type="slidenum">
              <a:rPr lang="en-GB" altLang="en-US"/>
              <a:pPr>
                <a:spcBef>
                  <a:spcPct val="0"/>
                </a:spcBef>
              </a:pPr>
              <a:t>86</a:t>
            </a:fld>
            <a:endParaRPr lang="en-GB" altLang="en-US"/>
          </a:p>
        </p:txBody>
      </p:sp>
      <p:sp>
        <p:nvSpPr>
          <p:cNvPr id="173059" name="Rectangle 2">
            <a:extLst>
              <a:ext uri="{FF2B5EF4-FFF2-40B4-BE49-F238E27FC236}">
                <a16:creationId xmlns:a16="http://schemas.microsoft.com/office/drawing/2014/main" id="{31A261D0-E1A8-4D4A-90CA-02DB505ABF91}"/>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C6169288-8CDF-40B5-B79F-21E50A5609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Photos: </a:t>
            </a:r>
            <a:r>
              <a:rPr lang="en-GB" altLang="en-US"/>
              <a:t>© deshow.net</a:t>
            </a:r>
            <a:endParaRPr lang="en-US" altLang="en-US" b="1"/>
          </a:p>
          <a:p>
            <a:pPr eaLnBrk="1" hangingPunct="1">
              <a:spcBef>
                <a:spcPct val="0"/>
              </a:spcBef>
            </a:pPr>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56BCBB84-DCC7-4B03-AC7C-CBCDDEBDFF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C85E28-29D4-4A7A-A1BE-FFCE68CCFAC7}" type="slidenum">
              <a:rPr lang="en-GB" altLang="en-US"/>
              <a:pPr>
                <a:spcBef>
                  <a:spcPct val="0"/>
                </a:spcBef>
              </a:pPr>
              <a:t>87</a:t>
            </a:fld>
            <a:endParaRPr lang="en-GB" altLang="en-US"/>
          </a:p>
        </p:txBody>
      </p:sp>
      <p:sp>
        <p:nvSpPr>
          <p:cNvPr id="175107" name="Rectangle 2">
            <a:extLst>
              <a:ext uri="{FF2B5EF4-FFF2-40B4-BE49-F238E27FC236}">
                <a16:creationId xmlns:a16="http://schemas.microsoft.com/office/drawing/2014/main" id="{E2F6F6B0-F9E4-4A89-A39E-3BE37F317FEA}"/>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28FB1365-0690-43BB-B39D-F0A5BF54EF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Photos: </a:t>
            </a:r>
            <a:r>
              <a:rPr lang="en-GB" altLang="en-US"/>
              <a:t>© deshow.net</a:t>
            </a:r>
            <a:endParaRPr lang="en-US" altLang="en-US" b="1"/>
          </a:p>
          <a:p>
            <a:pPr eaLnBrk="1" hangingPunct="1">
              <a:spcBef>
                <a:spcPct val="0"/>
              </a:spcBef>
            </a:pPr>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DAC2A51D-6D41-403A-832D-41DB0C58C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911753-EC81-48B3-9DC6-57AFA816977C}" type="slidenum">
              <a:rPr lang="en-GB" altLang="en-US"/>
              <a:pPr>
                <a:spcBef>
                  <a:spcPct val="0"/>
                </a:spcBef>
              </a:pPr>
              <a:t>88</a:t>
            </a:fld>
            <a:endParaRPr lang="en-GB" altLang="en-US"/>
          </a:p>
        </p:txBody>
      </p:sp>
      <p:sp>
        <p:nvSpPr>
          <p:cNvPr id="177155" name="Rectangle 2">
            <a:extLst>
              <a:ext uri="{FF2B5EF4-FFF2-40B4-BE49-F238E27FC236}">
                <a16:creationId xmlns:a16="http://schemas.microsoft.com/office/drawing/2014/main" id="{1925E21A-9E77-4CEB-8761-EC84F201CF65}"/>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0CD3448F-E1B9-454F-B776-BC5A2EDFB8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Photos: </a:t>
            </a:r>
            <a:r>
              <a:rPr lang="en-GB" altLang="en-US"/>
              <a:t>© deshow.net</a:t>
            </a:r>
            <a:endParaRPr lang="en-US" altLang="en-US" b="1"/>
          </a:p>
          <a:p>
            <a:pPr eaLnBrk="1" hangingPunct="1">
              <a:spcBef>
                <a:spcPct val="0"/>
              </a:spcBef>
            </a:pPr>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4F8A0271-8BD6-4BD5-983C-A2579C405A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97F4A1-9F0C-4047-8804-D400B57B2671}" type="slidenum">
              <a:rPr lang="en-GB" altLang="en-US"/>
              <a:pPr>
                <a:spcBef>
                  <a:spcPct val="0"/>
                </a:spcBef>
              </a:pPr>
              <a:t>91</a:t>
            </a:fld>
            <a:endParaRPr lang="en-GB" altLang="en-US"/>
          </a:p>
        </p:txBody>
      </p:sp>
      <p:sp>
        <p:nvSpPr>
          <p:cNvPr id="181251" name="Rectangle 2">
            <a:extLst>
              <a:ext uri="{FF2B5EF4-FFF2-40B4-BE49-F238E27FC236}">
                <a16:creationId xmlns:a16="http://schemas.microsoft.com/office/drawing/2014/main" id="{D717094C-3C09-45C9-916F-7CF2B9C89979}"/>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CC056E23-633D-489D-B03C-41CE00B0C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 </a:t>
            </a:r>
            <a:r>
              <a:rPr lang="en-GB" altLang="en-US"/>
              <a:t>© Stock.xchng. http://www.sxc.hu/photo/1390006</a:t>
            </a:r>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A1DF4040-CAEF-4A5E-A2FB-BCE5E3085D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F119E1-1512-44D0-B7E0-1BF995C89A2A}" type="slidenum">
              <a:rPr lang="en-GB" altLang="en-US"/>
              <a:pPr>
                <a:spcBef>
                  <a:spcPct val="0"/>
                </a:spcBef>
              </a:pPr>
              <a:t>92</a:t>
            </a:fld>
            <a:endParaRPr lang="en-GB" altLang="en-US"/>
          </a:p>
        </p:txBody>
      </p:sp>
      <p:sp>
        <p:nvSpPr>
          <p:cNvPr id="183299" name="Rectangle 2">
            <a:extLst>
              <a:ext uri="{FF2B5EF4-FFF2-40B4-BE49-F238E27FC236}">
                <a16:creationId xmlns:a16="http://schemas.microsoft.com/office/drawing/2014/main" id="{5E2C5B19-9AA2-4F71-9329-53A46C2AD576}"/>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3B9278CE-E49D-4D16-9FA6-92B937CE8A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b="1"/>
              <a:t>Photo: </a:t>
            </a:r>
            <a:r>
              <a:rPr lang="en-GB" altLang="en-US"/>
              <a:t>© PE Resources Bank</a:t>
            </a:r>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D32A5BB3-85EB-4EEE-909B-99212414DAED}"/>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0440B22A-A3F6-4BC7-AF4E-F811C1B2AC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a:t>
            </a:r>
            <a:r>
              <a:rPr lang="en-GB" altLang="en-US"/>
              <a:t>: © London 2012</a:t>
            </a:r>
          </a:p>
          <a:p>
            <a:endParaRPr lang="en-GB" altLang="en-US"/>
          </a:p>
        </p:txBody>
      </p:sp>
      <p:sp>
        <p:nvSpPr>
          <p:cNvPr id="185348" name="Slide Number Placeholder 3">
            <a:extLst>
              <a:ext uri="{FF2B5EF4-FFF2-40B4-BE49-F238E27FC236}">
                <a16:creationId xmlns:a16="http://schemas.microsoft.com/office/drawing/2014/main" id="{4ADD4385-627F-4CC4-9E8D-2C8FDA8064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5F6F03-723F-4DDB-8A64-2F75D667D41A}" type="slidenum">
              <a:rPr lang="en-GB" altLang="en-US"/>
              <a:pPr>
                <a:spcBef>
                  <a:spcPct val="0"/>
                </a:spcBef>
              </a:pPr>
              <a:t>93</a:t>
            </a:fld>
            <a:endParaRPr lang="en-GB"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B6842487-45CD-47CC-A82C-BCF924AA4F1C}"/>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40227D17-E21D-495C-9717-9770D47C4C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a:t>
            </a:r>
            <a:r>
              <a:rPr lang="en-GB" altLang="en-US"/>
              <a:t>: © London 2012</a:t>
            </a:r>
          </a:p>
          <a:p>
            <a:endParaRPr lang="en-GB" altLang="en-US"/>
          </a:p>
        </p:txBody>
      </p:sp>
      <p:sp>
        <p:nvSpPr>
          <p:cNvPr id="187396" name="Slide Number Placeholder 3">
            <a:extLst>
              <a:ext uri="{FF2B5EF4-FFF2-40B4-BE49-F238E27FC236}">
                <a16:creationId xmlns:a16="http://schemas.microsoft.com/office/drawing/2014/main" id="{C5721CB9-3097-4B43-922A-2074B3EC61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414E87-CBDE-4905-98DD-B38976093B45}" type="slidenum">
              <a:rPr lang="en-GB" altLang="en-US"/>
              <a:pPr>
                <a:spcBef>
                  <a:spcPct val="0"/>
                </a:spcBef>
              </a:pPr>
              <a:t>94</a:t>
            </a:fld>
            <a:endParaRPr lang="en-GB"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26050D72-5993-449E-8A5C-B98FB56FE74D}"/>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43BEFA95-B30A-4CC5-BC05-FE76D97C5B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a:t>
            </a:r>
            <a:r>
              <a:rPr lang="en-GB" altLang="en-US"/>
              <a:t>: © London 2012</a:t>
            </a:r>
          </a:p>
          <a:p>
            <a:endParaRPr lang="en-GB" altLang="en-US"/>
          </a:p>
        </p:txBody>
      </p:sp>
      <p:sp>
        <p:nvSpPr>
          <p:cNvPr id="189444" name="Slide Number Placeholder 3">
            <a:extLst>
              <a:ext uri="{FF2B5EF4-FFF2-40B4-BE49-F238E27FC236}">
                <a16:creationId xmlns:a16="http://schemas.microsoft.com/office/drawing/2014/main" id="{E43F2C85-CB9B-4A26-AA5F-C90CAD09DE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45885D-68D5-4706-9BBC-09BAE44FA7D9}" type="slidenum">
              <a:rPr lang="en-GB" altLang="en-US"/>
              <a:pPr>
                <a:spcBef>
                  <a:spcPct val="0"/>
                </a:spcBef>
              </a:pPr>
              <a:t>95</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7411CF9-6759-4E3D-945B-D37085015B30}"/>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AA55C30E-42A9-4A88-A85C-C43433D0CD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 </a:t>
            </a:r>
            <a:r>
              <a:rPr lang="en-GB" altLang="en-US"/>
              <a:t>© deshow.net</a:t>
            </a:r>
            <a:endParaRPr lang="en-US" altLang="en-US" b="1"/>
          </a:p>
          <a:p>
            <a:endParaRPr lang="en-GB" altLang="en-US"/>
          </a:p>
        </p:txBody>
      </p:sp>
      <p:sp>
        <p:nvSpPr>
          <p:cNvPr id="32772" name="Slide Number Placeholder 3">
            <a:extLst>
              <a:ext uri="{FF2B5EF4-FFF2-40B4-BE49-F238E27FC236}">
                <a16:creationId xmlns:a16="http://schemas.microsoft.com/office/drawing/2014/main" id="{1E30BB01-E6BB-4C28-A374-76C702C4FD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679B77-38AC-48AD-940D-A574565E9DE1}" type="slidenum">
              <a:rPr lang="en-GB" altLang="en-US"/>
              <a:pPr>
                <a:spcBef>
                  <a:spcPct val="0"/>
                </a:spcBef>
              </a:pPr>
              <a:t>13</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763A9BC-D298-47D2-8BCC-8F1124B1C0D8}"/>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3175F38D-8C7C-4D85-9EE7-B36D33F620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t>Photos: </a:t>
            </a:r>
            <a:r>
              <a:rPr lang="en-GB" altLang="en-US"/>
              <a:t>© deshow.net</a:t>
            </a:r>
            <a:endParaRPr lang="en-US" altLang="en-US" b="1"/>
          </a:p>
          <a:p>
            <a:endParaRPr lang="en-GB" altLang="en-US"/>
          </a:p>
        </p:txBody>
      </p:sp>
      <p:sp>
        <p:nvSpPr>
          <p:cNvPr id="34820" name="Slide Number Placeholder 3">
            <a:extLst>
              <a:ext uri="{FF2B5EF4-FFF2-40B4-BE49-F238E27FC236}">
                <a16:creationId xmlns:a16="http://schemas.microsoft.com/office/drawing/2014/main" id="{9929B4F0-C450-4DD2-8500-C85FA15AC7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6CE758-401F-4231-9B1E-9FB25DD7DD2E}" type="slidenum">
              <a:rPr lang="en-GB" altLang="en-US"/>
              <a:pPr>
                <a:spcBef>
                  <a:spcPct val="0"/>
                </a:spcBef>
              </a:pPr>
              <a:t>14</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407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67F07C6-E4EA-4E26-82BD-FEB6D3A638FC}"/>
              </a:ext>
            </a:extLst>
          </p:cNvPr>
          <p:cNvSpPr>
            <a:spLocks noGrp="1"/>
          </p:cNvSpPr>
          <p:nvPr>
            <p:ph type="dt" sz="half" idx="10"/>
          </p:nvPr>
        </p:nvSpPr>
        <p:spPr/>
        <p:txBody>
          <a:bodyPr/>
          <a:lstStyle>
            <a:lvl1pPr>
              <a:defRPr/>
            </a:lvl1pPr>
          </a:lstStyle>
          <a:p>
            <a:pPr>
              <a:defRPr/>
            </a:pPr>
            <a:fld id="{A14A0C9C-C543-4999-BA25-DF92E1E4F4B3}" type="datetimeFigureOut">
              <a:rPr lang="en-US"/>
              <a:pPr>
                <a:defRPr/>
              </a:pPr>
              <a:t>4/20/20</a:t>
            </a:fld>
            <a:endParaRPr lang="en-US"/>
          </a:p>
        </p:txBody>
      </p:sp>
      <p:sp>
        <p:nvSpPr>
          <p:cNvPr id="8" name="Footer Placeholder 4">
            <a:extLst>
              <a:ext uri="{FF2B5EF4-FFF2-40B4-BE49-F238E27FC236}">
                <a16:creationId xmlns:a16="http://schemas.microsoft.com/office/drawing/2014/main" id="{6FD5D782-9599-4812-862D-FDD642B23F1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8565B97-FBBC-484C-9145-203B7DA3AEC5}"/>
              </a:ext>
            </a:extLst>
          </p:cNvPr>
          <p:cNvSpPr>
            <a:spLocks noGrp="1"/>
          </p:cNvSpPr>
          <p:nvPr>
            <p:ph type="sldNum" sz="quarter" idx="12"/>
          </p:nvPr>
        </p:nvSpPr>
        <p:spPr/>
        <p:txBody>
          <a:bodyPr/>
          <a:lstStyle>
            <a:lvl1pPr>
              <a:defRPr/>
            </a:lvl1pPr>
          </a:lstStyle>
          <a:p>
            <a:fld id="{FB6306F0-F9F1-42BE-BAE8-6E48ADF1668E}" type="slidenum">
              <a:rPr lang="en-US" altLang="en-US"/>
              <a:pPr/>
              <a:t>‹#›</a:t>
            </a:fld>
            <a:endParaRPr lang="en-US" altLang="en-US"/>
          </a:p>
        </p:txBody>
      </p:sp>
    </p:spTree>
    <p:extLst>
      <p:ext uri="{BB962C8B-B14F-4D97-AF65-F5344CB8AC3E}">
        <p14:creationId xmlns:p14="http://schemas.microsoft.com/office/powerpoint/2010/main" val="3337477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BD075C9C-FD7A-45C9-972B-C3C7E67DBCD8}"/>
              </a:ext>
            </a:extLst>
          </p:cNvPr>
          <p:cNvSpPr>
            <a:spLocks noGrp="1"/>
          </p:cNvSpPr>
          <p:nvPr>
            <p:ph type="dt" sz="half" idx="10"/>
          </p:nvPr>
        </p:nvSpPr>
        <p:spPr/>
        <p:txBody>
          <a:bodyPr/>
          <a:lstStyle>
            <a:lvl1pPr>
              <a:defRPr/>
            </a:lvl1pPr>
          </a:lstStyle>
          <a:p>
            <a:pPr>
              <a:defRPr/>
            </a:pPr>
            <a:fld id="{122668F1-886A-455A-9208-8468D034F5E3}" type="datetimeFigureOut">
              <a:rPr lang="en-US"/>
              <a:pPr>
                <a:defRPr/>
              </a:pPr>
              <a:t>4/20/20</a:t>
            </a:fld>
            <a:endParaRPr lang="en-US"/>
          </a:p>
        </p:txBody>
      </p:sp>
      <p:sp>
        <p:nvSpPr>
          <p:cNvPr id="4" name="Footer Placeholder 4">
            <a:extLst>
              <a:ext uri="{FF2B5EF4-FFF2-40B4-BE49-F238E27FC236}">
                <a16:creationId xmlns:a16="http://schemas.microsoft.com/office/drawing/2014/main" id="{58F7B7EA-9DC9-4259-BCB0-B2556B9E3E7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A9F9471-E979-4986-852A-DA616AE52F88}"/>
              </a:ext>
            </a:extLst>
          </p:cNvPr>
          <p:cNvSpPr>
            <a:spLocks noGrp="1"/>
          </p:cNvSpPr>
          <p:nvPr>
            <p:ph type="sldNum" sz="quarter" idx="12"/>
          </p:nvPr>
        </p:nvSpPr>
        <p:spPr/>
        <p:txBody>
          <a:bodyPr/>
          <a:lstStyle>
            <a:lvl1pPr>
              <a:defRPr/>
            </a:lvl1pPr>
          </a:lstStyle>
          <a:p>
            <a:fld id="{FCE3607C-8465-4AB3-AD53-92FBF417B116}" type="slidenum">
              <a:rPr lang="en-US" altLang="en-US"/>
              <a:pPr/>
              <a:t>‹#›</a:t>
            </a:fld>
            <a:endParaRPr lang="en-US" altLang="en-US"/>
          </a:p>
        </p:txBody>
      </p:sp>
    </p:spTree>
    <p:extLst>
      <p:ext uri="{BB962C8B-B14F-4D97-AF65-F5344CB8AC3E}">
        <p14:creationId xmlns:p14="http://schemas.microsoft.com/office/powerpoint/2010/main" val="3534556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523F94-DCF4-443C-9B8C-DF4B3A88E67E}"/>
              </a:ext>
            </a:extLst>
          </p:cNvPr>
          <p:cNvSpPr>
            <a:spLocks noGrp="1"/>
          </p:cNvSpPr>
          <p:nvPr>
            <p:ph type="dt" sz="half" idx="10"/>
          </p:nvPr>
        </p:nvSpPr>
        <p:spPr/>
        <p:txBody>
          <a:bodyPr/>
          <a:lstStyle>
            <a:lvl1pPr>
              <a:defRPr/>
            </a:lvl1pPr>
          </a:lstStyle>
          <a:p>
            <a:pPr>
              <a:defRPr/>
            </a:pPr>
            <a:fld id="{9DD1640D-F2D0-4EE6-9346-BADD72CD5AA9}" type="datetimeFigureOut">
              <a:rPr lang="en-US"/>
              <a:pPr>
                <a:defRPr/>
              </a:pPr>
              <a:t>4/20/20</a:t>
            </a:fld>
            <a:endParaRPr lang="en-US"/>
          </a:p>
        </p:txBody>
      </p:sp>
      <p:sp>
        <p:nvSpPr>
          <p:cNvPr id="3" name="Footer Placeholder 4">
            <a:extLst>
              <a:ext uri="{FF2B5EF4-FFF2-40B4-BE49-F238E27FC236}">
                <a16:creationId xmlns:a16="http://schemas.microsoft.com/office/drawing/2014/main" id="{C81B8A9F-7674-4D7B-B667-C6417A90935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28EE130-51D6-4F3A-A25B-3F3B1777BAA3}"/>
              </a:ext>
            </a:extLst>
          </p:cNvPr>
          <p:cNvSpPr>
            <a:spLocks noGrp="1"/>
          </p:cNvSpPr>
          <p:nvPr>
            <p:ph type="sldNum" sz="quarter" idx="12"/>
          </p:nvPr>
        </p:nvSpPr>
        <p:spPr/>
        <p:txBody>
          <a:bodyPr/>
          <a:lstStyle>
            <a:lvl1pPr>
              <a:defRPr/>
            </a:lvl1pPr>
          </a:lstStyle>
          <a:p>
            <a:fld id="{FF76C7FC-D0BB-467F-92A1-E1DF840BF9CD}" type="slidenum">
              <a:rPr lang="en-US" altLang="en-US"/>
              <a:pPr/>
              <a:t>‹#›</a:t>
            </a:fld>
            <a:endParaRPr lang="en-US" altLang="en-US"/>
          </a:p>
        </p:txBody>
      </p:sp>
    </p:spTree>
    <p:extLst>
      <p:ext uri="{BB962C8B-B14F-4D97-AF65-F5344CB8AC3E}">
        <p14:creationId xmlns:p14="http://schemas.microsoft.com/office/powerpoint/2010/main" val="199748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1DAD81E4-3EC0-4C76-AD3B-5A8ED7111E5D}"/>
              </a:ext>
            </a:extLst>
          </p:cNvPr>
          <p:cNvSpPr>
            <a:spLocks noGrp="1"/>
          </p:cNvSpPr>
          <p:nvPr>
            <p:ph type="dt" sz="half" idx="10"/>
          </p:nvPr>
        </p:nvSpPr>
        <p:spPr/>
        <p:txBody>
          <a:bodyPr/>
          <a:lstStyle>
            <a:lvl1pPr>
              <a:defRPr/>
            </a:lvl1pPr>
          </a:lstStyle>
          <a:p>
            <a:pPr>
              <a:defRPr/>
            </a:pPr>
            <a:fld id="{4ABA625A-EFC3-4883-B18F-88567619C145}" type="datetimeFigureOut">
              <a:rPr lang="en-US"/>
              <a:pPr>
                <a:defRPr/>
              </a:pPr>
              <a:t>4/20/20</a:t>
            </a:fld>
            <a:endParaRPr lang="en-US"/>
          </a:p>
        </p:txBody>
      </p:sp>
      <p:sp>
        <p:nvSpPr>
          <p:cNvPr id="6" name="Footer Placeholder 4">
            <a:extLst>
              <a:ext uri="{FF2B5EF4-FFF2-40B4-BE49-F238E27FC236}">
                <a16:creationId xmlns:a16="http://schemas.microsoft.com/office/drawing/2014/main" id="{2A2B3581-629B-47D3-AB7E-C653A5F09D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FAF961-3734-4F92-A853-416E60384ED0}"/>
              </a:ext>
            </a:extLst>
          </p:cNvPr>
          <p:cNvSpPr>
            <a:spLocks noGrp="1"/>
          </p:cNvSpPr>
          <p:nvPr>
            <p:ph type="sldNum" sz="quarter" idx="12"/>
          </p:nvPr>
        </p:nvSpPr>
        <p:spPr/>
        <p:txBody>
          <a:bodyPr/>
          <a:lstStyle>
            <a:lvl1pPr>
              <a:defRPr/>
            </a:lvl1pPr>
          </a:lstStyle>
          <a:p>
            <a:fld id="{C1E3D9B5-333C-4D41-B8E4-464AFD9C64DA}" type="slidenum">
              <a:rPr lang="en-US" altLang="en-US"/>
              <a:pPr/>
              <a:t>‹#›</a:t>
            </a:fld>
            <a:endParaRPr lang="en-US" altLang="en-US"/>
          </a:p>
        </p:txBody>
      </p:sp>
    </p:spTree>
    <p:extLst>
      <p:ext uri="{BB962C8B-B14F-4D97-AF65-F5344CB8AC3E}">
        <p14:creationId xmlns:p14="http://schemas.microsoft.com/office/powerpoint/2010/main" val="1889311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83107C-BFCA-4DDB-90DB-28CDDCE3AA37}"/>
              </a:ext>
            </a:extLst>
          </p:cNvPr>
          <p:cNvSpPr>
            <a:spLocks noGrp="1"/>
          </p:cNvSpPr>
          <p:nvPr>
            <p:ph type="dt" sz="half" idx="10"/>
          </p:nvPr>
        </p:nvSpPr>
        <p:spPr/>
        <p:txBody>
          <a:bodyPr/>
          <a:lstStyle>
            <a:lvl1pPr>
              <a:defRPr/>
            </a:lvl1pPr>
          </a:lstStyle>
          <a:p>
            <a:pPr>
              <a:defRPr/>
            </a:pPr>
            <a:fld id="{8C617C3B-1130-49EC-BDB2-153DB7066D3D}" type="datetimeFigureOut">
              <a:rPr lang="en-US"/>
              <a:pPr>
                <a:defRPr/>
              </a:pPr>
              <a:t>4/20/20</a:t>
            </a:fld>
            <a:endParaRPr lang="en-US"/>
          </a:p>
        </p:txBody>
      </p:sp>
      <p:sp>
        <p:nvSpPr>
          <p:cNvPr id="6" name="Footer Placeholder 4">
            <a:extLst>
              <a:ext uri="{FF2B5EF4-FFF2-40B4-BE49-F238E27FC236}">
                <a16:creationId xmlns:a16="http://schemas.microsoft.com/office/drawing/2014/main" id="{A2E6DDDF-B4FE-4496-8641-2E36476139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F59139-D46F-430F-A2E9-C233AA6093B4}"/>
              </a:ext>
            </a:extLst>
          </p:cNvPr>
          <p:cNvSpPr>
            <a:spLocks noGrp="1"/>
          </p:cNvSpPr>
          <p:nvPr>
            <p:ph type="sldNum" sz="quarter" idx="12"/>
          </p:nvPr>
        </p:nvSpPr>
        <p:spPr/>
        <p:txBody>
          <a:bodyPr/>
          <a:lstStyle>
            <a:lvl1pPr>
              <a:defRPr/>
            </a:lvl1pPr>
          </a:lstStyle>
          <a:p>
            <a:fld id="{163AF7F2-F794-4149-99C9-CCF975F1DE5C}" type="slidenum">
              <a:rPr lang="en-US" altLang="en-US"/>
              <a:pPr/>
              <a:t>‹#›</a:t>
            </a:fld>
            <a:endParaRPr lang="en-US" altLang="en-US"/>
          </a:p>
        </p:txBody>
      </p:sp>
    </p:spTree>
    <p:extLst>
      <p:ext uri="{BB962C8B-B14F-4D97-AF65-F5344CB8AC3E}">
        <p14:creationId xmlns:p14="http://schemas.microsoft.com/office/powerpoint/2010/main" val="1745413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7221F8-1321-4475-9334-D3DF1895DE8A}"/>
              </a:ext>
            </a:extLst>
          </p:cNvPr>
          <p:cNvSpPr>
            <a:spLocks noGrp="1"/>
          </p:cNvSpPr>
          <p:nvPr>
            <p:ph type="dt" sz="half" idx="10"/>
          </p:nvPr>
        </p:nvSpPr>
        <p:spPr/>
        <p:txBody>
          <a:bodyPr/>
          <a:lstStyle>
            <a:lvl1pPr>
              <a:defRPr/>
            </a:lvl1pPr>
          </a:lstStyle>
          <a:p>
            <a:pPr>
              <a:defRPr/>
            </a:pPr>
            <a:fld id="{D082DA82-31D8-463F-84D0-C2B7D1205E03}" type="datetimeFigureOut">
              <a:rPr lang="en-US"/>
              <a:pPr>
                <a:defRPr/>
              </a:pPr>
              <a:t>4/20/20</a:t>
            </a:fld>
            <a:endParaRPr lang="en-US"/>
          </a:p>
        </p:txBody>
      </p:sp>
      <p:sp>
        <p:nvSpPr>
          <p:cNvPr id="5" name="Footer Placeholder 4">
            <a:extLst>
              <a:ext uri="{FF2B5EF4-FFF2-40B4-BE49-F238E27FC236}">
                <a16:creationId xmlns:a16="http://schemas.microsoft.com/office/drawing/2014/main" id="{97107119-CE66-4D72-82D8-208A28006C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128213-2526-4A2F-AF8B-10D76583F08C}"/>
              </a:ext>
            </a:extLst>
          </p:cNvPr>
          <p:cNvSpPr>
            <a:spLocks noGrp="1"/>
          </p:cNvSpPr>
          <p:nvPr>
            <p:ph type="sldNum" sz="quarter" idx="12"/>
          </p:nvPr>
        </p:nvSpPr>
        <p:spPr/>
        <p:txBody>
          <a:bodyPr/>
          <a:lstStyle>
            <a:lvl1pPr>
              <a:defRPr/>
            </a:lvl1pPr>
          </a:lstStyle>
          <a:p>
            <a:fld id="{3B64FF9F-7E02-4723-B7A3-E7695C50FB5B}" type="slidenum">
              <a:rPr lang="en-US" altLang="en-US"/>
              <a:pPr/>
              <a:t>‹#›</a:t>
            </a:fld>
            <a:endParaRPr lang="en-US" altLang="en-US"/>
          </a:p>
        </p:txBody>
      </p:sp>
    </p:spTree>
    <p:extLst>
      <p:ext uri="{BB962C8B-B14F-4D97-AF65-F5344CB8AC3E}">
        <p14:creationId xmlns:p14="http://schemas.microsoft.com/office/powerpoint/2010/main" val="3775184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06FE00-0BCB-4A95-B72C-3A7BA7E8D9EB}"/>
              </a:ext>
            </a:extLst>
          </p:cNvPr>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defRPr/>
            </a:pPr>
            <a:r>
              <a:rPr lang="en-US" sz="8000">
                <a:solidFill>
                  <a:srgbClr val="9FE0F5"/>
                </a:solidFill>
              </a:rPr>
              <a:t>“</a:t>
            </a:r>
          </a:p>
        </p:txBody>
      </p:sp>
      <p:sp>
        <p:nvSpPr>
          <p:cNvPr id="6" name="TextBox 22">
            <a:extLst>
              <a:ext uri="{FF2B5EF4-FFF2-40B4-BE49-F238E27FC236}">
                <a16:creationId xmlns:a16="http://schemas.microsoft.com/office/drawing/2014/main" id="{6D634FA0-23A7-449B-B2E4-0AF69F3449DB}"/>
              </a:ext>
            </a:extLst>
          </p:cNvPr>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defRPr/>
            </a:pPr>
            <a:r>
              <a:rPr lang="en-US" sz="8000">
                <a:solidFill>
                  <a:srgbClr val="9FE0F5"/>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950D4B18-0B86-403C-A640-72697E0F0EB4}"/>
              </a:ext>
            </a:extLst>
          </p:cNvPr>
          <p:cNvSpPr>
            <a:spLocks noGrp="1"/>
          </p:cNvSpPr>
          <p:nvPr>
            <p:ph type="dt" sz="half" idx="14"/>
          </p:nvPr>
        </p:nvSpPr>
        <p:spPr/>
        <p:txBody>
          <a:bodyPr/>
          <a:lstStyle>
            <a:lvl1pPr>
              <a:defRPr/>
            </a:lvl1pPr>
          </a:lstStyle>
          <a:p>
            <a:pPr>
              <a:defRPr/>
            </a:pPr>
            <a:fld id="{BE043AFB-67A2-4D42-B15E-00F146223594}" type="datetimeFigureOut">
              <a:rPr lang="en-US"/>
              <a:pPr>
                <a:defRPr/>
              </a:pPr>
              <a:t>4/20/20</a:t>
            </a:fld>
            <a:endParaRPr lang="en-US"/>
          </a:p>
        </p:txBody>
      </p:sp>
      <p:sp>
        <p:nvSpPr>
          <p:cNvPr id="8" name="Footer Placeholder 4">
            <a:extLst>
              <a:ext uri="{FF2B5EF4-FFF2-40B4-BE49-F238E27FC236}">
                <a16:creationId xmlns:a16="http://schemas.microsoft.com/office/drawing/2014/main" id="{C9C680E3-7A59-4D96-90F8-9A8E6796D4D1}"/>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B6A5C9-ED01-4B1D-BFD5-392365C6D306}"/>
              </a:ext>
            </a:extLst>
          </p:cNvPr>
          <p:cNvSpPr>
            <a:spLocks noGrp="1"/>
          </p:cNvSpPr>
          <p:nvPr>
            <p:ph type="sldNum" sz="quarter" idx="16"/>
          </p:nvPr>
        </p:nvSpPr>
        <p:spPr/>
        <p:txBody>
          <a:bodyPr/>
          <a:lstStyle>
            <a:lvl1pPr>
              <a:defRPr/>
            </a:lvl1pPr>
          </a:lstStyle>
          <a:p>
            <a:fld id="{A37CBCD7-8037-4D9C-AA3C-A751A24418FF}" type="slidenum">
              <a:rPr lang="en-US" altLang="en-US"/>
              <a:pPr/>
              <a:t>‹#›</a:t>
            </a:fld>
            <a:endParaRPr lang="en-US" altLang="en-US"/>
          </a:p>
        </p:txBody>
      </p:sp>
    </p:spTree>
    <p:extLst>
      <p:ext uri="{BB962C8B-B14F-4D97-AF65-F5344CB8AC3E}">
        <p14:creationId xmlns:p14="http://schemas.microsoft.com/office/powerpoint/2010/main" val="3512084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358CCD-01AE-4E03-9663-3001D31DF9D1}"/>
              </a:ext>
            </a:extLst>
          </p:cNvPr>
          <p:cNvSpPr>
            <a:spLocks noGrp="1"/>
          </p:cNvSpPr>
          <p:nvPr>
            <p:ph type="dt" sz="half" idx="10"/>
          </p:nvPr>
        </p:nvSpPr>
        <p:spPr/>
        <p:txBody>
          <a:bodyPr/>
          <a:lstStyle>
            <a:lvl1pPr>
              <a:defRPr/>
            </a:lvl1pPr>
          </a:lstStyle>
          <a:p>
            <a:pPr>
              <a:defRPr/>
            </a:pPr>
            <a:fld id="{3C514671-177F-4E1D-B601-4A2C9EC540CF}" type="datetimeFigureOut">
              <a:rPr lang="en-US"/>
              <a:pPr>
                <a:defRPr/>
              </a:pPr>
              <a:t>4/20/20</a:t>
            </a:fld>
            <a:endParaRPr lang="en-US"/>
          </a:p>
        </p:txBody>
      </p:sp>
      <p:sp>
        <p:nvSpPr>
          <p:cNvPr id="5" name="Footer Placeholder 4">
            <a:extLst>
              <a:ext uri="{FF2B5EF4-FFF2-40B4-BE49-F238E27FC236}">
                <a16:creationId xmlns:a16="http://schemas.microsoft.com/office/drawing/2014/main" id="{7EF8CE64-C967-49FA-B93D-7D8EF6C538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A97105-AE87-4D2F-86D4-9D467FAB023F}"/>
              </a:ext>
            </a:extLst>
          </p:cNvPr>
          <p:cNvSpPr>
            <a:spLocks noGrp="1"/>
          </p:cNvSpPr>
          <p:nvPr>
            <p:ph type="sldNum" sz="quarter" idx="12"/>
          </p:nvPr>
        </p:nvSpPr>
        <p:spPr/>
        <p:txBody>
          <a:bodyPr/>
          <a:lstStyle>
            <a:lvl1pPr>
              <a:defRPr/>
            </a:lvl1pPr>
          </a:lstStyle>
          <a:p>
            <a:fld id="{C9C96E78-9FB3-478B-AE00-37E5BC0F60AA}" type="slidenum">
              <a:rPr lang="en-US" altLang="en-US"/>
              <a:pPr/>
              <a:t>‹#›</a:t>
            </a:fld>
            <a:endParaRPr lang="en-US" altLang="en-US"/>
          </a:p>
        </p:txBody>
      </p:sp>
    </p:spTree>
    <p:extLst>
      <p:ext uri="{BB962C8B-B14F-4D97-AF65-F5344CB8AC3E}">
        <p14:creationId xmlns:p14="http://schemas.microsoft.com/office/powerpoint/2010/main" val="1980258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A17067-EB7A-4165-A5C9-FFB9FABA22D7}"/>
              </a:ext>
            </a:extLst>
          </p:cNvPr>
          <p:cNvSpPr txBox="1">
            <a:spLocks noChangeArrowheads="1"/>
          </p:cNvSpPr>
          <p:nvPr/>
        </p:nvSpPr>
        <p:spPr bwMode="auto">
          <a:xfrm>
            <a:off x="482600" y="79057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defRPr/>
            </a:pPr>
            <a:r>
              <a:rPr lang="en-US" sz="8000">
                <a:solidFill>
                  <a:srgbClr val="9FE0F5"/>
                </a:solidFill>
              </a:rPr>
              <a:t>“</a:t>
            </a:r>
          </a:p>
        </p:txBody>
      </p:sp>
      <p:sp>
        <p:nvSpPr>
          <p:cNvPr id="6" name="TextBox 22">
            <a:extLst>
              <a:ext uri="{FF2B5EF4-FFF2-40B4-BE49-F238E27FC236}">
                <a16:creationId xmlns:a16="http://schemas.microsoft.com/office/drawing/2014/main" id="{9194F4B3-7D40-433E-B076-B5329BA4F3C4}"/>
              </a:ext>
            </a:extLst>
          </p:cNvPr>
          <p:cNvSpPr txBox="1">
            <a:spLocks noChangeArrowheads="1"/>
          </p:cNvSpPr>
          <p:nvPr/>
        </p:nvSpPr>
        <p:spPr bwMode="auto">
          <a:xfrm>
            <a:off x="6748463" y="28860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defRPr/>
            </a:pPr>
            <a:r>
              <a:rPr lang="en-US" sz="8000">
                <a:solidFill>
                  <a:srgbClr val="9FE0F5"/>
                </a:solidFill>
              </a:rPr>
              <a:t>”</a:t>
            </a:r>
          </a:p>
        </p:txBody>
      </p:sp>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1E4BBECE-8BBC-4C02-8D26-46CD2DA63685}"/>
              </a:ext>
            </a:extLst>
          </p:cNvPr>
          <p:cNvSpPr>
            <a:spLocks noGrp="1"/>
          </p:cNvSpPr>
          <p:nvPr>
            <p:ph type="dt" sz="half" idx="14"/>
          </p:nvPr>
        </p:nvSpPr>
        <p:spPr/>
        <p:txBody>
          <a:bodyPr/>
          <a:lstStyle>
            <a:lvl1pPr>
              <a:defRPr/>
            </a:lvl1pPr>
          </a:lstStyle>
          <a:p>
            <a:pPr>
              <a:defRPr/>
            </a:pPr>
            <a:fld id="{72F7A930-7908-4417-B93A-4D9FF5E6D2B7}" type="datetimeFigureOut">
              <a:rPr lang="en-US"/>
              <a:pPr>
                <a:defRPr/>
              </a:pPr>
              <a:t>4/20/20</a:t>
            </a:fld>
            <a:endParaRPr lang="en-US"/>
          </a:p>
        </p:txBody>
      </p:sp>
      <p:sp>
        <p:nvSpPr>
          <p:cNvPr id="8" name="Footer Placeholder 4">
            <a:extLst>
              <a:ext uri="{FF2B5EF4-FFF2-40B4-BE49-F238E27FC236}">
                <a16:creationId xmlns:a16="http://schemas.microsoft.com/office/drawing/2014/main" id="{D6A34189-5008-4D58-A9DE-9D90A32DA248}"/>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D091E3-7541-47B6-AAB6-76E73D452913}"/>
              </a:ext>
            </a:extLst>
          </p:cNvPr>
          <p:cNvSpPr>
            <a:spLocks noGrp="1"/>
          </p:cNvSpPr>
          <p:nvPr>
            <p:ph type="sldNum" sz="quarter" idx="16"/>
          </p:nvPr>
        </p:nvSpPr>
        <p:spPr/>
        <p:txBody>
          <a:bodyPr/>
          <a:lstStyle>
            <a:lvl1pPr>
              <a:defRPr/>
            </a:lvl1pPr>
          </a:lstStyle>
          <a:p>
            <a:fld id="{9992B3CB-66CA-4C05-94A5-02161DD34756}" type="slidenum">
              <a:rPr lang="en-US" altLang="en-US"/>
              <a:pPr/>
              <a:t>‹#›</a:t>
            </a:fld>
            <a:endParaRPr lang="en-US" altLang="en-US"/>
          </a:p>
        </p:txBody>
      </p:sp>
    </p:spTree>
    <p:extLst>
      <p:ext uri="{BB962C8B-B14F-4D97-AF65-F5344CB8AC3E}">
        <p14:creationId xmlns:p14="http://schemas.microsoft.com/office/powerpoint/2010/main" val="334709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D80E1ECC-B348-481F-907E-2082CD03FD5D}"/>
              </a:ext>
            </a:extLst>
          </p:cNvPr>
          <p:cNvSpPr>
            <a:spLocks noGrp="1"/>
          </p:cNvSpPr>
          <p:nvPr>
            <p:ph type="dt" sz="half" idx="14"/>
          </p:nvPr>
        </p:nvSpPr>
        <p:spPr/>
        <p:txBody>
          <a:bodyPr/>
          <a:lstStyle>
            <a:lvl1pPr>
              <a:defRPr/>
            </a:lvl1pPr>
          </a:lstStyle>
          <a:p>
            <a:pPr>
              <a:defRPr/>
            </a:pPr>
            <a:fld id="{0C815003-3EC7-4A47-8B45-2BDD86EDE743}" type="datetimeFigureOut">
              <a:rPr lang="en-US"/>
              <a:pPr>
                <a:defRPr/>
              </a:pPr>
              <a:t>4/20/20</a:t>
            </a:fld>
            <a:endParaRPr lang="en-US"/>
          </a:p>
        </p:txBody>
      </p:sp>
      <p:sp>
        <p:nvSpPr>
          <p:cNvPr id="6" name="Footer Placeholder 4">
            <a:extLst>
              <a:ext uri="{FF2B5EF4-FFF2-40B4-BE49-F238E27FC236}">
                <a16:creationId xmlns:a16="http://schemas.microsoft.com/office/drawing/2014/main" id="{305E7483-6AD6-4843-BFCF-BE5DEF3C512A}"/>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157281-59BE-4AAB-9055-8E3B2DB848EF}"/>
              </a:ext>
            </a:extLst>
          </p:cNvPr>
          <p:cNvSpPr>
            <a:spLocks noGrp="1"/>
          </p:cNvSpPr>
          <p:nvPr>
            <p:ph type="sldNum" sz="quarter" idx="16"/>
          </p:nvPr>
        </p:nvSpPr>
        <p:spPr/>
        <p:txBody>
          <a:bodyPr/>
          <a:lstStyle>
            <a:lvl1pPr>
              <a:defRPr/>
            </a:lvl1pPr>
          </a:lstStyle>
          <a:p>
            <a:fld id="{3F7EE184-BD7C-4630-9629-CD2F391743CF}" type="slidenum">
              <a:rPr lang="en-US" altLang="en-US"/>
              <a:pPr/>
              <a:t>‹#›</a:t>
            </a:fld>
            <a:endParaRPr lang="en-US" altLang="en-US"/>
          </a:p>
        </p:txBody>
      </p:sp>
    </p:spTree>
    <p:extLst>
      <p:ext uri="{BB962C8B-B14F-4D97-AF65-F5344CB8AC3E}">
        <p14:creationId xmlns:p14="http://schemas.microsoft.com/office/powerpoint/2010/main" val="101388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atin typeface="Calibri" panose="020F0502020204030204" pitchFamily="34" charset="0"/>
                <a:cs typeface="Calibri" panose="020F0502020204030204"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1F9DD61-D34D-4720-B600-75BFE5CCBD09}"/>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DAF946AD-D941-4BB2-BFB1-CBB0027BC70F}" type="datetimeFigureOut">
              <a:rPr lang="en-GB"/>
              <a:pPr>
                <a:defRPr/>
              </a:pPr>
              <a:t>20/04/2020</a:t>
            </a:fld>
            <a:endParaRPr lang="en-GB" dirty="0"/>
          </a:p>
        </p:txBody>
      </p:sp>
      <p:sp>
        <p:nvSpPr>
          <p:cNvPr id="5" name="Footer Placeholder 4">
            <a:extLst>
              <a:ext uri="{FF2B5EF4-FFF2-40B4-BE49-F238E27FC236}">
                <a16:creationId xmlns:a16="http://schemas.microsoft.com/office/drawing/2014/main" id="{3A7E55E8-3293-4CD3-8230-E8445B22FF19}"/>
              </a:ext>
            </a:extLst>
          </p:cNvPr>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269A3C-5AD1-4292-A52A-A86CA192B562}"/>
              </a:ext>
            </a:extLst>
          </p:cNvPr>
          <p:cNvSpPr>
            <a:spLocks noGrp="1"/>
          </p:cNvSpPr>
          <p:nvPr>
            <p:ph type="sldNum" sz="quarter" idx="12"/>
          </p:nvPr>
        </p:nvSpPr>
        <p:spPr>
          <a:xfrm>
            <a:off x="6457950" y="6356350"/>
            <a:ext cx="2057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F85ACBC6-C825-41FB-B63D-A6B38E4F5E87}" type="slidenum">
              <a:rPr lang="en-GB" altLang="en-US"/>
              <a:pPr/>
              <a:t>‹#›</a:t>
            </a:fld>
            <a:endParaRPr lang="en-GB" altLang="en-US"/>
          </a:p>
        </p:txBody>
      </p:sp>
    </p:spTree>
    <p:extLst>
      <p:ext uri="{BB962C8B-B14F-4D97-AF65-F5344CB8AC3E}">
        <p14:creationId xmlns:p14="http://schemas.microsoft.com/office/powerpoint/2010/main" val="1262218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EA7F48-1038-43B1-82DE-CD6560FB12F9}"/>
              </a:ext>
            </a:extLst>
          </p:cNvPr>
          <p:cNvSpPr>
            <a:spLocks noGrp="1"/>
          </p:cNvSpPr>
          <p:nvPr>
            <p:ph type="dt" sz="half" idx="10"/>
          </p:nvPr>
        </p:nvSpPr>
        <p:spPr/>
        <p:txBody>
          <a:bodyPr/>
          <a:lstStyle>
            <a:lvl1pPr>
              <a:defRPr/>
            </a:lvl1pPr>
          </a:lstStyle>
          <a:p>
            <a:pPr>
              <a:defRPr/>
            </a:pPr>
            <a:fld id="{F7BC173A-1DE7-490B-A520-8882C1012CC4}" type="datetimeFigureOut">
              <a:rPr lang="en-US"/>
              <a:pPr>
                <a:defRPr/>
              </a:pPr>
              <a:t>4/20/20</a:t>
            </a:fld>
            <a:endParaRPr lang="en-US"/>
          </a:p>
        </p:txBody>
      </p:sp>
      <p:sp>
        <p:nvSpPr>
          <p:cNvPr id="5" name="Footer Placeholder 4">
            <a:extLst>
              <a:ext uri="{FF2B5EF4-FFF2-40B4-BE49-F238E27FC236}">
                <a16:creationId xmlns:a16="http://schemas.microsoft.com/office/drawing/2014/main" id="{727EF609-BACB-4397-BCF0-1D644A3731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5F5F41-D835-4866-8939-5991C9C203AF}"/>
              </a:ext>
            </a:extLst>
          </p:cNvPr>
          <p:cNvSpPr>
            <a:spLocks noGrp="1"/>
          </p:cNvSpPr>
          <p:nvPr>
            <p:ph type="sldNum" sz="quarter" idx="12"/>
          </p:nvPr>
        </p:nvSpPr>
        <p:spPr/>
        <p:txBody>
          <a:bodyPr/>
          <a:lstStyle>
            <a:lvl1pPr>
              <a:defRPr/>
            </a:lvl1pPr>
          </a:lstStyle>
          <a:p>
            <a:fld id="{F8F46F81-AEEF-4AB4-960C-B75C9760A1CA}" type="slidenum">
              <a:rPr lang="en-US" altLang="en-US"/>
              <a:pPr/>
              <a:t>‹#›</a:t>
            </a:fld>
            <a:endParaRPr lang="en-US" altLang="en-US"/>
          </a:p>
        </p:txBody>
      </p:sp>
    </p:spTree>
    <p:extLst>
      <p:ext uri="{BB962C8B-B14F-4D97-AF65-F5344CB8AC3E}">
        <p14:creationId xmlns:p14="http://schemas.microsoft.com/office/powerpoint/2010/main" val="1625372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89EDC4-713F-434F-B0DB-BC521BD6E348}"/>
              </a:ext>
            </a:extLst>
          </p:cNvPr>
          <p:cNvSpPr>
            <a:spLocks noGrp="1"/>
          </p:cNvSpPr>
          <p:nvPr>
            <p:ph type="dt" sz="half" idx="10"/>
          </p:nvPr>
        </p:nvSpPr>
        <p:spPr/>
        <p:txBody>
          <a:bodyPr/>
          <a:lstStyle>
            <a:lvl1pPr>
              <a:defRPr/>
            </a:lvl1pPr>
          </a:lstStyle>
          <a:p>
            <a:pPr>
              <a:defRPr/>
            </a:pPr>
            <a:fld id="{E6662FA3-32E1-43BA-A36A-6DFEFB150E9C}" type="datetimeFigureOut">
              <a:rPr lang="en-US"/>
              <a:pPr>
                <a:defRPr/>
              </a:pPr>
              <a:t>4/20/20</a:t>
            </a:fld>
            <a:endParaRPr lang="en-US"/>
          </a:p>
        </p:txBody>
      </p:sp>
      <p:sp>
        <p:nvSpPr>
          <p:cNvPr id="5" name="Footer Placeholder 4">
            <a:extLst>
              <a:ext uri="{FF2B5EF4-FFF2-40B4-BE49-F238E27FC236}">
                <a16:creationId xmlns:a16="http://schemas.microsoft.com/office/drawing/2014/main" id="{0B64D4FB-CAF8-44C1-B3E7-BCA1B2C516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19859E-980B-4C13-B65F-AC502578AC7B}"/>
              </a:ext>
            </a:extLst>
          </p:cNvPr>
          <p:cNvSpPr>
            <a:spLocks noGrp="1"/>
          </p:cNvSpPr>
          <p:nvPr>
            <p:ph type="sldNum" sz="quarter" idx="12"/>
          </p:nvPr>
        </p:nvSpPr>
        <p:spPr/>
        <p:txBody>
          <a:bodyPr/>
          <a:lstStyle>
            <a:lvl1pPr>
              <a:defRPr/>
            </a:lvl1pPr>
          </a:lstStyle>
          <a:p>
            <a:fld id="{A47911FF-159A-4A83-87EC-18AF7526C842}" type="slidenum">
              <a:rPr lang="en-US" altLang="en-US"/>
              <a:pPr/>
              <a:t>‹#›</a:t>
            </a:fld>
            <a:endParaRPr lang="en-US" altLang="en-US"/>
          </a:p>
        </p:txBody>
      </p:sp>
    </p:spTree>
    <p:extLst>
      <p:ext uri="{BB962C8B-B14F-4D97-AF65-F5344CB8AC3E}">
        <p14:creationId xmlns:p14="http://schemas.microsoft.com/office/powerpoint/2010/main" val="27149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E55BC1E-154A-41CC-A502-6E80132D6F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8350" y="6343650"/>
            <a:ext cx="5048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119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39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81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0">
            <a:extLst>
              <a:ext uri="{FF2B5EF4-FFF2-40B4-BE49-F238E27FC236}">
                <a16:creationId xmlns:a16="http://schemas.microsoft.com/office/drawing/2014/main" id="{9728C837-EF49-4C03-99F1-43DA6A64C144}"/>
              </a:ext>
            </a:extLst>
          </p:cNvPr>
          <p:cNvGrpSpPr>
            <a:grpSpLocks/>
          </p:cNvGrpSpPr>
          <p:nvPr/>
        </p:nvGrpSpPr>
        <p:grpSpPr bwMode="auto">
          <a:xfrm>
            <a:off x="-7938" y="-7938"/>
            <a:ext cx="9170988" cy="6873876"/>
            <a:chOff x="-8466" y="-8468"/>
            <a:chExt cx="9171316" cy="6874935"/>
          </a:xfrm>
        </p:grpSpPr>
        <p:cxnSp>
          <p:nvCxnSpPr>
            <p:cNvPr id="5" name="Straight Connector 4">
              <a:extLst>
                <a:ext uri="{FF2B5EF4-FFF2-40B4-BE49-F238E27FC236}">
                  <a16:creationId xmlns:a16="http://schemas.microsoft.com/office/drawing/2014/main" id="{E2E9766A-E273-41DB-9009-F264FA5EEBE2}"/>
                </a:ext>
              </a:extLst>
            </p:cNvPr>
            <p:cNvCxnSpPr/>
            <p:nvPr/>
          </p:nvCxnSpPr>
          <p:spPr>
            <a:xfrm flipV="1">
              <a:off x="5130456"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B22F6F7-74EF-4B11-8421-F054EE150F34}"/>
                </a:ext>
              </a:extLst>
            </p:cNvPr>
            <p:cNvCxnSpPr/>
            <p:nvPr/>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 name="Freeform 23">
              <a:extLst>
                <a:ext uri="{FF2B5EF4-FFF2-40B4-BE49-F238E27FC236}">
                  <a16:creationId xmlns:a16="http://schemas.microsoft.com/office/drawing/2014/main" id="{D189D0AF-D05F-46D7-AB74-B27AC3B6C4B5}"/>
                </a:ext>
              </a:extLst>
            </p:cNvPr>
            <p:cNvSpPr/>
            <p:nvPr/>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24">
              <a:extLst>
                <a:ext uri="{FF2B5EF4-FFF2-40B4-BE49-F238E27FC236}">
                  <a16:creationId xmlns:a16="http://schemas.microsoft.com/office/drawing/2014/main" id="{C1743D6B-F0E6-4ED6-9557-BCCD04711743}"/>
                </a:ext>
              </a:extLst>
            </p:cNvPr>
            <p:cNvSpPr/>
            <p:nvPr/>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5">
              <a:extLst>
                <a:ext uri="{FF2B5EF4-FFF2-40B4-BE49-F238E27FC236}">
                  <a16:creationId xmlns:a16="http://schemas.microsoft.com/office/drawing/2014/main" id="{E2018985-134F-4D1C-9BF2-2AA44260B55A}"/>
                </a:ext>
              </a:extLst>
            </p:cNvPr>
            <p:cNvSpPr/>
            <p:nvPr/>
          </p:nvSpPr>
          <p:spPr>
            <a:xfrm>
              <a:off x="6638635"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6">
              <a:extLst>
                <a:ext uri="{FF2B5EF4-FFF2-40B4-BE49-F238E27FC236}">
                  <a16:creationId xmlns:a16="http://schemas.microsoft.com/office/drawing/2014/main" id="{A71DCEDF-2C84-45E0-92C9-AC7F8A371193}"/>
                </a:ext>
              </a:extLst>
            </p:cNvPr>
            <p:cNvSpPr/>
            <p:nvPr/>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7">
              <a:extLst>
                <a:ext uri="{FF2B5EF4-FFF2-40B4-BE49-F238E27FC236}">
                  <a16:creationId xmlns:a16="http://schemas.microsoft.com/office/drawing/2014/main" id="{A9AD1B9A-BBB9-4F43-A4CC-E4E1A513A133}"/>
                </a:ext>
              </a:extLst>
            </p:cNvPr>
            <p:cNvSpPr/>
            <p:nvPr/>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8">
              <a:extLst>
                <a:ext uri="{FF2B5EF4-FFF2-40B4-BE49-F238E27FC236}">
                  <a16:creationId xmlns:a16="http://schemas.microsoft.com/office/drawing/2014/main" id="{957ECDA0-2900-46D5-8583-0E44D74D6308}"/>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9">
              <a:extLst>
                <a:ext uri="{FF2B5EF4-FFF2-40B4-BE49-F238E27FC236}">
                  <a16:creationId xmlns:a16="http://schemas.microsoft.com/office/drawing/2014/main" id="{B55181A6-D333-490B-901B-C886C918F053}"/>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30">
              <a:extLst>
                <a:ext uri="{FF2B5EF4-FFF2-40B4-BE49-F238E27FC236}">
                  <a16:creationId xmlns:a16="http://schemas.microsoft.com/office/drawing/2014/main" id="{44F304B2-91B3-4B86-BACF-C6D7DE76F33B}"/>
                </a:ext>
              </a:extLst>
            </p:cNvPr>
            <p:cNvSpPr/>
            <p:nvPr/>
          </p:nvSpPr>
          <p:spPr>
            <a:xfrm>
              <a:off x="-8466" y="-8468"/>
              <a:ext cx="863632"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03A1AEA7-6479-4CDB-8A7D-EF844BB28784}"/>
              </a:ext>
            </a:extLst>
          </p:cNvPr>
          <p:cNvSpPr>
            <a:spLocks noGrp="1"/>
          </p:cNvSpPr>
          <p:nvPr>
            <p:ph type="dt" sz="half" idx="10"/>
          </p:nvPr>
        </p:nvSpPr>
        <p:spPr/>
        <p:txBody>
          <a:bodyPr/>
          <a:lstStyle>
            <a:lvl1pPr>
              <a:defRPr/>
            </a:lvl1pPr>
          </a:lstStyle>
          <a:p>
            <a:pPr>
              <a:defRPr/>
            </a:pPr>
            <a:fld id="{06D79CB8-33BA-4EB9-99F4-A455C9791917}" type="datetimeFigureOut">
              <a:rPr lang="en-GB"/>
              <a:pPr>
                <a:defRPr/>
              </a:pPr>
              <a:t>20/04/2020</a:t>
            </a:fld>
            <a:endParaRPr lang="en-GB"/>
          </a:p>
        </p:txBody>
      </p:sp>
      <p:sp>
        <p:nvSpPr>
          <p:cNvPr id="16" name="Footer Placeholder 4">
            <a:extLst>
              <a:ext uri="{FF2B5EF4-FFF2-40B4-BE49-F238E27FC236}">
                <a16:creationId xmlns:a16="http://schemas.microsoft.com/office/drawing/2014/main" id="{218A02B9-9A1C-43CC-B5D0-3CC28E24E8EC}"/>
              </a:ext>
            </a:extLst>
          </p:cNvPr>
          <p:cNvSpPr>
            <a:spLocks noGrp="1"/>
          </p:cNvSpPr>
          <p:nvPr>
            <p:ph type="ftr" sz="quarter" idx="11"/>
          </p:nvPr>
        </p:nvSpPr>
        <p:spPr/>
        <p:txBody>
          <a:bodyPr/>
          <a:lstStyle>
            <a:lvl1pPr>
              <a:defRPr/>
            </a:lvl1pPr>
          </a:lstStyle>
          <a:p>
            <a:pPr>
              <a:defRPr/>
            </a:pPr>
            <a:endParaRPr lang="en-GB"/>
          </a:p>
        </p:txBody>
      </p:sp>
      <p:sp>
        <p:nvSpPr>
          <p:cNvPr id="17" name="Slide Number Placeholder 5">
            <a:extLst>
              <a:ext uri="{FF2B5EF4-FFF2-40B4-BE49-F238E27FC236}">
                <a16:creationId xmlns:a16="http://schemas.microsoft.com/office/drawing/2014/main" id="{69189B45-AEC3-401E-B49B-05969F96DA09}"/>
              </a:ext>
            </a:extLst>
          </p:cNvPr>
          <p:cNvSpPr>
            <a:spLocks noGrp="1"/>
          </p:cNvSpPr>
          <p:nvPr>
            <p:ph type="sldNum" sz="quarter" idx="12"/>
          </p:nvPr>
        </p:nvSpPr>
        <p:spPr/>
        <p:txBody>
          <a:bodyPr/>
          <a:lstStyle>
            <a:lvl1pPr>
              <a:defRPr/>
            </a:lvl1pPr>
          </a:lstStyle>
          <a:p>
            <a:fld id="{EFE2BC8B-2414-4B63-9950-0DC7D461C05F}" type="slidenum">
              <a:rPr lang="en-GB" altLang="en-US"/>
              <a:pPr/>
              <a:t>‹#›</a:t>
            </a:fld>
            <a:endParaRPr lang="en-GB" altLang="en-US"/>
          </a:p>
        </p:txBody>
      </p:sp>
    </p:spTree>
    <p:extLst>
      <p:ext uri="{BB962C8B-B14F-4D97-AF65-F5344CB8AC3E}">
        <p14:creationId xmlns:p14="http://schemas.microsoft.com/office/powerpoint/2010/main" val="386227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E09248C-9074-45BB-80F4-E6D21070C7D5}"/>
              </a:ext>
            </a:extLst>
          </p:cNvPr>
          <p:cNvSpPr>
            <a:spLocks noGrp="1"/>
          </p:cNvSpPr>
          <p:nvPr>
            <p:ph type="dt" sz="half" idx="10"/>
          </p:nvPr>
        </p:nvSpPr>
        <p:spPr/>
        <p:txBody>
          <a:bodyPr/>
          <a:lstStyle>
            <a:lvl1pPr>
              <a:defRPr/>
            </a:lvl1pPr>
          </a:lstStyle>
          <a:p>
            <a:pPr>
              <a:defRPr/>
            </a:pPr>
            <a:fld id="{E10968D4-5F7E-4E14-8449-5BD094825C3D}" type="datetimeFigureOut">
              <a:rPr lang="en-US"/>
              <a:pPr>
                <a:defRPr/>
              </a:pPr>
              <a:t>4/20/20</a:t>
            </a:fld>
            <a:endParaRPr lang="en-US"/>
          </a:p>
        </p:txBody>
      </p:sp>
      <p:sp>
        <p:nvSpPr>
          <p:cNvPr id="5" name="Footer Placeholder 4">
            <a:extLst>
              <a:ext uri="{FF2B5EF4-FFF2-40B4-BE49-F238E27FC236}">
                <a16:creationId xmlns:a16="http://schemas.microsoft.com/office/drawing/2014/main" id="{DBD69F84-B1C2-4329-A706-16761FE70A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86B0CBA-AC30-4057-A82D-69EAA5816CD6}"/>
              </a:ext>
            </a:extLst>
          </p:cNvPr>
          <p:cNvSpPr>
            <a:spLocks noGrp="1"/>
          </p:cNvSpPr>
          <p:nvPr>
            <p:ph type="sldNum" sz="quarter" idx="12"/>
          </p:nvPr>
        </p:nvSpPr>
        <p:spPr/>
        <p:txBody>
          <a:bodyPr/>
          <a:lstStyle>
            <a:lvl1pPr>
              <a:defRPr/>
            </a:lvl1pPr>
          </a:lstStyle>
          <a:p>
            <a:fld id="{3FBA6CAB-3E3C-4918-BBC4-F7C52250D27E}" type="slidenum">
              <a:rPr lang="en-US" altLang="en-US"/>
              <a:pPr/>
              <a:t>‹#›</a:t>
            </a:fld>
            <a:endParaRPr lang="en-US" altLang="en-US"/>
          </a:p>
        </p:txBody>
      </p:sp>
    </p:spTree>
    <p:extLst>
      <p:ext uri="{BB962C8B-B14F-4D97-AF65-F5344CB8AC3E}">
        <p14:creationId xmlns:p14="http://schemas.microsoft.com/office/powerpoint/2010/main" val="419045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F64DB-2D40-441A-9BC3-B1340929803B}"/>
              </a:ext>
            </a:extLst>
          </p:cNvPr>
          <p:cNvSpPr>
            <a:spLocks noGrp="1"/>
          </p:cNvSpPr>
          <p:nvPr>
            <p:ph type="dt" sz="half" idx="10"/>
          </p:nvPr>
        </p:nvSpPr>
        <p:spPr/>
        <p:txBody>
          <a:bodyPr/>
          <a:lstStyle>
            <a:lvl1pPr>
              <a:defRPr/>
            </a:lvl1pPr>
          </a:lstStyle>
          <a:p>
            <a:pPr>
              <a:defRPr/>
            </a:pPr>
            <a:fld id="{BDD4F212-0684-44C3-9220-4B40EFF89318}" type="datetimeFigureOut">
              <a:rPr lang="en-US"/>
              <a:pPr>
                <a:defRPr/>
              </a:pPr>
              <a:t>4/20/20</a:t>
            </a:fld>
            <a:endParaRPr lang="en-US"/>
          </a:p>
        </p:txBody>
      </p:sp>
      <p:sp>
        <p:nvSpPr>
          <p:cNvPr id="5" name="Footer Placeholder 4">
            <a:extLst>
              <a:ext uri="{FF2B5EF4-FFF2-40B4-BE49-F238E27FC236}">
                <a16:creationId xmlns:a16="http://schemas.microsoft.com/office/drawing/2014/main" id="{D8D4ECFC-0245-4353-B65A-1EC3C5AC63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EAD4E4-A4D2-4F34-90C8-F997BD1F01AB}"/>
              </a:ext>
            </a:extLst>
          </p:cNvPr>
          <p:cNvSpPr>
            <a:spLocks noGrp="1"/>
          </p:cNvSpPr>
          <p:nvPr>
            <p:ph type="sldNum" sz="quarter" idx="12"/>
          </p:nvPr>
        </p:nvSpPr>
        <p:spPr/>
        <p:txBody>
          <a:bodyPr/>
          <a:lstStyle>
            <a:lvl1pPr>
              <a:defRPr/>
            </a:lvl1pPr>
          </a:lstStyle>
          <a:p>
            <a:fld id="{19AD54E9-24D0-498A-ADF8-08D33E03BFE5}" type="slidenum">
              <a:rPr lang="en-US" altLang="en-US"/>
              <a:pPr/>
              <a:t>‹#›</a:t>
            </a:fld>
            <a:endParaRPr lang="en-US" altLang="en-US"/>
          </a:p>
        </p:txBody>
      </p:sp>
    </p:spTree>
    <p:extLst>
      <p:ext uri="{BB962C8B-B14F-4D97-AF65-F5344CB8AC3E}">
        <p14:creationId xmlns:p14="http://schemas.microsoft.com/office/powerpoint/2010/main" val="299560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025A0A0-7F08-4C8E-86DE-9C3DD32B0AD4}"/>
              </a:ext>
            </a:extLst>
          </p:cNvPr>
          <p:cNvSpPr>
            <a:spLocks noGrp="1"/>
          </p:cNvSpPr>
          <p:nvPr>
            <p:ph type="dt" sz="half" idx="10"/>
          </p:nvPr>
        </p:nvSpPr>
        <p:spPr/>
        <p:txBody>
          <a:bodyPr/>
          <a:lstStyle>
            <a:lvl1pPr>
              <a:defRPr/>
            </a:lvl1pPr>
          </a:lstStyle>
          <a:p>
            <a:pPr>
              <a:defRPr/>
            </a:pPr>
            <a:fld id="{DB2D4667-AE38-4BB0-951D-1CB6A8A19E1B}" type="datetimeFigureOut">
              <a:rPr lang="en-US"/>
              <a:pPr>
                <a:defRPr/>
              </a:pPr>
              <a:t>4/20/20</a:t>
            </a:fld>
            <a:endParaRPr lang="en-US"/>
          </a:p>
        </p:txBody>
      </p:sp>
      <p:sp>
        <p:nvSpPr>
          <p:cNvPr id="6" name="Footer Placeholder 4">
            <a:extLst>
              <a:ext uri="{FF2B5EF4-FFF2-40B4-BE49-F238E27FC236}">
                <a16:creationId xmlns:a16="http://schemas.microsoft.com/office/drawing/2014/main" id="{85C06E14-80D5-4B53-8D9B-7B82B586F1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A18038-6E0E-423D-83F3-22819139D2FD}"/>
              </a:ext>
            </a:extLst>
          </p:cNvPr>
          <p:cNvSpPr>
            <a:spLocks noGrp="1"/>
          </p:cNvSpPr>
          <p:nvPr>
            <p:ph type="sldNum" sz="quarter" idx="12"/>
          </p:nvPr>
        </p:nvSpPr>
        <p:spPr/>
        <p:txBody>
          <a:bodyPr/>
          <a:lstStyle>
            <a:lvl1pPr>
              <a:defRPr/>
            </a:lvl1pPr>
          </a:lstStyle>
          <a:p>
            <a:fld id="{FD3E8CEB-3A8F-41B3-95A8-95FD8CF7E91C}" type="slidenum">
              <a:rPr lang="en-US" altLang="en-US"/>
              <a:pPr/>
              <a:t>‹#›</a:t>
            </a:fld>
            <a:endParaRPr lang="en-US" altLang="en-US"/>
          </a:p>
        </p:txBody>
      </p:sp>
    </p:spTree>
    <p:extLst>
      <p:ext uri="{BB962C8B-B14F-4D97-AF65-F5344CB8AC3E}">
        <p14:creationId xmlns:p14="http://schemas.microsoft.com/office/powerpoint/2010/main" val="39269440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4.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5.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BD92DE"/>
            </a:gs>
            <a:gs pos="64999">
              <a:srgbClr val="F3F3F3"/>
            </a:gs>
            <a:gs pos="100000">
              <a:srgbClr val="FFFAD4"/>
            </a:gs>
          </a:gsLst>
          <a:lin ang="5400000"/>
        </a:gradFill>
        <a:effectLst/>
      </p:bgPr>
    </p:bg>
    <p:spTree>
      <p:nvGrpSpPr>
        <p:cNvPr id="1" name=""/>
        <p:cNvGrpSpPr/>
        <p:nvPr/>
      </p:nvGrpSpPr>
      <p:grpSpPr>
        <a:xfrm>
          <a:off x="0" y="0"/>
          <a:ext cx="0" cy="0"/>
          <a:chOff x="0" y="0"/>
          <a:chExt cx="0" cy="0"/>
        </a:xfrm>
      </p:grpSpPr>
      <p:sp>
        <p:nvSpPr>
          <p:cNvPr id="1026" name="Text Box 6">
            <a:extLst>
              <a:ext uri="{FF2B5EF4-FFF2-40B4-BE49-F238E27FC236}">
                <a16:creationId xmlns:a16="http://schemas.microsoft.com/office/drawing/2014/main" id="{CD43B1D3-6770-4CE0-8C90-92FEDE657842}"/>
              </a:ext>
            </a:extLst>
          </p:cNvPr>
          <p:cNvSpPr txBox="1">
            <a:spLocks noChangeArrowheads="1"/>
          </p:cNvSpPr>
          <p:nvPr userDrawn="1"/>
        </p:nvSpPr>
        <p:spPr bwMode="auto">
          <a:xfrm>
            <a:off x="828675" y="44450"/>
            <a:ext cx="6048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spcBef>
                <a:spcPct val="50000"/>
              </a:spcBef>
              <a:defRPr/>
            </a:pPr>
            <a:endParaRPr lang="en-US" altLang="en-US" sz="2800">
              <a:solidFill>
                <a:srgbClr val="5B0091"/>
              </a:solidFill>
            </a:endParaRPr>
          </a:p>
        </p:txBody>
      </p:sp>
      <p:pic>
        <p:nvPicPr>
          <p:cNvPr id="1027" name="Picture 4">
            <a:extLst>
              <a:ext uri="{FF2B5EF4-FFF2-40B4-BE49-F238E27FC236}">
                <a16:creationId xmlns:a16="http://schemas.microsoft.com/office/drawing/2014/main" id="{ACEB3469-2C17-46B6-AB62-35C9B5071AD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604250" y="6248400"/>
            <a:ext cx="296863"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C9E38F22-3150-424C-A687-46DC7494C4F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24" r:id="rId1"/>
    <p:sldLayoutId id="2147485740" r:id="rId2"/>
    <p:sldLayoutId id="2147485741" r:id="rId3"/>
  </p:sldLayoutIdLst>
  <p:txStyles>
    <p:titleStyle>
      <a:lvl1pPr algn="l" rtl="0" eaLnBrk="0" fontAlgn="base" hangingPunct="0">
        <a:spcBef>
          <a:spcPct val="0"/>
        </a:spcBef>
        <a:spcAft>
          <a:spcPct val="0"/>
        </a:spcAft>
        <a:defRPr sz="2800" b="1">
          <a:solidFill>
            <a:srgbClr val="5B0091"/>
          </a:solidFill>
          <a:latin typeface="+mj-lt"/>
          <a:ea typeface="+mj-ea"/>
          <a:cs typeface="+mj-cs"/>
        </a:defRPr>
      </a:lvl1pPr>
      <a:lvl2pPr algn="l" rtl="0" eaLnBrk="0" fontAlgn="base" hangingPunct="0">
        <a:spcBef>
          <a:spcPct val="0"/>
        </a:spcBef>
        <a:spcAft>
          <a:spcPct val="0"/>
        </a:spcAft>
        <a:defRPr sz="2800" b="1">
          <a:solidFill>
            <a:srgbClr val="5B0091"/>
          </a:solidFill>
          <a:latin typeface="Arial" charset="0"/>
          <a:cs typeface="Arial" charset="0"/>
        </a:defRPr>
      </a:lvl2pPr>
      <a:lvl3pPr algn="l" rtl="0" eaLnBrk="0" fontAlgn="base" hangingPunct="0">
        <a:spcBef>
          <a:spcPct val="0"/>
        </a:spcBef>
        <a:spcAft>
          <a:spcPct val="0"/>
        </a:spcAft>
        <a:defRPr sz="2800" b="1">
          <a:solidFill>
            <a:srgbClr val="5B0091"/>
          </a:solidFill>
          <a:latin typeface="Arial" charset="0"/>
          <a:cs typeface="Arial" charset="0"/>
        </a:defRPr>
      </a:lvl3pPr>
      <a:lvl4pPr algn="l" rtl="0" eaLnBrk="0" fontAlgn="base" hangingPunct="0">
        <a:spcBef>
          <a:spcPct val="0"/>
        </a:spcBef>
        <a:spcAft>
          <a:spcPct val="0"/>
        </a:spcAft>
        <a:defRPr sz="2800" b="1">
          <a:solidFill>
            <a:srgbClr val="5B0091"/>
          </a:solidFill>
          <a:latin typeface="Arial" charset="0"/>
          <a:cs typeface="Arial" charset="0"/>
        </a:defRPr>
      </a:lvl4pPr>
      <a:lvl5pPr algn="l" rtl="0" eaLnBrk="0" fontAlgn="base" hangingPunct="0">
        <a:spcBef>
          <a:spcPct val="0"/>
        </a:spcBef>
        <a:spcAft>
          <a:spcPct val="0"/>
        </a:spcAft>
        <a:defRPr sz="2800" b="1">
          <a:solidFill>
            <a:srgbClr val="5B0091"/>
          </a:solidFill>
          <a:latin typeface="Arial" charset="0"/>
          <a:cs typeface="Arial" charset="0"/>
        </a:defRPr>
      </a:lvl5pPr>
      <a:lvl6pPr marL="457200" algn="l" rtl="0" fontAlgn="base">
        <a:spcBef>
          <a:spcPct val="0"/>
        </a:spcBef>
        <a:spcAft>
          <a:spcPct val="0"/>
        </a:spcAft>
        <a:defRPr sz="2800" b="1">
          <a:solidFill>
            <a:srgbClr val="5B0091"/>
          </a:solidFill>
          <a:latin typeface="Arial" charset="0"/>
          <a:cs typeface="Arial" charset="0"/>
        </a:defRPr>
      </a:lvl6pPr>
      <a:lvl7pPr marL="914400" algn="l" rtl="0" fontAlgn="base">
        <a:spcBef>
          <a:spcPct val="0"/>
        </a:spcBef>
        <a:spcAft>
          <a:spcPct val="0"/>
        </a:spcAft>
        <a:defRPr sz="2800" b="1">
          <a:solidFill>
            <a:srgbClr val="5B0091"/>
          </a:solidFill>
          <a:latin typeface="Arial" charset="0"/>
          <a:cs typeface="Arial" charset="0"/>
        </a:defRPr>
      </a:lvl7pPr>
      <a:lvl8pPr marL="1371600" algn="l" rtl="0" fontAlgn="base">
        <a:spcBef>
          <a:spcPct val="0"/>
        </a:spcBef>
        <a:spcAft>
          <a:spcPct val="0"/>
        </a:spcAft>
        <a:defRPr sz="2800" b="1">
          <a:solidFill>
            <a:srgbClr val="5B0091"/>
          </a:solidFill>
          <a:latin typeface="Arial" charset="0"/>
          <a:cs typeface="Arial" charset="0"/>
        </a:defRPr>
      </a:lvl8pPr>
      <a:lvl9pPr marL="1828800" algn="l" rtl="0" fontAlgn="base">
        <a:spcBef>
          <a:spcPct val="0"/>
        </a:spcBef>
        <a:spcAft>
          <a:spcPct val="0"/>
        </a:spcAft>
        <a:defRPr sz="2800" b="1">
          <a:solidFill>
            <a:srgbClr val="5B009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BD92DE"/>
            </a:gs>
            <a:gs pos="64999">
              <a:srgbClr val="F3F3F3"/>
            </a:gs>
            <a:gs pos="100000">
              <a:srgbClr val="FFFAD4"/>
            </a:gs>
          </a:gsLst>
          <a:lin ang="5400000"/>
        </a:gradFill>
        <a:effectLst/>
      </p:bgPr>
    </p:bg>
    <p:spTree>
      <p:nvGrpSpPr>
        <p:cNvPr id="1" name=""/>
        <p:cNvGrpSpPr/>
        <p:nvPr/>
      </p:nvGrpSpPr>
      <p:grpSpPr>
        <a:xfrm>
          <a:off x="0" y="0"/>
          <a:ext cx="0" cy="0"/>
          <a:chOff x="0" y="0"/>
          <a:chExt cx="0" cy="0"/>
        </a:xfrm>
      </p:grpSpPr>
      <p:sp>
        <p:nvSpPr>
          <p:cNvPr id="1026" name="Text Box 6">
            <a:extLst>
              <a:ext uri="{FF2B5EF4-FFF2-40B4-BE49-F238E27FC236}">
                <a16:creationId xmlns:a16="http://schemas.microsoft.com/office/drawing/2014/main" id="{A42AF184-900D-4245-814B-97463820BCA1}"/>
              </a:ext>
            </a:extLst>
          </p:cNvPr>
          <p:cNvSpPr txBox="1">
            <a:spLocks noChangeArrowheads="1"/>
          </p:cNvSpPr>
          <p:nvPr userDrawn="1"/>
        </p:nvSpPr>
        <p:spPr bwMode="auto">
          <a:xfrm>
            <a:off x="828675" y="44450"/>
            <a:ext cx="6048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spcBef>
                <a:spcPct val="50000"/>
              </a:spcBef>
              <a:defRPr/>
            </a:pPr>
            <a:endParaRPr lang="en-US" altLang="en-US" sz="2800">
              <a:solidFill>
                <a:srgbClr val="5B0091"/>
              </a:solidFill>
            </a:endParaRPr>
          </a:p>
        </p:txBody>
      </p:sp>
      <p:pic>
        <p:nvPicPr>
          <p:cNvPr id="2051" name="Picture 3">
            <a:extLst>
              <a:ext uri="{FF2B5EF4-FFF2-40B4-BE49-F238E27FC236}">
                <a16:creationId xmlns:a16="http://schemas.microsoft.com/office/drawing/2014/main" id="{42780039-B0A5-42AB-AC46-390C3F499C0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96313" y="6248400"/>
            <a:ext cx="3333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1">
            <a:extLst>
              <a:ext uri="{FF2B5EF4-FFF2-40B4-BE49-F238E27FC236}">
                <a16:creationId xmlns:a16="http://schemas.microsoft.com/office/drawing/2014/main" id="{5FEE8580-EC40-47B6-8F61-52D5C86157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25" r:id="rId1"/>
  </p:sldLayoutIdLst>
  <p:txStyles>
    <p:titleStyle>
      <a:lvl1pPr algn="l" rtl="0" eaLnBrk="0" fontAlgn="base" hangingPunct="0">
        <a:spcBef>
          <a:spcPct val="0"/>
        </a:spcBef>
        <a:spcAft>
          <a:spcPct val="0"/>
        </a:spcAft>
        <a:defRPr sz="2800" b="1">
          <a:solidFill>
            <a:srgbClr val="5B0091"/>
          </a:solidFill>
          <a:latin typeface="+mj-lt"/>
          <a:ea typeface="+mj-ea"/>
          <a:cs typeface="+mj-cs"/>
        </a:defRPr>
      </a:lvl1pPr>
      <a:lvl2pPr algn="l" rtl="0" eaLnBrk="0" fontAlgn="base" hangingPunct="0">
        <a:spcBef>
          <a:spcPct val="0"/>
        </a:spcBef>
        <a:spcAft>
          <a:spcPct val="0"/>
        </a:spcAft>
        <a:defRPr sz="2800" b="1">
          <a:solidFill>
            <a:srgbClr val="5B0091"/>
          </a:solidFill>
          <a:latin typeface="Arial" charset="0"/>
          <a:cs typeface="Arial" charset="0"/>
        </a:defRPr>
      </a:lvl2pPr>
      <a:lvl3pPr algn="l" rtl="0" eaLnBrk="0" fontAlgn="base" hangingPunct="0">
        <a:spcBef>
          <a:spcPct val="0"/>
        </a:spcBef>
        <a:spcAft>
          <a:spcPct val="0"/>
        </a:spcAft>
        <a:defRPr sz="2800" b="1">
          <a:solidFill>
            <a:srgbClr val="5B0091"/>
          </a:solidFill>
          <a:latin typeface="Arial" charset="0"/>
          <a:cs typeface="Arial" charset="0"/>
        </a:defRPr>
      </a:lvl3pPr>
      <a:lvl4pPr algn="l" rtl="0" eaLnBrk="0" fontAlgn="base" hangingPunct="0">
        <a:spcBef>
          <a:spcPct val="0"/>
        </a:spcBef>
        <a:spcAft>
          <a:spcPct val="0"/>
        </a:spcAft>
        <a:defRPr sz="2800" b="1">
          <a:solidFill>
            <a:srgbClr val="5B0091"/>
          </a:solidFill>
          <a:latin typeface="Arial" charset="0"/>
          <a:cs typeface="Arial" charset="0"/>
        </a:defRPr>
      </a:lvl4pPr>
      <a:lvl5pPr algn="l" rtl="0" eaLnBrk="0" fontAlgn="base" hangingPunct="0">
        <a:spcBef>
          <a:spcPct val="0"/>
        </a:spcBef>
        <a:spcAft>
          <a:spcPct val="0"/>
        </a:spcAft>
        <a:defRPr sz="2800" b="1">
          <a:solidFill>
            <a:srgbClr val="5B0091"/>
          </a:solidFill>
          <a:latin typeface="Arial" charset="0"/>
          <a:cs typeface="Arial" charset="0"/>
        </a:defRPr>
      </a:lvl5pPr>
      <a:lvl6pPr marL="457200" algn="l" rtl="0" fontAlgn="base">
        <a:spcBef>
          <a:spcPct val="0"/>
        </a:spcBef>
        <a:spcAft>
          <a:spcPct val="0"/>
        </a:spcAft>
        <a:defRPr sz="2800" b="1">
          <a:solidFill>
            <a:srgbClr val="5B0091"/>
          </a:solidFill>
          <a:latin typeface="Arial" charset="0"/>
          <a:cs typeface="Arial" charset="0"/>
        </a:defRPr>
      </a:lvl6pPr>
      <a:lvl7pPr marL="914400" algn="l" rtl="0" fontAlgn="base">
        <a:spcBef>
          <a:spcPct val="0"/>
        </a:spcBef>
        <a:spcAft>
          <a:spcPct val="0"/>
        </a:spcAft>
        <a:defRPr sz="2800" b="1">
          <a:solidFill>
            <a:srgbClr val="5B0091"/>
          </a:solidFill>
          <a:latin typeface="Arial" charset="0"/>
          <a:cs typeface="Arial" charset="0"/>
        </a:defRPr>
      </a:lvl7pPr>
      <a:lvl8pPr marL="1371600" algn="l" rtl="0" fontAlgn="base">
        <a:spcBef>
          <a:spcPct val="0"/>
        </a:spcBef>
        <a:spcAft>
          <a:spcPct val="0"/>
        </a:spcAft>
        <a:defRPr sz="2800" b="1">
          <a:solidFill>
            <a:srgbClr val="5B0091"/>
          </a:solidFill>
          <a:latin typeface="Arial" charset="0"/>
          <a:cs typeface="Arial" charset="0"/>
        </a:defRPr>
      </a:lvl8pPr>
      <a:lvl9pPr marL="1828800" algn="l" rtl="0" fontAlgn="base">
        <a:spcBef>
          <a:spcPct val="0"/>
        </a:spcBef>
        <a:spcAft>
          <a:spcPct val="0"/>
        </a:spcAft>
        <a:defRPr sz="2800" b="1">
          <a:solidFill>
            <a:srgbClr val="5B009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BD92DE"/>
            </a:gs>
            <a:gs pos="64999">
              <a:srgbClr val="F3F3F3"/>
            </a:gs>
            <a:gs pos="100000">
              <a:srgbClr val="FFFAD4"/>
            </a:gs>
          </a:gsLst>
          <a:lin ang="5400000"/>
        </a:gradFill>
        <a:effectLst/>
      </p:bgPr>
    </p:bg>
    <p:spTree>
      <p:nvGrpSpPr>
        <p:cNvPr id="1" name=""/>
        <p:cNvGrpSpPr/>
        <p:nvPr/>
      </p:nvGrpSpPr>
      <p:grpSpPr>
        <a:xfrm>
          <a:off x="0" y="0"/>
          <a:ext cx="0" cy="0"/>
          <a:chOff x="0" y="0"/>
          <a:chExt cx="0" cy="0"/>
        </a:xfrm>
      </p:grpSpPr>
      <p:sp>
        <p:nvSpPr>
          <p:cNvPr id="1026" name="Text Box 6">
            <a:extLst>
              <a:ext uri="{FF2B5EF4-FFF2-40B4-BE49-F238E27FC236}">
                <a16:creationId xmlns:a16="http://schemas.microsoft.com/office/drawing/2014/main" id="{8038017F-C37B-41AF-908B-0B50C5A0BE39}"/>
              </a:ext>
            </a:extLst>
          </p:cNvPr>
          <p:cNvSpPr txBox="1">
            <a:spLocks noChangeArrowheads="1"/>
          </p:cNvSpPr>
          <p:nvPr userDrawn="1"/>
        </p:nvSpPr>
        <p:spPr bwMode="auto">
          <a:xfrm>
            <a:off x="828675" y="44450"/>
            <a:ext cx="6048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spcBef>
                <a:spcPct val="50000"/>
              </a:spcBef>
              <a:defRPr/>
            </a:pPr>
            <a:endParaRPr lang="en-US" altLang="en-US" sz="2800">
              <a:solidFill>
                <a:srgbClr val="5B0091"/>
              </a:solidFill>
            </a:endParaRPr>
          </a:p>
        </p:txBody>
      </p:sp>
      <p:pic>
        <p:nvPicPr>
          <p:cNvPr id="3075" name="Picture 3">
            <a:extLst>
              <a:ext uri="{FF2B5EF4-FFF2-40B4-BE49-F238E27FC236}">
                <a16:creationId xmlns:a16="http://schemas.microsoft.com/office/drawing/2014/main" id="{DD807BFF-47C8-486D-A6A5-0B8159D68E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82025" y="6308725"/>
            <a:ext cx="3619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a:extLst>
              <a:ext uri="{FF2B5EF4-FFF2-40B4-BE49-F238E27FC236}">
                <a16:creationId xmlns:a16="http://schemas.microsoft.com/office/drawing/2014/main" id="{657F05EE-B0E4-4311-89E8-18479C85DDC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26" r:id="rId1"/>
  </p:sldLayoutIdLst>
  <p:txStyles>
    <p:titleStyle>
      <a:lvl1pPr algn="l" rtl="0" eaLnBrk="0" fontAlgn="base" hangingPunct="0">
        <a:spcBef>
          <a:spcPct val="0"/>
        </a:spcBef>
        <a:spcAft>
          <a:spcPct val="0"/>
        </a:spcAft>
        <a:defRPr sz="2800" b="1">
          <a:solidFill>
            <a:srgbClr val="5B0091"/>
          </a:solidFill>
          <a:latin typeface="+mj-lt"/>
          <a:ea typeface="+mj-ea"/>
          <a:cs typeface="+mj-cs"/>
        </a:defRPr>
      </a:lvl1pPr>
      <a:lvl2pPr algn="l" rtl="0" eaLnBrk="0" fontAlgn="base" hangingPunct="0">
        <a:spcBef>
          <a:spcPct val="0"/>
        </a:spcBef>
        <a:spcAft>
          <a:spcPct val="0"/>
        </a:spcAft>
        <a:defRPr sz="2800" b="1">
          <a:solidFill>
            <a:srgbClr val="5B0091"/>
          </a:solidFill>
          <a:latin typeface="Arial" charset="0"/>
          <a:cs typeface="Arial" charset="0"/>
        </a:defRPr>
      </a:lvl2pPr>
      <a:lvl3pPr algn="l" rtl="0" eaLnBrk="0" fontAlgn="base" hangingPunct="0">
        <a:spcBef>
          <a:spcPct val="0"/>
        </a:spcBef>
        <a:spcAft>
          <a:spcPct val="0"/>
        </a:spcAft>
        <a:defRPr sz="2800" b="1">
          <a:solidFill>
            <a:srgbClr val="5B0091"/>
          </a:solidFill>
          <a:latin typeface="Arial" charset="0"/>
          <a:cs typeface="Arial" charset="0"/>
        </a:defRPr>
      </a:lvl3pPr>
      <a:lvl4pPr algn="l" rtl="0" eaLnBrk="0" fontAlgn="base" hangingPunct="0">
        <a:spcBef>
          <a:spcPct val="0"/>
        </a:spcBef>
        <a:spcAft>
          <a:spcPct val="0"/>
        </a:spcAft>
        <a:defRPr sz="2800" b="1">
          <a:solidFill>
            <a:srgbClr val="5B0091"/>
          </a:solidFill>
          <a:latin typeface="Arial" charset="0"/>
          <a:cs typeface="Arial" charset="0"/>
        </a:defRPr>
      </a:lvl4pPr>
      <a:lvl5pPr algn="l" rtl="0" eaLnBrk="0" fontAlgn="base" hangingPunct="0">
        <a:spcBef>
          <a:spcPct val="0"/>
        </a:spcBef>
        <a:spcAft>
          <a:spcPct val="0"/>
        </a:spcAft>
        <a:defRPr sz="2800" b="1">
          <a:solidFill>
            <a:srgbClr val="5B0091"/>
          </a:solidFill>
          <a:latin typeface="Arial" charset="0"/>
          <a:cs typeface="Arial" charset="0"/>
        </a:defRPr>
      </a:lvl5pPr>
      <a:lvl6pPr marL="457200" algn="l" rtl="0" fontAlgn="base">
        <a:spcBef>
          <a:spcPct val="0"/>
        </a:spcBef>
        <a:spcAft>
          <a:spcPct val="0"/>
        </a:spcAft>
        <a:defRPr sz="2800" b="1">
          <a:solidFill>
            <a:srgbClr val="5B0091"/>
          </a:solidFill>
          <a:latin typeface="Arial" charset="0"/>
          <a:cs typeface="Arial" charset="0"/>
        </a:defRPr>
      </a:lvl6pPr>
      <a:lvl7pPr marL="914400" algn="l" rtl="0" fontAlgn="base">
        <a:spcBef>
          <a:spcPct val="0"/>
        </a:spcBef>
        <a:spcAft>
          <a:spcPct val="0"/>
        </a:spcAft>
        <a:defRPr sz="2800" b="1">
          <a:solidFill>
            <a:srgbClr val="5B0091"/>
          </a:solidFill>
          <a:latin typeface="Arial" charset="0"/>
          <a:cs typeface="Arial" charset="0"/>
        </a:defRPr>
      </a:lvl7pPr>
      <a:lvl8pPr marL="1371600" algn="l" rtl="0" fontAlgn="base">
        <a:spcBef>
          <a:spcPct val="0"/>
        </a:spcBef>
        <a:spcAft>
          <a:spcPct val="0"/>
        </a:spcAft>
        <a:defRPr sz="2800" b="1">
          <a:solidFill>
            <a:srgbClr val="5B0091"/>
          </a:solidFill>
          <a:latin typeface="Arial" charset="0"/>
          <a:cs typeface="Arial" charset="0"/>
        </a:defRPr>
      </a:lvl8pPr>
      <a:lvl9pPr marL="1828800" algn="l" rtl="0" fontAlgn="base">
        <a:spcBef>
          <a:spcPct val="0"/>
        </a:spcBef>
        <a:spcAft>
          <a:spcPct val="0"/>
        </a:spcAft>
        <a:defRPr sz="2800" b="1">
          <a:solidFill>
            <a:srgbClr val="5B009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098" name="Group 16">
            <a:extLst>
              <a:ext uri="{FF2B5EF4-FFF2-40B4-BE49-F238E27FC236}">
                <a16:creationId xmlns:a16="http://schemas.microsoft.com/office/drawing/2014/main" id="{A4217C0C-D2CA-4ABE-BB2F-695B19E5A293}"/>
              </a:ext>
            </a:extLst>
          </p:cNvPr>
          <p:cNvGrpSpPr>
            <a:grpSpLocks/>
          </p:cNvGrpSpPr>
          <p:nvPr/>
        </p:nvGrpSpPr>
        <p:grpSpPr bwMode="auto">
          <a:xfrm>
            <a:off x="-7938" y="-7938"/>
            <a:ext cx="9170988" cy="6873876"/>
            <a:chOff x="-8467" y="-8468"/>
            <a:chExt cx="9171317" cy="6874935"/>
          </a:xfrm>
        </p:grpSpPr>
        <p:sp>
          <p:nvSpPr>
            <p:cNvPr id="7" name="Freeform 6">
              <a:extLst>
                <a:ext uri="{FF2B5EF4-FFF2-40B4-BE49-F238E27FC236}">
                  <a16:creationId xmlns:a16="http://schemas.microsoft.com/office/drawing/2014/main" id="{3AEDCC04-EF55-4904-A1A6-10889DAC208D}"/>
                </a:ext>
              </a:extLst>
            </p:cNvPr>
            <p:cNvSpPr/>
            <p:nvPr/>
          </p:nvSpPr>
          <p:spPr>
            <a:xfrm>
              <a:off x="-8467" y="4013290"/>
              <a:ext cx="457217"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454438C9-AB5F-4E0D-AFDD-DF8A2C86B427}"/>
                </a:ext>
              </a:extLst>
            </p:cNvPr>
            <p:cNvCxnSpPr/>
            <p:nvPr/>
          </p:nvCxnSpPr>
          <p:spPr>
            <a:xfrm flipV="1">
              <a:off x="5130455" y="4175239"/>
              <a:ext cx="4022869" cy="268328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85D3FFB-8C29-48DB-912F-8C8448997915}"/>
                </a:ext>
              </a:extLst>
            </p:cNvPr>
            <p:cNvCxnSpPr/>
            <p:nvPr/>
          </p:nvCxnSpPr>
          <p:spPr>
            <a:xfrm>
              <a:off x="7043462" y="-529"/>
              <a:ext cx="1217656" cy="685905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5974C73E-B3BB-43C3-94BE-F99D1D6FA172}"/>
                </a:ext>
              </a:extLst>
            </p:cNvPr>
            <p:cNvSpPr/>
            <p:nvPr/>
          </p:nvSpPr>
          <p:spPr>
            <a:xfrm>
              <a:off x="6892644" y="-529"/>
              <a:ext cx="2268619"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3882856F-1A22-466E-AA11-3422CE4940A9}"/>
                </a:ext>
              </a:extLst>
            </p:cNvPr>
            <p:cNvSpPr/>
            <p:nvPr/>
          </p:nvSpPr>
          <p:spPr>
            <a:xfrm>
              <a:off x="7205393" y="-8468"/>
              <a:ext cx="1947932"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29F39D1A-0C4F-4A87-A99B-7F37C13F6BF2}"/>
                </a:ext>
              </a:extLst>
            </p:cNvPr>
            <p:cNvSpPr/>
            <p:nvPr/>
          </p:nvSpPr>
          <p:spPr>
            <a:xfrm>
              <a:off x="6638634" y="3919613"/>
              <a:ext cx="251310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377509B9-2936-43B3-AFB8-44EA8FB238C8}"/>
                </a:ext>
              </a:extLst>
            </p:cNvPr>
            <p:cNvSpPr/>
            <p:nvPr/>
          </p:nvSpPr>
          <p:spPr>
            <a:xfrm>
              <a:off x="7010123" y="-8468"/>
              <a:ext cx="2143202"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B9AB738C-AFE5-4CA9-9F81-6B0A22EA0D5F}"/>
                </a:ext>
              </a:extLst>
            </p:cNvPr>
            <p:cNvSpPr/>
            <p:nvPr/>
          </p:nvSpPr>
          <p:spPr>
            <a:xfrm>
              <a:off x="8296044" y="-8468"/>
              <a:ext cx="857281"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29DEB34-E146-4B06-848E-29601C8A5A84}"/>
                </a:ext>
              </a:extLst>
            </p:cNvPr>
            <p:cNvSpPr/>
            <p:nvPr/>
          </p:nvSpPr>
          <p:spPr>
            <a:xfrm>
              <a:off x="8094425" y="-8468"/>
              <a:ext cx="1066838"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18BCFB9F-10D7-441E-97E3-88A675C6490B}"/>
                </a:ext>
              </a:extLst>
            </p:cNvPr>
            <p:cNvSpPr/>
            <p:nvPr/>
          </p:nvSpPr>
          <p:spPr>
            <a:xfrm>
              <a:off x="8069024" y="4894488"/>
              <a:ext cx="1093826"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99" name="Title Placeholder 1">
            <a:extLst>
              <a:ext uri="{FF2B5EF4-FFF2-40B4-BE49-F238E27FC236}">
                <a16:creationId xmlns:a16="http://schemas.microsoft.com/office/drawing/2014/main" id="{C579174C-4E03-4F11-B7EF-18E823353E96}"/>
              </a:ext>
            </a:extLst>
          </p:cNvPr>
          <p:cNvSpPr>
            <a:spLocks noGrp="1"/>
          </p:cNvSpPr>
          <p:nvPr>
            <p:ph type="title"/>
          </p:nvPr>
        </p:nvSpPr>
        <p:spPr bwMode="auto">
          <a:xfrm>
            <a:off x="609600" y="609600"/>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id="{682A8C8E-192E-492B-8A97-BE0B15BD3C2A}"/>
              </a:ext>
            </a:extLst>
          </p:cNvPr>
          <p:cNvSpPr>
            <a:spLocks noGrp="1"/>
          </p:cNvSpPr>
          <p:nvPr>
            <p:ph type="body" idx="1"/>
          </p:nvPr>
        </p:nvSpPr>
        <p:spPr bwMode="auto">
          <a:xfrm>
            <a:off x="609600" y="2160588"/>
            <a:ext cx="6348413"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A422FD-0DD7-4C69-AB2B-CABEBA6D940E}"/>
              </a:ext>
            </a:extLst>
          </p:cNvPr>
          <p:cNvSpPr>
            <a:spLocks noGrp="1"/>
          </p:cNvSpPr>
          <p:nvPr>
            <p:ph type="dt" sz="half" idx="2"/>
          </p:nvPr>
        </p:nvSpPr>
        <p:spPr>
          <a:xfrm>
            <a:off x="5405438" y="6042025"/>
            <a:ext cx="68421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ECE01F-8FBC-425C-A820-8E4D2492DA5A}" type="datetimeFigureOut">
              <a:rPr lang="en-US"/>
              <a:pPr>
                <a:defRPr/>
              </a:pPr>
              <a:t>4/20/20</a:t>
            </a:fld>
            <a:endParaRPr lang="en-US"/>
          </a:p>
        </p:txBody>
      </p:sp>
      <p:sp>
        <p:nvSpPr>
          <p:cNvPr id="5" name="Footer Placeholder 4">
            <a:extLst>
              <a:ext uri="{FF2B5EF4-FFF2-40B4-BE49-F238E27FC236}">
                <a16:creationId xmlns:a16="http://schemas.microsoft.com/office/drawing/2014/main" id="{3FB386F3-1D38-4CC6-9430-CC10FA135986}"/>
              </a:ext>
            </a:extLst>
          </p:cNvPr>
          <p:cNvSpPr>
            <a:spLocks noGrp="1"/>
          </p:cNvSpPr>
          <p:nvPr>
            <p:ph type="ftr" sz="quarter" idx="3"/>
          </p:nvPr>
        </p:nvSpPr>
        <p:spPr>
          <a:xfrm>
            <a:off x="609600" y="6042025"/>
            <a:ext cx="4622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238ADA9-687B-4E9C-9CEE-14100C2B6F7F}"/>
              </a:ext>
            </a:extLst>
          </p:cNvPr>
          <p:cNvSpPr>
            <a:spLocks noGrp="1"/>
          </p:cNvSpPr>
          <p:nvPr>
            <p:ph type="sldNum" sz="quarter" idx="4"/>
          </p:nvPr>
        </p:nvSpPr>
        <p:spPr>
          <a:xfrm>
            <a:off x="6445250" y="6042025"/>
            <a:ext cx="512763"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chemeClr val="accent1"/>
                </a:solidFill>
              </a:defRPr>
            </a:lvl1pPr>
          </a:lstStyle>
          <a:p>
            <a:fld id="{7FC24EB3-99F5-4BC3-86F6-EBFF62EF1F91}" type="slidenum">
              <a:rPr lang="en-US" altLang="en-US"/>
              <a:pPr/>
              <a:t>‹#›</a:t>
            </a:fld>
            <a:endParaRPr lang="en-US" altLang="en-US"/>
          </a:p>
        </p:txBody>
      </p:sp>
      <p:sp>
        <p:nvSpPr>
          <p:cNvPr id="18" name="Text Box 6">
            <a:extLst>
              <a:ext uri="{FF2B5EF4-FFF2-40B4-BE49-F238E27FC236}">
                <a16:creationId xmlns:a16="http://schemas.microsoft.com/office/drawing/2014/main" id="{4F5D5A21-82D8-471F-85C6-269CB1D40DD7}"/>
              </a:ext>
            </a:extLst>
          </p:cNvPr>
          <p:cNvSpPr txBox="1">
            <a:spLocks noChangeArrowheads="1"/>
          </p:cNvSpPr>
          <p:nvPr userDrawn="1"/>
        </p:nvSpPr>
        <p:spPr bwMode="auto">
          <a:xfrm>
            <a:off x="828675" y="44450"/>
            <a:ext cx="6048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spcBef>
                <a:spcPct val="50000"/>
              </a:spcBef>
              <a:defRPr/>
            </a:pPr>
            <a:endParaRPr lang="en-US" altLang="en-US" sz="2800">
              <a:solidFill>
                <a:srgbClr val="5B0091"/>
              </a:solidFill>
            </a:endParaRPr>
          </a:p>
        </p:txBody>
      </p:sp>
      <p:pic>
        <p:nvPicPr>
          <p:cNvPr id="4105" name="Picture 4">
            <a:extLst>
              <a:ext uri="{FF2B5EF4-FFF2-40B4-BE49-F238E27FC236}">
                <a16:creationId xmlns:a16="http://schemas.microsoft.com/office/drawing/2014/main" id="{D6A37B51-BD4D-4FE4-9A7B-C09A5AA2FD29}"/>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8523288" y="6248400"/>
            <a:ext cx="2968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21">
            <a:extLst>
              <a:ext uri="{FF2B5EF4-FFF2-40B4-BE49-F238E27FC236}">
                <a16:creationId xmlns:a16="http://schemas.microsoft.com/office/drawing/2014/main" id="{8C9B66B6-E557-4601-A77E-983937022DE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938" y="0"/>
            <a:ext cx="91884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742" r:id="rId1"/>
    <p:sldLayoutId id="2147485727" r:id="rId2"/>
    <p:sldLayoutId id="2147485728" r:id="rId3"/>
    <p:sldLayoutId id="2147485729" r:id="rId4"/>
    <p:sldLayoutId id="2147485730" r:id="rId5"/>
    <p:sldLayoutId id="2147485731" r:id="rId6"/>
    <p:sldLayoutId id="2147485732" r:id="rId7"/>
    <p:sldLayoutId id="2147485733" r:id="rId8"/>
    <p:sldLayoutId id="2147485734" r:id="rId9"/>
    <p:sldLayoutId id="2147485735" r:id="rId10"/>
    <p:sldLayoutId id="2147485743" r:id="rId11"/>
    <p:sldLayoutId id="2147485736" r:id="rId12"/>
    <p:sldLayoutId id="2147485744" r:id="rId13"/>
    <p:sldLayoutId id="2147485737" r:id="rId14"/>
    <p:sldLayoutId id="2147485738" r:id="rId15"/>
    <p:sldLayoutId id="2147485739" r:id="rId16"/>
  </p:sldLayoutIdLs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1.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1.xml"/><Relationship Id="rId7" Type="http://schemas.openxmlformats.org/officeDocument/2006/relationships/diagramColors" Target="../diagrams/colors3.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17.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19.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0.xml"/><Relationship Id="rId5" Type="http://schemas.openxmlformats.org/officeDocument/2006/relationships/image" Target="../media/image50.jpe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1.xml"/><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2.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24.xml"/><Relationship Id="rId5" Type="http://schemas.openxmlformats.org/officeDocument/2006/relationships/image" Target="../media/image60.jpeg"/><Relationship Id="rId4"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tags" Target="../tags/tag27.xml"/><Relationship Id="rId5" Type="http://schemas.openxmlformats.org/officeDocument/2006/relationships/image" Target="../media/image68.jpeg"/><Relationship Id="rId4" Type="http://schemas.openxmlformats.org/officeDocument/2006/relationships/hyperlink" Target="http://www.sxc.hu/browse.phtml?f=download&amp;id=489121&amp;redirect=photo"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28.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30.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DO0OnX_GCa8"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hyperlink" Target="https://www.youtube.com/watch?v=fIoBoGSPkw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80.jpeg"/><Relationship Id="rId5" Type="http://schemas.openxmlformats.org/officeDocument/2006/relationships/hyperlink" Target="https://www.youtube.com/watch?v=s-uXNgpcakU" TargetMode="External"/><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ags" Target="../tags/tag3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tags" Target="../tags/tag36.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H3TXBZ2Cd_w"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97.png"/><Relationship Id="rId4" Type="http://schemas.openxmlformats.org/officeDocument/2006/relationships/hyperlink" Target="https://www.youtube.com/watch?v=oHMmtqKgs50" TargetMode="External"/></Relationships>
</file>

<file path=ppt/slides/_rels/slide7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8.jpeg"/><Relationship Id="rId7" Type="http://schemas.openxmlformats.org/officeDocument/2006/relationships/diagramColors" Target="../diagrams/colors4.xm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8.jpeg"/><Relationship Id="rId7" Type="http://schemas.openxmlformats.org/officeDocument/2006/relationships/diagramColors" Target="../diagrams/colors5.xm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98.jpeg"/><Relationship Id="rId7" Type="http://schemas.openxmlformats.org/officeDocument/2006/relationships/diagramColors" Target="../diagrams/colors6.xm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ags" Target="../tags/tag37.xml"/><Relationship Id="rId4" Type="http://schemas.openxmlformats.org/officeDocument/2006/relationships/image" Target="../media/image102.jpeg"/></Relationships>
</file>

<file path=ppt/slides/_rels/slide7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ags" Target="../tags/tag40.xml"/><Relationship Id="rId4" Type="http://schemas.openxmlformats.org/officeDocument/2006/relationships/image" Target="../media/image104.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2.xml"/><Relationship Id="rId1" Type="http://schemas.openxmlformats.org/officeDocument/2006/relationships/tags" Target="../tags/tag41.xml"/><Relationship Id="rId5" Type="http://schemas.openxmlformats.org/officeDocument/2006/relationships/image" Target="../media/image105.jpeg"/><Relationship Id="rId4" Type="http://schemas.openxmlformats.org/officeDocument/2006/relationships/hyperlink" Target="http://www.sxc.hu/browse.phtml?f=download&amp;id=1389662&amp;redirect=photo" TargetMode="Externa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xml"/><Relationship Id="rId1" Type="http://schemas.openxmlformats.org/officeDocument/2006/relationships/tags" Target="../tags/tag42.xml"/><Relationship Id="rId4" Type="http://schemas.openxmlformats.org/officeDocument/2006/relationships/image" Target="../media/image106.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2.xml"/><Relationship Id="rId1" Type="http://schemas.openxmlformats.org/officeDocument/2006/relationships/tags" Target="../tags/tag43.xml"/><Relationship Id="rId6" Type="http://schemas.openxmlformats.org/officeDocument/2006/relationships/image" Target="../media/image107.jpeg"/><Relationship Id="rId5" Type="http://schemas.openxmlformats.org/officeDocument/2006/relationships/hyperlink" Target="http://www.sxc.hu/browse.phtml?f=download&amp;id=1175999&amp;redirect=photo" TargetMode="External"/><Relationship Id="rId4" Type="http://schemas.openxmlformats.org/officeDocument/2006/relationships/image" Target="../media/image30.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2.xml"/><Relationship Id="rId1" Type="http://schemas.openxmlformats.org/officeDocument/2006/relationships/tags" Target="../tags/tag44.xml"/><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109.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2.xml"/><Relationship Id="rId1" Type="http://schemas.openxmlformats.org/officeDocument/2006/relationships/tags" Target="../tags/tag46.xml"/><Relationship Id="rId5" Type="http://schemas.openxmlformats.org/officeDocument/2006/relationships/image" Target="../media/image111.jpeg"/><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xml"/><Relationship Id="rId1" Type="http://schemas.openxmlformats.org/officeDocument/2006/relationships/tags" Target="../tags/tag47.xml"/><Relationship Id="rId5" Type="http://schemas.openxmlformats.org/officeDocument/2006/relationships/image" Target="../media/image113.jpeg"/><Relationship Id="rId4" Type="http://schemas.openxmlformats.org/officeDocument/2006/relationships/image" Target="../media/image112.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9.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2.xml"/><Relationship Id="rId1" Type="http://schemas.openxmlformats.org/officeDocument/2006/relationships/tags" Target="../tags/tag50.xml"/><Relationship Id="rId5" Type="http://schemas.openxmlformats.org/officeDocument/2006/relationships/image" Target="../media/image114.jpeg"/><Relationship Id="rId4" Type="http://schemas.openxmlformats.org/officeDocument/2006/relationships/hyperlink" Target="http://www.sxc.hu/browse.phtml?f=download&amp;id=1390006&amp;redirect=photo" TargetMode="Externa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2.xml"/><Relationship Id="rId1" Type="http://schemas.openxmlformats.org/officeDocument/2006/relationships/tags" Target="../tags/tag51.xml"/><Relationship Id="rId4" Type="http://schemas.openxmlformats.org/officeDocument/2006/relationships/image" Target="../media/image115.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2.xml"/><Relationship Id="rId1" Type="http://schemas.openxmlformats.org/officeDocument/2006/relationships/tags" Target="../tags/tag52.xml"/><Relationship Id="rId5" Type="http://schemas.openxmlformats.org/officeDocument/2006/relationships/image" Target="../media/image117.jpeg"/><Relationship Id="rId4" Type="http://schemas.openxmlformats.org/officeDocument/2006/relationships/image" Target="../media/image116.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2.xml"/><Relationship Id="rId1" Type="http://schemas.openxmlformats.org/officeDocument/2006/relationships/tags" Target="../tags/tag53.xml"/><Relationship Id="rId4" Type="http://schemas.openxmlformats.org/officeDocument/2006/relationships/image" Target="../media/image118.jpeg"/></Relationships>
</file>

<file path=ppt/slides/_rels/slide9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79.xml"/><Relationship Id="rId7" Type="http://schemas.openxmlformats.org/officeDocument/2006/relationships/diagramColors" Target="../diagrams/colors7.xml"/><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5.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8AC5F2A7-F4CE-43F6-8D33-34718DC6D5E4}"/>
              </a:ext>
            </a:extLst>
          </p:cNvPr>
          <p:cNvSpPr txBox="1">
            <a:spLocks noChangeArrowheads="1"/>
          </p:cNvSpPr>
          <p:nvPr/>
        </p:nvSpPr>
        <p:spPr bwMode="auto">
          <a:xfrm>
            <a:off x="388938" y="333375"/>
            <a:ext cx="8572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 typeface="Wingdings 3" panose="05040102010807070707" pitchFamily="18" charset="2"/>
              <a:buNone/>
            </a:pPr>
            <a:r>
              <a:rPr lang="en-US" altLang="en-US" sz="3200" u="sng">
                <a:solidFill>
                  <a:schemeClr val="tx1"/>
                </a:solidFill>
                <a:latin typeface="Calibri" panose="020F0502020204030204" pitchFamily="34" charset="0"/>
              </a:rPr>
              <a:t>Unit 3 - Training for Personal Fitness</a:t>
            </a:r>
            <a:endParaRPr lang="en-GB" altLang="en-US" sz="3200" u="sng">
              <a:solidFill>
                <a:schemeClr val="tx1"/>
              </a:solidFill>
              <a:latin typeface="Calibri" panose="020F0502020204030204" pitchFamily="34" charset="0"/>
            </a:endParaRPr>
          </a:p>
        </p:txBody>
      </p:sp>
      <p:sp>
        <p:nvSpPr>
          <p:cNvPr id="12291" name="Rectangle 9">
            <a:extLst>
              <a:ext uri="{FF2B5EF4-FFF2-40B4-BE49-F238E27FC236}">
                <a16:creationId xmlns:a16="http://schemas.microsoft.com/office/drawing/2014/main" id="{09519A68-2313-44AF-B53F-7FA6F43B1A0B}"/>
              </a:ext>
            </a:extLst>
          </p:cNvPr>
          <p:cNvSpPr>
            <a:spLocks noChangeArrowheads="1"/>
          </p:cNvSpPr>
          <p:nvPr/>
        </p:nvSpPr>
        <p:spPr bwMode="auto">
          <a:xfrm>
            <a:off x="398463" y="2205038"/>
            <a:ext cx="7702550"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buClrTx/>
              <a:buSzPct val="100000"/>
              <a:buFont typeface="Trebuchet MS" panose="020B0603020202020204" pitchFamily="34" charset="0"/>
              <a:buAutoNum type="alphaUcPeriod"/>
            </a:pPr>
            <a:r>
              <a:rPr lang="en-US" altLang="en-US" b="0">
                <a:latin typeface="Calibri" panose="020F0502020204030204" pitchFamily="34" charset="0"/>
                <a:cs typeface="Calibri" panose="020F0502020204030204" pitchFamily="34" charset="0"/>
              </a:rPr>
              <a:t>D</a:t>
            </a:r>
            <a:r>
              <a:rPr lang="en-GB" altLang="en-US" b="0">
                <a:latin typeface="Calibri" panose="020F0502020204030204" pitchFamily="34" charset="0"/>
                <a:cs typeface="Calibri" panose="020F0502020204030204" pitchFamily="34" charset="0"/>
              </a:rPr>
              <a:t>esign a personal fitness training programme </a:t>
            </a:r>
          </a:p>
          <a:p>
            <a:pPr eaLnBrk="1" hangingPunct="1">
              <a:buClrTx/>
              <a:buSzPct val="100000"/>
              <a:buFont typeface="Trebuchet MS" panose="020B0603020202020204" pitchFamily="34" charset="0"/>
              <a:buAutoNum type="alphaUcPeriod"/>
            </a:pPr>
            <a:r>
              <a:rPr lang="en-GB" altLang="en-US" b="0">
                <a:latin typeface="Calibri" panose="020F0502020204030204" pitchFamily="34" charset="0"/>
                <a:cs typeface="Calibri" panose="020F0502020204030204" pitchFamily="34" charset="0"/>
              </a:rPr>
              <a:t>Know about the musculoskeletal system and cardiorespiratory system and the effects on the body during fitness training </a:t>
            </a:r>
          </a:p>
          <a:p>
            <a:pPr eaLnBrk="1" hangingPunct="1">
              <a:buClrTx/>
              <a:buSzPct val="100000"/>
              <a:buFont typeface="Trebuchet MS" panose="020B0603020202020204" pitchFamily="34" charset="0"/>
              <a:buAutoNum type="alphaUcPeriod"/>
            </a:pPr>
            <a:r>
              <a:rPr lang="en-GB" altLang="en-US" b="0">
                <a:latin typeface="Calibri" panose="020F0502020204030204" pitchFamily="34" charset="0"/>
                <a:cs typeface="Calibri" panose="020F0502020204030204" pitchFamily="34" charset="0"/>
              </a:rPr>
              <a:t>Implement a self-designed personal fitness training programme to achieve own goals and objectives </a:t>
            </a:r>
          </a:p>
          <a:p>
            <a:pPr eaLnBrk="1" hangingPunct="1">
              <a:buClrTx/>
              <a:buSzPct val="100000"/>
              <a:buFont typeface="Trebuchet MS" panose="020B0603020202020204" pitchFamily="34" charset="0"/>
              <a:buAutoNum type="alphaUcPeriod"/>
            </a:pPr>
            <a:r>
              <a:rPr lang="en-GB" altLang="en-US" b="0">
                <a:latin typeface="Calibri" panose="020F0502020204030204" pitchFamily="34" charset="0"/>
                <a:cs typeface="Calibri" panose="020F0502020204030204" pitchFamily="34" charset="0"/>
              </a:rPr>
              <a:t>Review a personal fitness training programme.</a:t>
            </a:r>
            <a:endParaRPr lang="en-US" altLang="en-US" b="0">
              <a:latin typeface="Calibri" panose="020F0502020204030204" pitchFamily="34" charset="0"/>
              <a:cs typeface="Calibri" panose="020F0502020204030204" pitchFamily="34" charset="0"/>
            </a:endParaRPr>
          </a:p>
        </p:txBody>
      </p:sp>
      <p:sp>
        <p:nvSpPr>
          <p:cNvPr id="12292" name="Rectangle 8">
            <a:extLst>
              <a:ext uri="{FF2B5EF4-FFF2-40B4-BE49-F238E27FC236}">
                <a16:creationId xmlns:a16="http://schemas.microsoft.com/office/drawing/2014/main" id="{CEF47B19-D4C2-4CE0-96EC-B6017809CC12}"/>
              </a:ext>
            </a:extLst>
          </p:cNvPr>
          <p:cNvSpPr>
            <a:spLocks noChangeArrowheads="1"/>
          </p:cNvSpPr>
          <p:nvPr/>
        </p:nvSpPr>
        <p:spPr bwMode="auto">
          <a:xfrm>
            <a:off x="398463" y="1500188"/>
            <a:ext cx="3673475" cy="549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sz="2800">
                <a:solidFill>
                  <a:srgbClr val="0066CC"/>
                </a:solidFill>
                <a:latin typeface="Calibri" panose="020F0502020204030204" pitchFamily="34" charset="0"/>
                <a:cs typeface="Calibri" panose="020F0502020204030204" pitchFamily="34" charset="0"/>
              </a:rPr>
              <a:t>Learning objectives</a:t>
            </a:r>
            <a:endParaRPr lang="en-GB" altLang="en-US"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PICTURES\spritn start.jpg">
            <a:extLst>
              <a:ext uri="{FF2B5EF4-FFF2-40B4-BE49-F238E27FC236}">
                <a16:creationId xmlns:a16="http://schemas.microsoft.com/office/drawing/2014/main" id="{6913B60E-F173-40A9-B44A-353F924A9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715"/>
          <a:stretch>
            <a:fillRect/>
          </a:stretch>
        </p:blipFill>
        <p:spPr bwMode="auto">
          <a:xfrm>
            <a:off x="6443663" y="1408113"/>
            <a:ext cx="22225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5" descr="C:\Documents and Settings\School\My Documents\old e drive stuff\WEB DOWNLOADS TO TWEEK\PICTURES 2011\deshow.net\swimming-photography-652-4.jpg">
            <a:extLst>
              <a:ext uri="{FF2B5EF4-FFF2-40B4-BE49-F238E27FC236}">
                <a16:creationId xmlns:a16="http://schemas.microsoft.com/office/drawing/2014/main" id="{A3F6BB00-309B-4CDC-92C5-9C088DCB5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962"/>
          <a:stretch>
            <a:fillRect/>
          </a:stretch>
        </p:blipFill>
        <p:spPr bwMode="auto">
          <a:xfrm>
            <a:off x="539750" y="4151313"/>
            <a:ext cx="2095500"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8">
            <a:extLst>
              <a:ext uri="{FF2B5EF4-FFF2-40B4-BE49-F238E27FC236}">
                <a16:creationId xmlns:a16="http://schemas.microsoft.com/office/drawing/2014/main" id="{B50144EA-7F86-4F32-8F3A-48F786B2052C}"/>
              </a:ext>
            </a:extLst>
          </p:cNvPr>
          <p:cNvSpPr>
            <a:spLocks noChangeArrowheads="1"/>
          </p:cNvSpPr>
          <p:nvPr/>
        </p:nvSpPr>
        <p:spPr bwMode="auto">
          <a:xfrm>
            <a:off x="428625" y="331788"/>
            <a:ext cx="3451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altLang="en-GB" sz="2800">
                <a:solidFill>
                  <a:srgbClr val="0066CC"/>
                </a:solidFill>
                <a:latin typeface="Calibri" panose="020F0502020204030204" pitchFamily="34" charset="0"/>
                <a:cs typeface="Calibri" panose="020F0502020204030204" pitchFamily="34" charset="0"/>
              </a:rPr>
              <a:t>Setting personal goals</a:t>
            </a:r>
            <a:endParaRPr lang="en-GB" altLang="en-US" sz="2800"/>
          </a:p>
        </p:txBody>
      </p:sp>
      <p:sp>
        <p:nvSpPr>
          <p:cNvPr id="25605" name="Rectangle 8">
            <a:extLst>
              <a:ext uri="{FF2B5EF4-FFF2-40B4-BE49-F238E27FC236}">
                <a16:creationId xmlns:a16="http://schemas.microsoft.com/office/drawing/2014/main" id="{208EC0A8-698C-4D13-81C3-AB3AFC6B63BA}"/>
              </a:ext>
            </a:extLst>
          </p:cNvPr>
          <p:cNvSpPr>
            <a:spLocks noChangeArrowheads="1"/>
          </p:cNvSpPr>
          <p:nvPr/>
        </p:nvSpPr>
        <p:spPr bwMode="auto">
          <a:xfrm>
            <a:off x="439738" y="957263"/>
            <a:ext cx="64801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
                <a:schemeClr val="tx1"/>
              </a:buClr>
              <a:buSzTx/>
              <a:buFontTx/>
              <a:buNone/>
            </a:pPr>
            <a:r>
              <a:rPr kumimoji="1" lang="en-GB" altLang="en-US">
                <a:solidFill>
                  <a:schemeClr val="tx1"/>
                </a:solidFill>
                <a:latin typeface="Calibri" panose="020F0502020204030204" pitchFamily="34" charset="0"/>
              </a:rPr>
              <a:t>Short term goals:</a:t>
            </a:r>
          </a:p>
          <a:p>
            <a:pPr>
              <a:spcBef>
                <a:spcPct val="0"/>
              </a:spcBef>
              <a:buClr>
                <a:schemeClr val="tx1"/>
              </a:buClr>
              <a:buSzTx/>
              <a:buFontTx/>
              <a:buNone/>
            </a:pPr>
            <a:r>
              <a:rPr kumimoji="1" lang="en-GB" altLang="en-US" b="0">
                <a:solidFill>
                  <a:schemeClr val="tx1"/>
                </a:solidFill>
                <a:latin typeface="Calibri" panose="020F0502020204030204" pitchFamily="34" charset="0"/>
              </a:rPr>
              <a:t>These are over a small period of time usually covering anything from one day to a month.</a:t>
            </a:r>
          </a:p>
          <a:p>
            <a:pPr>
              <a:spcBef>
                <a:spcPct val="0"/>
              </a:spcBef>
              <a:buClr>
                <a:schemeClr val="tx1"/>
              </a:buClr>
              <a:buSzTx/>
              <a:buFontTx/>
              <a:buNone/>
            </a:pPr>
            <a:r>
              <a:rPr kumimoji="1" lang="en-GB" altLang="en-US" b="0" i="1">
                <a:solidFill>
                  <a:schemeClr val="tx1"/>
                </a:solidFill>
                <a:latin typeface="Calibri" panose="020F0502020204030204" pitchFamily="34" charset="0"/>
              </a:rPr>
              <a:t>i.e. today I aim to run under 25 seconds for the 200m.  </a:t>
            </a:r>
          </a:p>
        </p:txBody>
      </p:sp>
      <p:sp>
        <p:nvSpPr>
          <p:cNvPr id="25606" name="Rectangle 8">
            <a:extLst>
              <a:ext uri="{FF2B5EF4-FFF2-40B4-BE49-F238E27FC236}">
                <a16:creationId xmlns:a16="http://schemas.microsoft.com/office/drawing/2014/main" id="{78352CC1-06AB-4F44-B045-A19C2ACC737C}"/>
              </a:ext>
            </a:extLst>
          </p:cNvPr>
          <p:cNvSpPr>
            <a:spLocks noChangeArrowheads="1"/>
          </p:cNvSpPr>
          <p:nvPr/>
        </p:nvSpPr>
        <p:spPr bwMode="auto">
          <a:xfrm>
            <a:off x="2771775" y="4149725"/>
            <a:ext cx="56880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
                <a:schemeClr val="tx1"/>
              </a:buClr>
              <a:buSzTx/>
              <a:buFontTx/>
              <a:buNone/>
            </a:pPr>
            <a:r>
              <a:rPr kumimoji="1" lang="en-GB" altLang="en-US">
                <a:solidFill>
                  <a:schemeClr val="tx1"/>
                </a:solidFill>
                <a:latin typeface="Calibri" panose="020F0502020204030204" pitchFamily="34" charset="0"/>
              </a:rPr>
              <a:t>Medium term goals:</a:t>
            </a:r>
          </a:p>
          <a:p>
            <a:pPr>
              <a:spcBef>
                <a:spcPct val="0"/>
              </a:spcBef>
              <a:buClr>
                <a:schemeClr val="tx1"/>
              </a:buClr>
              <a:buSzTx/>
              <a:buFontTx/>
              <a:buNone/>
            </a:pPr>
            <a:r>
              <a:rPr kumimoji="1" lang="en-GB" altLang="en-US" b="0">
                <a:solidFill>
                  <a:schemeClr val="tx1"/>
                </a:solidFill>
                <a:latin typeface="Calibri" panose="020F0502020204030204" pitchFamily="34" charset="0"/>
              </a:rPr>
              <a:t>These are progressive goals that support the achievement of longer term goals. </a:t>
            </a:r>
          </a:p>
          <a:p>
            <a:pPr>
              <a:spcBef>
                <a:spcPct val="0"/>
              </a:spcBef>
              <a:buClr>
                <a:schemeClr val="tx1"/>
              </a:buClr>
              <a:buSzTx/>
              <a:buFontTx/>
              <a:buNone/>
            </a:pPr>
            <a:r>
              <a:rPr kumimoji="1" lang="en-GB" altLang="en-US" b="0" i="1">
                <a:solidFill>
                  <a:schemeClr val="tx1"/>
                </a:solidFill>
                <a:latin typeface="Calibri" panose="020F0502020204030204" pitchFamily="34" charset="0"/>
              </a:rPr>
              <a:t>i.e. my aim is to improve my tumble turn timing to help improve my overall time and hopefully position. </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2009-10 Chelsea">
            <a:extLst>
              <a:ext uri="{FF2B5EF4-FFF2-40B4-BE49-F238E27FC236}">
                <a16:creationId xmlns:a16="http://schemas.microsoft.com/office/drawing/2014/main" id="{59D553A2-7C4B-4F7D-BF50-E43911540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671"/>
          <a:stretch>
            <a:fillRect/>
          </a:stretch>
        </p:blipFill>
        <p:spPr bwMode="auto">
          <a:xfrm>
            <a:off x="1547813" y="2332038"/>
            <a:ext cx="6143625"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8">
            <a:extLst>
              <a:ext uri="{FF2B5EF4-FFF2-40B4-BE49-F238E27FC236}">
                <a16:creationId xmlns:a16="http://schemas.microsoft.com/office/drawing/2014/main" id="{2549A41F-0E7D-46F0-BB9D-7EA6A9C8728C}"/>
              </a:ext>
            </a:extLst>
          </p:cNvPr>
          <p:cNvSpPr>
            <a:spLocks noChangeArrowheads="1"/>
          </p:cNvSpPr>
          <p:nvPr/>
        </p:nvSpPr>
        <p:spPr bwMode="auto">
          <a:xfrm>
            <a:off x="439738" y="957263"/>
            <a:ext cx="8093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
                <a:schemeClr val="tx1"/>
              </a:buClr>
              <a:buSzTx/>
              <a:buFontTx/>
              <a:buNone/>
            </a:pPr>
            <a:r>
              <a:rPr kumimoji="1" lang="en-GB" altLang="en-US">
                <a:solidFill>
                  <a:schemeClr val="tx1"/>
                </a:solidFill>
                <a:latin typeface="Calibri" panose="020F0502020204030204" pitchFamily="34" charset="0"/>
              </a:rPr>
              <a:t>Long term goals:</a:t>
            </a:r>
          </a:p>
          <a:p>
            <a:pPr>
              <a:spcBef>
                <a:spcPct val="0"/>
              </a:spcBef>
              <a:buClr>
                <a:schemeClr val="tx1"/>
              </a:buClr>
              <a:buSzTx/>
              <a:buFontTx/>
              <a:buNone/>
            </a:pPr>
            <a:r>
              <a:rPr kumimoji="1" lang="en-GB" altLang="en-US" b="0">
                <a:solidFill>
                  <a:schemeClr val="tx1"/>
                </a:solidFill>
                <a:latin typeface="Calibri" panose="020F0502020204030204" pitchFamily="34" charset="0"/>
              </a:rPr>
              <a:t>This is the targets set over a sustained period of time. </a:t>
            </a:r>
            <a:r>
              <a:rPr kumimoji="1" lang="en-GB" altLang="en-US" b="0" i="1">
                <a:solidFill>
                  <a:schemeClr val="tx1"/>
                </a:solidFill>
                <a:latin typeface="Calibri" panose="020F0502020204030204" pitchFamily="34" charset="0"/>
              </a:rPr>
              <a:t>i.e. winning a league.</a:t>
            </a:r>
          </a:p>
        </p:txBody>
      </p:sp>
      <p:sp>
        <p:nvSpPr>
          <p:cNvPr id="27652" name="Rectangle 7">
            <a:extLst>
              <a:ext uri="{FF2B5EF4-FFF2-40B4-BE49-F238E27FC236}">
                <a16:creationId xmlns:a16="http://schemas.microsoft.com/office/drawing/2014/main" id="{38DE488C-4070-47C0-AC1A-BFB5AA69DBB6}"/>
              </a:ext>
            </a:extLst>
          </p:cNvPr>
          <p:cNvSpPr>
            <a:spLocks noChangeArrowheads="1"/>
          </p:cNvSpPr>
          <p:nvPr/>
        </p:nvSpPr>
        <p:spPr bwMode="auto">
          <a:xfrm>
            <a:off x="428625" y="331788"/>
            <a:ext cx="3451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altLang="en-GB" sz="2800">
                <a:solidFill>
                  <a:srgbClr val="0066CC"/>
                </a:solidFill>
                <a:latin typeface="Calibri" panose="020F0502020204030204" pitchFamily="34" charset="0"/>
                <a:cs typeface="Calibri" panose="020F0502020204030204" pitchFamily="34" charset="0"/>
              </a:rPr>
              <a:t>Setting personal goals</a:t>
            </a:r>
            <a:endParaRPr lang="en-GB" altLang="en-US" sz="2800"/>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Box 2">
            <a:extLst>
              <a:ext uri="{FF2B5EF4-FFF2-40B4-BE49-F238E27FC236}">
                <a16:creationId xmlns:a16="http://schemas.microsoft.com/office/drawing/2014/main" id="{7882A4D3-BB27-4F42-BA27-F4C5B5A12CF4}"/>
              </a:ext>
            </a:extLst>
          </p:cNvPr>
          <p:cNvSpPr txBox="1">
            <a:spLocks noChangeArrowheads="1"/>
          </p:cNvSpPr>
          <p:nvPr/>
        </p:nvSpPr>
        <p:spPr bwMode="auto">
          <a:xfrm>
            <a:off x="611188" y="4379913"/>
            <a:ext cx="3641725" cy="157003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r>
              <a:rPr lang="en-GB" dirty="0">
                <a:solidFill>
                  <a:schemeClr val="tx1"/>
                </a:solidFill>
                <a:latin typeface="Calibri" panose="020F0502020204030204" pitchFamily="34" charset="0"/>
                <a:cs typeface="Calibri" panose="020F0502020204030204" pitchFamily="34" charset="0"/>
              </a:rPr>
              <a:t>Aims: </a:t>
            </a:r>
            <a:r>
              <a:rPr lang="en-GB" b="0" dirty="0">
                <a:solidFill>
                  <a:schemeClr val="tx1"/>
                </a:solidFill>
                <a:latin typeface="Calibri" panose="020F0502020204030204" pitchFamily="34" charset="0"/>
                <a:cs typeface="Calibri" panose="020F0502020204030204" pitchFamily="34" charset="0"/>
              </a:rPr>
              <a:t>This is the details of what the performer would like to achieve in their activity of choice. </a:t>
            </a:r>
            <a:endParaRPr lang="en-GB" dirty="0">
              <a:solidFill>
                <a:schemeClr val="tx1"/>
              </a:solidFill>
              <a:latin typeface="Calibri" panose="020F0502020204030204" pitchFamily="34" charset="0"/>
              <a:cs typeface="Calibri" panose="020F0502020204030204" pitchFamily="34" charset="0"/>
            </a:endParaRPr>
          </a:p>
        </p:txBody>
      </p:sp>
      <p:sp>
        <p:nvSpPr>
          <p:cNvPr id="29699" name="TextBox 3">
            <a:extLst>
              <a:ext uri="{FF2B5EF4-FFF2-40B4-BE49-F238E27FC236}">
                <a16:creationId xmlns:a16="http://schemas.microsoft.com/office/drawing/2014/main" id="{AF46F3F6-09EA-447D-A44F-43222D7743CB}"/>
              </a:ext>
            </a:extLst>
          </p:cNvPr>
          <p:cNvSpPr txBox="1">
            <a:spLocks noChangeArrowheads="1"/>
          </p:cNvSpPr>
          <p:nvPr/>
        </p:nvSpPr>
        <p:spPr bwMode="auto">
          <a:xfrm>
            <a:off x="446088" y="909638"/>
            <a:ext cx="57102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The combination of activities should meet the needs, </a:t>
            </a:r>
            <a:r>
              <a:rPr lang="en-GB" altLang="en-US">
                <a:solidFill>
                  <a:schemeClr val="tx1"/>
                </a:solidFill>
                <a:latin typeface="Calibri" panose="020F0502020204030204" pitchFamily="34" charset="0"/>
                <a:cs typeface="Calibri" panose="020F0502020204030204" pitchFamily="34" charset="0"/>
              </a:rPr>
              <a:t>goals, aims and objectives </a:t>
            </a:r>
            <a:r>
              <a:rPr lang="en-GB" altLang="en-US" b="0">
                <a:solidFill>
                  <a:schemeClr val="tx1"/>
                </a:solidFill>
                <a:latin typeface="Calibri" panose="020F0502020204030204" pitchFamily="34" charset="0"/>
                <a:cs typeface="Calibri" panose="020F0502020204030204" pitchFamily="34" charset="0"/>
              </a:rPr>
              <a:t>of the subject. </a:t>
            </a:r>
            <a:endParaRPr lang="en-GB" altLang="en-US" i="1">
              <a:solidFill>
                <a:schemeClr val="tx1"/>
              </a:solidFill>
              <a:latin typeface="Calibri" panose="020F0502020204030204" pitchFamily="34" charset="0"/>
              <a:cs typeface="Calibri" panose="020F0502020204030204" pitchFamily="34" charset="0"/>
            </a:endParaRPr>
          </a:p>
        </p:txBody>
      </p:sp>
      <p:sp>
        <p:nvSpPr>
          <p:cNvPr id="29700" name="Rectangle 15">
            <a:extLst>
              <a:ext uri="{FF2B5EF4-FFF2-40B4-BE49-F238E27FC236}">
                <a16:creationId xmlns:a16="http://schemas.microsoft.com/office/drawing/2014/main" id="{FB486E14-94DE-4C97-98C5-447D7B765CC8}"/>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Training Programme Design</a:t>
            </a:r>
            <a:endParaRPr lang="en-US" altLang="en-GB" sz="2800">
              <a:solidFill>
                <a:srgbClr val="0066CC"/>
              </a:solidFill>
              <a:latin typeface="Calibri" panose="020F0502020204030204" pitchFamily="34" charset="0"/>
              <a:cs typeface="Calibri" panose="020F0502020204030204" pitchFamily="34" charset="0"/>
            </a:endParaRPr>
          </a:p>
        </p:txBody>
      </p:sp>
      <p:pic>
        <p:nvPicPr>
          <p:cNvPr id="29701" name="Picture 3" descr="C:\Documents and Settings\School\My Documents\My Pictures\training 16.jpg">
            <a:extLst>
              <a:ext uri="{FF2B5EF4-FFF2-40B4-BE49-F238E27FC236}">
                <a16:creationId xmlns:a16="http://schemas.microsoft.com/office/drawing/2014/main" id="{4EDEB82E-7D66-4D4A-B6E7-338A0CB1B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058863"/>
            <a:ext cx="234632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915A6631-D563-44A5-85C7-0F6DE5187BD7}"/>
              </a:ext>
            </a:extLst>
          </p:cNvPr>
          <p:cNvSpPr txBox="1">
            <a:spLocks noChangeArrowheads="1"/>
          </p:cNvSpPr>
          <p:nvPr/>
        </p:nvSpPr>
        <p:spPr bwMode="auto">
          <a:xfrm>
            <a:off x="4902200" y="4379913"/>
            <a:ext cx="3671888" cy="1570037"/>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r>
              <a:rPr lang="en-GB" dirty="0">
                <a:solidFill>
                  <a:schemeClr val="tx1"/>
                </a:solidFill>
                <a:latin typeface="Calibri" panose="020F0502020204030204" pitchFamily="34" charset="0"/>
                <a:cs typeface="Calibri" panose="020F0502020204030204" pitchFamily="34" charset="0"/>
              </a:rPr>
              <a:t>Objectives: </a:t>
            </a:r>
            <a:r>
              <a:rPr lang="en-GB" b="0" dirty="0">
                <a:solidFill>
                  <a:schemeClr val="tx1"/>
                </a:solidFill>
                <a:latin typeface="Calibri" panose="020F0502020204030204" pitchFamily="34" charset="0"/>
                <a:cs typeface="Calibri" panose="020F0502020204030204" pitchFamily="34" charset="0"/>
              </a:rPr>
              <a:t>How performers intend to meet their aims addressing the right components of fitness.</a:t>
            </a:r>
            <a:endParaRPr lang="en-GB" dirty="0">
              <a:solidFill>
                <a:schemeClr val="tx1"/>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2">
            <a:extLst>
              <a:ext uri="{FF2B5EF4-FFF2-40B4-BE49-F238E27FC236}">
                <a16:creationId xmlns:a16="http://schemas.microsoft.com/office/drawing/2014/main" id="{9C8518FE-9C7C-4A8F-B7F4-4275A7908E7B}"/>
              </a:ext>
            </a:extLst>
          </p:cNvPr>
          <p:cNvSpPr txBox="1">
            <a:spLocks noChangeArrowheads="1"/>
          </p:cNvSpPr>
          <p:nvPr/>
        </p:nvSpPr>
        <p:spPr bwMode="auto">
          <a:xfrm>
            <a:off x="446088" y="847725"/>
            <a:ext cx="8064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Select</a:t>
            </a:r>
            <a:r>
              <a:rPr lang="en-GB" altLang="en-US">
                <a:solidFill>
                  <a:schemeClr val="tx1"/>
                </a:solidFill>
                <a:latin typeface="Calibri" panose="020F0502020204030204" pitchFamily="34" charset="0"/>
                <a:cs typeface="Calibri" panose="020F0502020204030204" pitchFamily="34" charset="0"/>
              </a:rPr>
              <a:t> </a:t>
            </a:r>
            <a:r>
              <a:rPr lang="en-GB" altLang="en-US" b="0">
                <a:solidFill>
                  <a:schemeClr val="tx1"/>
                </a:solidFill>
                <a:latin typeface="Calibri" panose="020F0502020204030204" pitchFamily="34" charset="0"/>
                <a:cs typeface="Calibri" panose="020F0502020204030204" pitchFamily="34" charset="0"/>
              </a:rPr>
              <a:t>appropriate </a:t>
            </a:r>
            <a:r>
              <a:rPr lang="en-GB" altLang="en-US">
                <a:solidFill>
                  <a:schemeClr val="tx1"/>
                </a:solidFill>
                <a:latin typeface="Calibri" panose="020F0502020204030204" pitchFamily="34" charset="0"/>
                <a:cs typeface="Calibri" panose="020F0502020204030204" pitchFamily="34" charset="0"/>
              </a:rPr>
              <a:t>training methods </a:t>
            </a:r>
            <a:r>
              <a:rPr lang="en-GB" altLang="en-US" b="0">
                <a:solidFill>
                  <a:schemeClr val="tx1"/>
                </a:solidFill>
                <a:latin typeface="Calibri" panose="020F0502020204030204" pitchFamily="34" charset="0"/>
                <a:cs typeface="Calibri" panose="020F0502020204030204" pitchFamily="34" charset="0"/>
              </a:rPr>
              <a:t>for your activities for improving/maintaining fitness. </a:t>
            </a:r>
            <a:endParaRPr lang="en-GB" altLang="en-US">
              <a:solidFill>
                <a:schemeClr val="tx1"/>
              </a:solidFill>
              <a:latin typeface="Calibri" panose="020F0502020204030204" pitchFamily="34" charset="0"/>
              <a:cs typeface="Calibri" panose="020F0502020204030204" pitchFamily="34" charset="0"/>
            </a:endParaRPr>
          </a:p>
        </p:txBody>
      </p:sp>
      <p:pic>
        <p:nvPicPr>
          <p:cNvPr id="31747" name="Picture 8" descr="Tennis 10.12.2008">
            <a:extLst>
              <a:ext uri="{FF2B5EF4-FFF2-40B4-BE49-F238E27FC236}">
                <a16:creationId xmlns:a16="http://schemas.microsoft.com/office/drawing/2014/main" id="{3BA3B97B-A695-4943-9098-DAC2721CA4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1538" b="7390"/>
          <a:stretch>
            <a:fillRect/>
          </a:stretch>
        </p:blipFill>
        <p:spPr bwMode="auto">
          <a:xfrm>
            <a:off x="1692275" y="1868488"/>
            <a:ext cx="5759450"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15">
            <a:extLst>
              <a:ext uri="{FF2B5EF4-FFF2-40B4-BE49-F238E27FC236}">
                <a16:creationId xmlns:a16="http://schemas.microsoft.com/office/drawing/2014/main" id="{541559E8-3981-401A-B9E9-180F099443FF}"/>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Training Programme Design</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a:extLst>
              <a:ext uri="{FF2B5EF4-FFF2-40B4-BE49-F238E27FC236}">
                <a16:creationId xmlns:a16="http://schemas.microsoft.com/office/drawing/2014/main" id="{80F8BA89-B4D0-4A05-846B-01ED50E9F681}"/>
              </a:ext>
            </a:extLst>
          </p:cNvPr>
          <p:cNvSpPr txBox="1">
            <a:spLocks noChangeArrowheads="1"/>
          </p:cNvSpPr>
          <p:nvPr/>
        </p:nvSpPr>
        <p:spPr bwMode="auto">
          <a:xfrm>
            <a:off x="431800" y="2060575"/>
            <a:ext cx="472281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 typeface="Arial" panose="020B0604020202020204" pitchFamily="34" charset="0"/>
              <a:buChar char="•"/>
            </a:pPr>
            <a:r>
              <a:rPr lang="en-GB" altLang="en-US">
                <a:solidFill>
                  <a:schemeClr val="tx1"/>
                </a:solidFill>
                <a:latin typeface="Calibri" panose="020F0502020204030204" pitchFamily="34" charset="0"/>
                <a:cs typeface="Calibri" panose="020F0502020204030204" pitchFamily="34" charset="0"/>
              </a:rPr>
              <a:t>Duration</a:t>
            </a:r>
            <a:r>
              <a:rPr lang="en-GB" altLang="en-US" b="0">
                <a:solidFill>
                  <a:schemeClr val="tx1"/>
                </a:solidFill>
                <a:latin typeface="Calibri" panose="020F0502020204030204" pitchFamily="34" charset="0"/>
                <a:cs typeface="Calibri" panose="020F0502020204030204" pitchFamily="34" charset="0"/>
              </a:rPr>
              <a:t> – Length of the training programme</a:t>
            </a:r>
            <a:r>
              <a:rPr lang="en-GB" altLang="en-US" b="0" i="1">
                <a:solidFill>
                  <a:schemeClr val="tx1"/>
                </a:solidFill>
                <a:latin typeface="Calibri" panose="020F0502020204030204" pitchFamily="34" charset="0"/>
                <a:cs typeface="Calibri" panose="020F0502020204030204" pitchFamily="34" charset="0"/>
              </a:rPr>
              <a:t> i.e. 6 weeks.</a:t>
            </a:r>
          </a:p>
          <a:p>
            <a:pPr eaLnBrk="1" hangingPunct="1">
              <a:spcBef>
                <a:spcPct val="0"/>
              </a:spcBef>
              <a:buClrTx/>
              <a:buSzTx/>
              <a:buFont typeface="Arial" panose="020B0604020202020204" pitchFamily="34" charset="0"/>
              <a:buChar char="•"/>
            </a:pPr>
            <a:r>
              <a:rPr lang="en-GB" altLang="en-US">
                <a:solidFill>
                  <a:schemeClr val="tx1"/>
                </a:solidFill>
                <a:latin typeface="Calibri" panose="020F0502020204030204" pitchFamily="34" charset="0"/>
                <a:cs typeface="Calibri" panose="020F0502020204030204" pitchFamily="34" charset="0"/>
              </a:rPr>
              <a:t>Adaptability</a:t>
            </a:r>
            <a:r>
              <a:rPr lang="en-GB" altLang="en-US" b="0">
                <a:solidFill>
                  <a:schemeClr val="tx1"/>
                </a:solidFill>
                <a:latin typeface="Calibri" panose="020F0502020204030204" pitchFamily="34" charset="0"/>
                <a:cs typeface="Calibri" panose="020F0502020204030204" pitchFamily="34" charset="0"/>
              </a:rPr>
              <a:t> – venues available to use. </a:t>
            </a:r>
            <a:r>
              <a:rPr lang="en-GB" altLang="en-US" b="0" i="1">
                <a:solidFill>
                  <a:schemeClr val="tx1"/>
                </a:solidFill>
                <a:latin typeface="Calibri" panose="020F0502020204030204" pitchFamily="34" charset="0"/>
                <a:cs typeface="Calibri" panose="020F0502020204030204" pitchFamily="34" charset="0"/>
              </a:rPr>
              <a:t>i.e. inside or outside and weather conditions.</a:t>
            </a:r>
          </a:p>
          <a:p>
            <a:pPr eaLnBrk="1" hangingPunct="1">
              <a:spcBef>
                <a:spcPct val="0"/>
              </a:spcBef>
              <a:buClrTx/>
              <a:buSzTx/>
              <a:buFont typeface="Arial" panose="020B0604020202020204" pitchFamily="34" charset="0"/>
              <a:buChar char="•"/>
            </a:pPr>
            <a:r>
              <a:rPr lang="en-GB" altLang="en-US">
                <a:solidFill>
                  <a:schemeClr val="tx1"/>
                </a:solidFill>
                <a:latin typeface="Calibri" panose="020F0502020204030204" pitchFamily="34" charset="0"/>
                <a:cs typeface="Calibri" panose="020F0502020204030204" pitchFamily="34" charset="0"/>
              </a:rPr>
              <a:t>Progress</a:t>
            </a:r>
            <a:r>
              <a:rPr lang="en-GB" altLang="en-US" b="0">
                <a:solidFill>
                  <a:schemeClr val="tx1"/>
                </a:solidFill>
                <a:latin typeface="Calibri" panose="020F0502020204030204" pitchFamily="34" charset="0"/>
                <a:cs typeface="Calibri" panose="020F0502020204030204" pitchFamily="34" charset="0"/>
              </a:rPr>
              <a:t> – How will improvements be achieved (FITTA principle) and measured (fitness tests) </a:t>
            </a:r>
            <a:endParaRPr lang="en-GB" altLang="en-US">
              <a:solidFill>
                <a:schemeClr val="tx1"/>
              </a:solidFill>
              <a:latin typeface="Calibri" panose="020F0502020204030204" pitchFamily="34" charset="0"/>
              <a:cs typeface="Calibri" panose="020F0502020204030204" pitchFamily="34" charset="0"/>
            </a:endParaRPr>
          </a:p>
        </p:txBody>
      </p:sp>
      <p:sp>
        <p:nvSpPr>
          <p:cNvPr id="33795" name="TextBox 3">
            <a:extLst>
              <a:ext uri="{FF2B5EF4-FFF2-40B4-BE49-F238E27FC236}">
                <a16:creationId xmlns:a16="http://schemas.microsoft.com/office/drawing/2014/main" id="{8EA84BB3-8128-4B7E-86BE-31804CE017AA}"/>
              </a:ext>
            </a:extLst>
          </p:cNvPr>
          <p:cNvSpPr txBox="1">
            <a:spLocks noChangeArrowheads="1"/>
          </p:cNvSpPr>
          <p:nvPr/>
        </p:nvSpPr>
        <p:spPr bwMode="auto">
          <a:xfrm>
            <a:off x="395288" y="949325"/>
            <a:ext cx="741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A coach should also consider the following when planning a training programme:</a:t>
            </a:r>
            <a:endParaRPr lang="en-GB" altLang="en-US" i="1">
              <a:solidFill>
                <a:schemeClr val="tx1"/>
              </a:solidFill>
              <a:latin typeface="Calibri" panose="020F0502020204030204" pitchFamily="34" charset="0"/>
              <a:cs typeface="Calibri" panose="020F0502020204030204" pitchFamily="34" charset="0"/>
            </a:endParaRPr>
          </a:p>
        </p:txBody>
      </p:sp>
      <p:pic>
        <p:nvPicPr>
          <p:cNvPr id="33796" name="Picture 2" descr="E:\PICTURES\E4E8D9569DA6AEFAA562DF68417A92.jpg">
            <a:extLst>
              <a:ext uri="{FF2B5EF4-FFF2-40B4-BE49-F238E27FC236}">
                <a16:creationId xmlns:a16="http://schemas.microsoft.com/office/drawing/2014/main" id="{9ADBB065-8921-452A-BB42-EDED11130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8635"/>
          <a:stretch>
            <a:fillRect/>
          </a:stretch>
        </p:blipFill>
        <p:spPr bwMode="auto">
          <a:xfrm>
            <a:off x="5219700" y="2205038"/>
            <a:ext cx="327342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15">
            <a:extLst>
              <a:ext uri="{FF2B5EF4-FFF2-40B4-BE49-F238E27FC236}">
                <a16:creationId xmlns:a16="http://schemas.microsoft.com/office/drawing/2014/main" id="{D7C8EB3A-827D-4392-B023-8DD106A2747D}"/>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Training Programme Design</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487D6398-6118-4549-A205-57BAFB7199F1}"/>
              </a:ext>
            </a:extLst>
          </p:cNvPr>
          <p:cNvSpPr>
            <a:spLocks noChangeArrowheads="1"/>
          </p:cNvSpPr>
          <p:nvPr/>
        </p:nvSpPr>
        <p:spPr bwMode="auto">
          <a:xfrm>
            <a:off x="395288" y="931863"/>
            <a:ext cx="78581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When setting a training programme coaches should consider the type of activities they implement based on:</a:t>
            </a:r>
            <a:endParaRPr lang="en-GB" altLang="en-US">
              <a:solidFill>
                <a:schemeClr val="tx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C884A29-0D17-4EBF-BB1E-B9B1B50FAA78}"/>
              </a:ext>
            </a:extLst>
          </p:cNvPr>
          <p:cNvSpPr/>
          <p:nvPr/>
        </p:nvSpPr>
        <p:spPr>
          <a:xfrm>
            <a:off x="404813" y="2063750"/>
            <a:ext cx="2943225" cy="3786188"/>
          </a:xfrm>
          <a:prstGeom prst="rect">
            <a:avLst/>
          </a:prstGeom>
        </p:spPr>
        <p:txBody>
          <a:bodyPr>
            <a:spAutoFit/>
          </a:bodyPr>
          <a:lstStyle/>
          <a:p>
            <a:pPr>
              <a:defRPr/>
            </a:pPr>
            <a:r>
              <a:rPr lang="en-GB" dirty="0">
                <a:latin typeface="Calibri" panose="020F0502020204030204" pitchFamily="34" charset="0"/>
                <a:cs typeface="Calibri" panose="020F0502020204030204" pitchFamily="34" charset="0"/>
              </a:rPr>
              <a:t>Subject requirements </a:t>
            </a:r>
            <a:endParaRPr lang="en-GB"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defRPr/>
            </a:pPr>
            <a:r>
              <a:rPr lang="en-GB" b="0" dirty="0">
                <a:latin typeface="Calibri" panose="020F0502020204030204" pitchFamily="34" charset="0"/>
                <a:cs typeface="Calibri" panose="020F0502020204030204" pitchFamily="34" charset="0"/>
              </a:rPr>
              <a:t>Sport/physical activity undertaken</a:t>
            </a:r>
          </a:p>
          <a:p>
            <a:pPr marL="342900" indent="-342900">
              <a:buFont typeface="Arial" panose="020B0604020202020204" pitchFamily="34" charset="0"/>
              <a:buChar char="•"/>
              <a:defRPr/>
            </a:pPr>
            <a:r>
              <a:rPr lang="en-GB" b="0" dirty="0">
                <a:latin typeface="Calibri" panose="020F0502020204030204" pitchFamily="34" charset="0"/>
                <a:cs typeface="Calibri" panose="020F0502020204030204" pitchFamily="34" charset="0"/>
              </a:rPr>
              <a:t>Age of athletes</a:t>
            </a:r>
          </a:p>
          <a:p>
            <a:pPr marL="342900" indent="-342900">
              <a:buFont typeface="Arial" panose="020B0604020202020204" pitchFamily="34" charset="0"/>
              <a:buChar char="•"/>
              <a:defRPr/>
            </a:pPr>
            <a:r>
              <a:rPr lang="en-GB" b="0" dirty="0">
                <a:latin typeface="Calibri" panose="020F0502020204030204" pitchFamily="34" charset="0"/>
                <a:cs typeface="Calibri" panose="020F0502020204030204" pitchFamily="34" charset="0"/>
              </a:rPr>
              <a:t>Gender</a:t>
            </a:r>
          </a:p>
          <a:p>
            <a:pPr marL="342900" indent="-342900">
              <a:buFont typeface="Arial" panose="020B0604020202020204" pitchFamily="34" charset="0"/>
              <a:buChar char="•"/>
              <a:defRPr/>
            </a:pPr>
            <a:r>
              <a:rPr lang="en-GB" b="0" dirty="0">
                <a:latin typeface="Calibri" panose="020F0502020204030204" pitchFamily="34" charset="0"/>
                <a:cs typeface="Calibri" panose="020F0502020204030204" pitchFamily="34" charset="0"/>
              </a:rPr>
              <a:t>Physical activity levels</a:t>
            </a:r>
          </a:p>
          <a:p>
            <a:pPr marL="342900" indent="-342900">
              <a:buFont typeface="Arial" panose="020B0604020202020204" pitchFamily="34" charset="0"/>
              <a:buChar char="•"/>
              <a:defRPr/>
            </a:pPr>
            <a:r>
              <a:rPr lang="en-GB" b="0" dirty="0">
                <a:latin typeface="Calibri" panose="020F0502020204030204" pitchFamily="34" charset="0"/>
                <a:cs typeface="Calibri" panose="020F0502020204030204" pitchFamily="34" charset="0"/>
              </a:rPr>
              <a:t>Access to facilities</a:t>
            </a:r>
          </a:p>
          <a:p>
            <a:pPr marL="342900" indent="-342900">
              <a:buFont typeface="Arial" panose="020B0604020202020204" pitchFamily="34" charset="0"/>
              <a:buChar char="•"/>
              <a:defRPr/>
            </a:pPr>
            <a:r>
              <a:rPr lang="en-GB" b="0" dirty="0">
                <a:latin typeface="Calibri" panose="020F0502020204030204" pitchFamily="34" charset="0"/>
                <a:cs typeface="Calibri" panose="020F0502020204030204" pitchFamily="34" charset="0"/>
              </a:rPr>
              <a:t>Injuries/health issues</a:t>
            </a:r>
          </a:p>
        </p:txBody>
      </p:sp>
      <p:pic>
        <p:nvPicPr>
          <p:cNvPr id="35844" name="Picture 2" descr="Image result for training programme">
            <a:extLst>
              <a:ext uri="{FF2B5EF4-FFF2-40B4-BE49-F238E27FC236}">
                <a16:creationId xmlns:a16="http://schemas.microsoft.com/office/drawing/2014/main" id="{6ED4B131-4F0B-485A-900A-1DCE503FBF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2205038"/>
            <a:ext cx="49784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15">
            <a:extLst>
              <a:ext uri="{FF2B5EF4-FFF2-40B4-BE49-F238E27FC236}">
                <a16:creationId xmlns:a16="http://schemas.microsoft.com/office/drawing/2014/main" id="{F87A6543-E4B2-491B-8615-D22F588A80A7}"/>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Training Programme Design</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a:extLst>
              <a:ext uri="{FF2B5EF4-FFF2-40B4-BE49-F238E27FC236}">
                <a16:creationId xmlns:a16="http://schemas.microsoft.com/office/drawing/2014/main" id="{77BD6C42-0320-42AC-A31F-953BFC512DE4}"/>
              </a:ext>
            </a:extLst>
          </p:cNvPr>
          <p:cNvSpPr txBox="1">
            <a:spLocks noChangeArrowheads="1"/>
          </p:cNvSpPr>
          <p:nvPr/>
        </p:nvSpPr>
        <p:spPr bwMode="auto">
          <a:xfrm>
            <a:off x="446088" y="958850"/>
            <a:ext cx="8286750"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A commonly used medical screening test is the Physical Activity Readiness Questionnaire (PAR-Q) </a:t>
            </a:r>
          </a:p>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If an athlete answers yes to any of the medical conditions experienced they should be checked over by a GP prior to starting an exercise programme. </a:t>
            </a:r>
          </a:p>
        </p:txBody>
      </p:sp>
      <p:pic>
        <p:nvPicPr>
          <p:cNvPr id="36867" name="Picture 6" descr="C:\Documents and Settings\School\My Documents\Dropbox\ropes\Questionnaire_small.jpg">
            <a:extLst>
              <a:ext uri="{FF2B5EF4-FFF2-40B4-BE49-F238E27FC236}">
                <a16:creationId xmlns:a16="http://schemas.microsoft.com/office/drawing/2014/main" id="{AAC49B6F-766D-4867-8113-DDDEC7AA397C}"/>
              </a:ext>
            </a:extLst>
          </p:cNvPr>
          <p:cNvPicPr>
            <a:picLocks noChangeAspect="1" noChangeArrowheads="1"/>
          </p:cNvPicPr>
          <p:nvPr/>
        </p:nvPicPr>
        <p:blipFill>
          <a:blip r:embed="rId4">
            <a:lum bright="40000"/>
            <a:extLst>
              <a:ext uri="{28A0092B-C50C-407E-A947-70E740481C1C}">
                <a14:useLocalDpi xmlns:a14="http://schemas.microsoft.com/office/drawing/2010/main" val="0"/>
              </a:ext>
            </a:extLst>
          </a:blip>
          <a:srcRect/>
          <a:stretch>
            <a:fillRect/>
          </a:stretch>
        </p:blipFill>
        <p:spPr bwMode="auto">
          <a:xfrm>
            <a:off x="4932363" y="3357563"/>
            <a:ext cx="3195637"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descr="E:\PICTURES\bigstockphoto_General_Exam_1188782.jpg">
            <a:extLst>
              <a:ext uri="{FF2B5EF4-FFF2-40B4-BE49-F238E27FC236}">
                <a16:creationId xmlns:a16="http://schemas.microsoft.com/office/drawing/2014/main" id="{8BF8C64A-0CFC-404D-BF9D-022085DF4B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367088"/>
            <a:ext cx="352901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2">
            <a:extLst>
              <a:ext uri="{FF2B5EF4-FFF2-40B4-BE49-F238E27FC236}">
                <a16:creationId xmlns:a16="http://schemas.microsoft.com/office/drawing/2014/main" id="{9CA4B2A2-39D7-4243-A637-FB0540A4F5F2}"/>
              </a:ext>
            </a:extLst>
          </p:cNvPr>
          <p:cNvSpPr>
            <a:spLocks noChangeArrowheads="1"/>
          </p:cNvSpPr>
          <p:nvPr/>
        </p:nvSpPr>
        <p:spPr bwMode="auto">
          <a:xfrm>
            <a:off x="431800" y="5838825"/>
            <a:ext cx="8137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a:solidFill>
                  <a:schemeClr val="tx1"/>
                </a:solidFill>
                <a:latin typeface="Calibri" panose="020F0502020204030204" pitchFamily="34" charset="0"/>
              </a:rPr>
              <a:t>Think. Pair. Share – What type of questions might be included in a PAR-Q? </a:t>
            </a:r>
          </a:p>
        </p:txBody>
      </p:sp>
      <p:sp>
        <p:nvSpPr>
          <p:cNvPr id="36870" name="Rectangle 15">
            <a:extLst>
              <a:ext uri="{FF2B5EF4-FFF2-40B4-BE49-F238E27FC236}">
                <a16:creationId xmlns:a16="http://schemas.microsoft.com/office/drawing/2014/main" id="{114BF6AC-5769-481E-8AE6-4A620DD4BD07}"/>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Medical History and Screening</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5">
            <a:extLst>
              <a:ext uri="{FF2B5EF4-FFF2-40B4-BE49-F238E27FC236}">
                <a16:creationId xmlns:a16="http://schemas.microsoft.com/office/drawing/2014/main" id="{D1E682DF-A1D2-4465-B476-E4FA0E3EACEF}"/>
              </a:ext>
            </a:extLst>
          </p:cNvPr>
          <p:cNvSpPr txBox="1">
            <a:spLocks noChangeArrowheads="1"/>
          </p:cNvSpPr>
          <p:nvPr/>
        </p:nvSpPr>
        <p:spPr bwMode="auto">
          <a:xfrm>
            <a:off x="400050" y="974725"/>
            <a:ext cx="8286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Look at the difference between the lifestyle questionnaire and a PAR-Q. </a:t>
            </a:r>
          </a:p>
        </p:txBody>
      </p:sp>
      <p:sp>
        <p:nvSpPr>
          <p:cNvPr id="38915" name="Rectangle 2">
            <a:extLst>
              <a:ext uri="{FF2B5EF4-FFF2-40B4-BE49-F238E27FC236}">
                <a16:creationId xmlns:a16="http://schemas.microsoft.com/office/drawing/2014/main" id="{FAF9D339-AF60-4017-8196-E8163C811C2A}"/>
              </a:ext>
            </a:extLst>
          </p:cNvPr>
          <p:cNvSpPr>
            <a:spLocks noChangeArrowheads="1"/>
          </p:cNvSpPr>
          <p:nvPr/>
        </p:nvSpPr>
        <p:spPr bwMode="auto">
          <a:xfrm>
            <a:off x="396875" y="5445125"/>
            <a:ext cx="8137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a:solidFill>
                  <a:schemeClr val="tx1"/>
                </a:solidFill>
                <a:latin typeface="Calibri" panose="020F0502020204030204" pitchFamily="34" charset="0"/>
              </a:rPr>
              <a:t>Think. Pair. Share – What questions may raise concerns? What would be your action plan if a client answered yes to one or more questions? </a:t>
            </a:r>
          </a:p>
        </p:txBody>
      </p:sp>
      <p:graphicFrame>
        <p:nvGraphicFramePr>
          <p:cNvPr id="2" name="Diagram 1">
            <a:extLst>
              <a:ext uri="{FF2B5EF4-FFF2-40B4-BE49-F238E27FC236}">
                <a16:creationId xmlns:a16="http://schemas.microsoft.com/office/drawing/2014/main" id="{E617E124-8DE4-4639-A89A-B99550315156}"/>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917" name="Rectangle 15">
            <a:extLst>
              <a:ext uri="{FF2B5EF4-FFF2-40B4-BE49-F238E27FC236}">
                <a16:creationId xmlns:a16="http://schemas.microsoft.com/office/drawing/2014/main" id="{3CE68564-8EE5-4BCD-AFC4-A680DE78CE9D}"/>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Medical History and Screening</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02D3B9A9-E9CC-4AB7-AB5C-FF524EBE906A}"/>
              </a:ext>
            </a:extLst>
          </p:cNvPr>
          <p:cNvSpPr txBox="1">
            <a:spLocks noChangeArrowheads="1"/>
          </p:cNvSpPr>
          <p:nvPr/>
        </p:nvSpPr>
        <p:spPr bwMode="auto">
          <a:xfrm>
            <a:off x="446088" y="868363"/>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If the training suits the performer’s needs, results will be achieved. Attitude and motivation towards training is vital in order to succeed. </a:t>
            </a:r>
          </a:p>
        </p:txBody>
      </p:sp>
      <p:pic>
        <p:nvPicPr>
          <p:cNvPr id="40963" name="Picture 5" descr="C:\Documents and Settings\School\My Documents\My Pictures\123RF LIMITED\9371707_s.jpg">
            <a:extLst>
              <a:ext uri="{FF2B5EF4-FFF2-40B4-BE49-F238E27FC236}">
                <a16:creationId xmlns:a16="http://schemas.microsoft.com/office/drawing/2014/main" id="{5ED23244-FD71-4F81-A4F3-668745BEE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2408238"/>
            <a:ext cx="475932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7DCB3DD-7C8D-4E24-AD49-1BA3AA3D8ADC}"/>
              </a:ext>
            </a:extLst>
          </p:cNvPr>
          <p:cNvSpPr/>
          <p:nvPr/>
        </p:nvSpPr>
        <p:spPr>
          <a:xfrm>
            <a:off x="539750" y="2408238"/>
            <a:ext cx="2736850" cy="37861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b="0" i="1" dirty="0">
                <a:latin typeface="Calibri" panose="020F0502020204030204" pitchFamily="34" charset="0"/>
                <a:cs typeface="Calibri" panose="020F0502020204030204" pitchFamily="34" charset="0"/>
              </a:rPr>
              <a:t>i.e. a marathon runner who wants to improve cardiovascular fitness to better their run time by 3 minutes in 4 months will training every day using continuous training. </a:t>
            </a:r>
            <a:endParaRPr lang="en-GB" i="1" dirty="0"/>
          </a:p>
        </p:txBody>
      </p:sp>
      <p:sp>
        <p:nvSpPr>
          <p:cNvPr id="40965" name="Rectangle 15">
            <a:extLst>
              <a:ext uri="{FF2B5EF4-FFF2-40B4-BE49-F238E27FC236}">
                <a16:creationId xmlns:a16="http://schemas.microsoft.com/office/drawing/2014/main" id="{66358C93-E160-4670-9C59-B896170869FD}"/>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Medical History and Screening</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dissolv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5">
            <a:extLst>
              <a:ext uri="{FF2B5EF4-FFF2-40B4-BE49-F238E27FC236}">
                <a16:creationId xmlns:a16="http://schemas.microsoft.com/office/drawing/2014/main" id="{294F0EAC-C830-42D9-9B7F-CA930DB20A8D}"/>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Programme design</a:t>
            </a:r>
            <a:endParaRPr lang="en-US" altLang="en-GB" sz="2800">
              <a:solidFill>
                <a:srgbClr val="0066CC"/>
              </a:solidFill>
              <a:latin typeface="Calibri" panose="020F0502020204030204" pitchFamily="34" charset="0"/>
              <a:cs typeface="Calibri" panose="020F0502020204030204" pitchFamily="34" charset="0"/>
            </a:endParaRPr>
          </a:p>
        </p:txBody>
      </p:sp>
      <p:sp>
        <p:nvSpPr>
          <p:cNvPr id="43011" name="Text Box 5">
            <a:extLst>
              <a:ext uri="{FF2B5EF4-FFF2-40B4-BE49-F238E27FC236}">
                <a16:creationId xmlns:a16="http://schemas.microsoft.com/office/drawing/2014/main" id="{27F42C9E-CF1D-42F9-97B9-F6E407207EA2}"/>
              </a:ext>
            </a:extLst>
          </p:cNvPr>
          <p:cNvSpPr txBox="1">
            <a:spLocks noChangeArrowheads="1"/>
          </p:cNvSpPr>
          <p:nvPr/>
        </p:nvSpPr>
        <p:spPr bwMode="auto">
          <a:xfrm>
            <a:off x="446088" y="908050"/>
            <a:ext cx="80867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Using personal information about the client is important for an effective training programme but also for health and safety reasons. </a:t>
            </a:r>
            <a:endParaRPr lang="en-GB" altLang="en-US" b="0">
              <a:solidFill>
                <a:srgbClr val="FF0000"/>
              </a:solidFill>
              <a:latin typeface="Calibri" panose="020F0502020204030204" pitchFamily="34" charset="0"/>
              <a:cs typeface="Calibri" panose="020F0502020204030204" pitchFamily="34" charset="0"/>
            </a:endParaRPr>
          </a:p>
        </p:txBody>
      </p:sp>
      <p:sp>
        <p:nvSpPr>
          <p:cNvPr id="43012" name="Text Box 5">
            <a:extLst>
              <a:ext uri="{FF2B5EF4-FFF2-40B4-BE49-F238E27FC236}">
                <a16:creationId xmlns:a16="http://schemas.microsoft.com/office/drawing/2014/main" id="{A5979D91-884C-40F1-BE02-2C47C1FD732C}"/>
              </a:ext>
            </a:extLst>
          </p:cNvPr>
          <p:cNvSpPr txBox="1">
            <a:spLocks noChangeArrowheads="1"/>
          </p:cNvSpPr>
          <p:nvPr/>
        </p:nvSpPr>
        <p:spPr bwMode="auto">
          <a:xfrm>
            <a:off x="446088" y="2349500"/>
            <a:ext cx="3455987"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Data received is confidential and is subject to the </a:t>
            </a:r>
            <a:r>
              <a:rPr lang="en-GB" altLang="en-US">
                <a:solidFill>
                  <a:schemeClr val="tx1"/>
                </a:solidFill>
                <a:latin typeface="Calibri" panose="020F0502020204030204" pitchFamily="34" charset="0"/>
                <a:cs typeface="Calibri" panose="020F0502020204030204" pitchFamily="34" charset="0"/>
              </a:rPr>
              <a:t>data protection act</a:t>
            </a:r>
            <a:r>
              <a:rPr lang="en-GB" altLang="en-US" b="0">
                <a:solidFill>
                  <a:schemeClr val="tx1"/>
                </a:solidFill>
                <a:latin typeface="Calibri" panose="020F0502020204030204" pitchFamily="34" charset="0"/>
                <a:cs typeface="Calibri" panose="020F0502020204030204" pitchFamily="34" charset="0"/>
              </a:rPr>
              <a:t>. This is a law that controls how personal information is used by companies. A </a:t>
            </a:r>
            <a:r>
              <a:rPr lang="en-GB" altLang="en-US">
                <a:solidFill>
                  <a:schemeClr val="tx1"/>
                </a:solidFill>
                <a:latin typeface="Calibri" panose="020F0502020204030204" pitchFamily="34" charset="0"/>
                <a:cs typeface="Calibri" panose="020F0502020204030204" pitchFamily="34" charset="0"/>
              </a:rPr>
              <a:t>consent form</a:t>
            </a:r>
            <a:r>
              <a:rPr lang="en-GB" altLang="en-US" b="0">
                <a:solidFill>
                  <a:schemeClr val="tx1"/>
                </a:solidFill>
                <a:latin typeface="Calibri" panose="020F0502020204030204" pitchFamily="34" charset="0"/>
                <a:cs typeface="Calibri" panose="020F0502020204030204" pitchFamily="34" charset="0"/>
              </a:rPr>
              <a:t> is also necessary to ensure the individual is suitably informed of the process.</a:t>
            </a:r>
            <a:endParaRPr lang="en-GB" altLang="en-US" b="0">
              <a:solidFill>
                <a:srgbClr val="FF0000"/>
              </a:solidFill>
              <a:latin typeface="Calibri" panose="020F0502020204030204" pitchFamily="34" charset="0"/>
              <a:cs typeface="Calibri" panose="020F0502020204030204" pitchFamily="34" charset="0"/>
            </a:endParaRPr>
          </a:p>
        </p:txBody>
      </p:sp>
      <p:pic>
        <p:nvPicPr>
          <p:cNvPr id="43013" name="Picture 2" descr="Image result for consent form">
            <a:extLst>
              <a:ext uri="{FF2B5EF4-FFF2-40B4-BE49-F238E27FC236}">
                <a16:creationId xmlns:a16="http://schemas.microsoft.com/office/drawing/2014/main" id="{C09AF298-8AE8-4F7B-9BE7-CFABBE1FB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3213" y="2209800"/>
            <a:ext cx="4537075"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a:extLst>
              <a:ext uri="{FF2B5EF4-FFF2-40B4-BE49-F238E27FC236}">
                <a16:creationId xmlns:a16="http://schemas.microsoft.com/office/drawing/2014/main" id="{4E780ECD-C2AD-4F9C-8B8A-7EDA96A89AF5}"/>
              </a:ext>
            </a:extLst>
          </p:cNvPr>
          <p:cNvSpPr>
            <a:spLocks noChangeArrowheads="1"/>
          </p:cNvSpPr>
          <p:nvPr/>
        </p:nvSpPr>
        <p:spPr bwMode="auto">
          <a:xfrm>
            <a:off x="357188" y="928688"/>
            <a:ext cx="8215312" cy="5143500"/>
          </a:xfrm>
          <a:prstGeom prst="wedgeRoundRectCallout">
            <a:avLst>
              <a:gd name="adj1" fmla="val -50801"/>
              <a:gd name="adj2" fmla="val 61190"/>
              <a:gd name="adj3" fmla="val 16667"/>
            </a:avLst>
          </a:prstGeom>
          <a:solidFill>
            <a:srgbClr val="FFFFFF"/>
          </a:solidFill>
          <a:ln w="19050">
            <a:solidFill>
              <a:srgbClr val="000000"/>
            </a:solidFill>
            <a:miter lim="800000"/>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Calibri" panose="020F0502020204030204" pitchFamily="34" charset="0"/>
              <a:cs typeface="Calibri" panose="020F0502020204030204" pitchFamily="34" charset="0"/>
            </a:endParaRPr>
          </a:p>
        </p:txBody>
      </p:sp>
      <p:sp>
        <p:nvSpPr>
          <p:cNvPr id="13315" name="Rectangle 3">
            <a:extLst>
              <a:ext uri="{FF2B5EF4-FFF2-40B4-BE49-F238E27FC236}">
                <a16:creationId xmlns:a16="http://schemas.microsoft.com/office/drawing/2014/main" id="{4F8DA899-91CD-4D5F-AEED-23AC285265F3}"/>
              </a:ext>
            </a:extLst>
          </p:cNvPr>
          <p:cNvSpPr>
            <a:spLocks noChangeArrowheads="1"/>
          </p:cNvSpPr>
          <p:nvPr/>
        </p:nvSpPr>
        <p:spPr bwMode="auto">
          <a:xfrm>
            <a:off x="755650" y="1466850"/>
            <a:ext cx="757237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buFont typeface="Wingdings 3" panose="05040102010807070707" pitchFamily="18" charset="2"/>
              <a:buNone/>
            </a:pPr>
            <a:r>
              <a:rPr lang="en-GB" altLang="en-US" b="0">
                <a:solidFill>
                  <a:schemeClr val="tx1"/>
                </a:solidFill>
                <a:latin typeface="Calibri" panose="020F0502020204030204" pitchFamily="34" charset="0"/>
                <a:cs typeface="Calibri" panose="020F0502020204030204" pitchFamily="34" charset="0"/>
              </a:rPr>
              <a:t>Your local sports centre has launched a ‘Get Fit’ initiative for schools and colleges in the area. You can participate in this initiative to improve your chosen activity/sport from </a:t>
            </a:r>
            <a:r>
              <a:rPr lang="en-GB" altLang="en-US">
                <a:solidFill>
                  <a:schemeClr val="tx1"/>
                </a:solidFill>
                <a:latin typeface="Calibri" panose="020F0502020204030204" pitchFamily="34" charset="0"/>
                <a:cs typeface="Calibri" panose="020F0502020204030204" pitchFamily="34" charset="0"/>
              </a:rPr>
              <a:t>Unit 2: Practical Performance in Sport</a:t>
            </a:r>
            <a:r>
              <a:rPr lang="en-GB" altLang="en-US" b="0">
                <a:solidFill>
                  <a:schemeClr val="tx1"/>
                </a:solidFill>
                <a:latin typeface="Calibri" panose="020F0502020204030204" pitchFamily="34" charset="0"/>
                <a:cs typeface="Calibri" panose="020F0502020204030204" pitchFamily="34" charset="0"/>
              </a:rPr>
              <a:t>. </a:t>
            </a:r>
          </a:p>
          <a:p>
            <a:pPr>
              <a:buFont typeface="Wingdings 3" panose="05040102010807070707" pitchFamily="18" charset="2"/>
              <a:buNone/>
            </a:pPr>
            <a:r>
              <a:rPr lang="en-GB" altLang="en-US" b="0">
                <a:solidFill>
                  <a:schemeClr val="tx1"/>
                </a:solidFill>
                <a:latin typeface="Calibri" panose="020F0502020204030204" pitchFamily="34" charset="0"/>
                <a:cs typeface="Calibri" panose="020F0502020204030204" pitchFamily="34" charset="0"/>
              </a:rPr>
              <a:t>You should safely incorporate any training method you like into your programme but it needs to relate to your chosen activity/sport from </a:t>
            </a:r>
            <a:r>
              <a:rPr lang="en-GB" altLang="en-US">
                <a:solidFill>
                  <a:schemeClr val="tx1"/>
                </a:solidFill>
                <a:latin typeface="Calibri" panose="020F0502020204030204" pitchFamily="34" charset="0"/>
                <a:cs typeface="Calibri" panose="020F0502020204030204" pitchFamily="34" charset="0"/>
              </a:rPr>
              <a:t>Unit 2</a:t>
            </a:r>
            <a:r>
              <a:rPr lang="en-GB" altLang="en-US" b="0">
                <a:solidFill>
                  <a:schemeClr val="tx1"/>
                </a:solidFill>
                <a:latin typeface="Calibri" panose="020F0502020204030204" pitchFamily="34" charset="0"/>
                <a:cs typeface="Calibri" panose="020F0502020204030204" pitchFamily="34" charset="0"/>
              </a:rPr>
              <a:t>. This is your chance to make sure your training is as exciting and fun as possible! Make sure you include everything you need to make your training programme effective.</a:t>
            </a:r>
          </a:p>
        </p:txBody>
      </p:sp>
      <p:sp>
        <p:nvSpPr>
          <p:cNvPr id="13316" name="Rectangle 3">
            <a:extLst>
              <a:ext uri="{FF2B5EF4-FFF2-40B4-BE49-F238E27FC236}">
                <a16:creationId xmlns:a16="http://schemas.microsoft.com/office/drawing/2014/main" id="{107638EE-ED92-4728-A85A-620A38A73EEB}"/>
              </a:ext>
            </a:extLst>
          </p:cNvPr>
          <p:cNvSpPr>
            <a:spLocks noChangeArrowheads="1"/>
          </p:cNvSpPr>
          <p:nvPr/>
        </p:nvSpPr>
        <p:spPr bwMode="auto">
          <a:xfrm>
            <a:off x="357188" y="322263"/>
            <a:ext cx="1465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Scenario</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a:extLst>
              <a:ext uri="{FF2B5EF4-FFF2-40B4-BE49-F238E27FC236}">
                <a16:creationId xmlns:a16="http://schemas.microsoft.com/office/drawing/2014/main" id="{BA8BBC80-98F7-437D-9114-716127B694BB}"/>
              </a:ext>
            </a:extLst>
          </p:cNvPr>
          <p:cNvSpPr txBox="1">
            <a:spLocks noChangeArrowheads="1"/>
          </p:cNvSpPr>
          <p:nvPr/>
        </p:nvSpPr>
        <p:spPr bwMode="auto">
          <a:xfrm>
            <a:off x="446088" y="869950"/>
            <a:ext cx="8158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Consider the appropriate method of training for the component of fitness selected to improve. </a:t>
            </a:r>
            <a:endParaRPr lang="en-GB" altLang="en-US" b="0">
              <a:solidFill>
                <a:srgbClr val="FF0000"/>
              </a:solidFill>
              <a:latin typeface="Calibri" panose="020F0502020204030204" pitchFamily="34" charset="0"/>
              <a:cs typeface="Calibri" panose="020F0502020204030204" pitchFamily="34" charset="0"/>
            </a:endParaRPr>
          </a:p>
        </p:txBody>
      </p:sp>
      <p:sp>
        <p:nvSpPr>
          <p:cNvPr id="44035" name="Rectangle 2">
            <a:extLst>
              <a:ext uri="{FF2B5EF4-FFF2-40B4-BE49-F238E27FC236}">
                <a16:creationId xmlns:a16="http://schemas.microsoft.com/office/drawing/2014/main" id="{DB9C1468-F7A6-4C3B-9D48-E7EDC3015A85}"/>
              </a:ext>
            </a:extLst>
          </p:cNvPr>
          <p:cNvSpPr>
            <a:spLocks noChangeArrowheads="1"/>
          </p:cNvSpPr>
          <p:nvPr/>
        </p:nvSpPr>
        <p:spPr bwMode="auto">
          <a:xfrm>
            <a:off x="455613" y="5765800"/>
            <a:ext cx="8137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a:solidFill>
                  <a:schemeClr val="tx1"/>
                </a:solidFill>
                <a:latin typeface="Calibri" panose="020F0502020204030204" pitchFamily="34" charset="0"/>
              </a:rPr>
              <a:t>Think. Pair. Share – What method/s of training mainly improve which components of fitness?</a:t>
            </a:r>
          </a:p>
        </p:txBody>
      </p:sp>
      <p:pic>
        <p:nvPicPr>
          <p:cNvPr id="44036" name="Picture 2" descr="Image result for saq training">
            <a:extLst>
              <a:ext uri="{FF2B5EF4-FFF2-40B4-BE49-F238E27FC236}">
                <a16:creationId xmlns:a16="http://schemas.microsoft.com/office/drawing/2014/main" id="{2EF7923F-1165-415A-B6FA-23F5EFEC6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542"/>
          <a:stretch>
            <a:fillRect/>
          </a:stretch>
        </p:blipFill>
        <p:spPr bwMode="auto">
          <a:xfrm>
            <a:off x="2411413" y="1811338"/>
            <a:ext cx="424815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15">
            <a:extLst>
              <a:ext uri="{FF2B5EF4-FFF2-40B4-BE49-F238E27FC236}">
                <a16:creationId xmlns:a16="http://schemas.microsoft.com/office/drawing/2014/main" id="{83779DD4-37A1-421E-A069-8C39C86862E1}"/>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Programme design – Methods of training</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a:extLst>
              <a:ext uri="{FF2B5EF4-FFF2-40B4-BE49-F238E27FC236}">
                <a16:creationId xmlns:a16="http://schemas.microsoft.com/office/drawing/2014/main" id="{E8D1BCE7-E0B4-431C-A4CB-D8B7A3962FD6}"/>
              </a:ext>
            </a:extLst>
          </p:cNvPr>
          <p:cNvSpPr>
            <a:spLocks noChangeArrowheads="1"/>
          </p:cNvSpPr>
          <p:nvPr/>
        </p:nvSpPr>
        <p:spPr bwMode="auto">
          <a:xfrm>
            <a:off x="446088" y="908050"/>
            <a:ext cx="85010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The most common </a:t>
            </a:r>
            <a:r>
              <a:rPr lang="en-GB" altLang="en-US">
                <a:solidFill>
                  <a:schemeClr val="tx1"/>
                </a:solidFill>
                <a:latin typeface="Calibri" panose="020F0502020204030204" pitchFamily="34" charset="0"/>
                <a:cs typeface="Calibri" panose="020F0502020204030204" pitchFamily="34" charset="0"/>
              </a:rPr>
              <a:t>cardiovascular training methods </a:t>
            </a:r>
            <a:r>
              <a:rPr lang="en-GB" altLang="en-US" b="0">
                <a:solidFill>
                  <a:schemeClr val="tx1"/>
                </a:solidFill>
                <a:latin typeface="Calibri" panose="020F0502020204030204" pitchFamily="34" charset="0"/>
                <a:cs typeface="Calibri" panose="020F0502020204030204" pitchFamily="34" charset="0"/>
              </a:rPr>
              <a:t>used to improve aerobic endurance </a:t>
            </a:r>
            <a:r>
              <a:rPr lang="en-GB" altLang="en-US" b="0">
                <a:solidFill>
                  <a:schemeClr val="tx1"/>
                </a:solidFill>
                <a:latin typeface="Calibri" panose="020F0502020204030204" pitchFamily="34" charset="0"/>
              </a:rPr>
              <a:t>are</a:t>
            </a:r>
            <a:r>
              <a:rPr lang="en-GB" altLang="en-US" b="0">
                <a:solidFill>
                  <a:schemeClr val="tx1"/>
                </a:solidFill>
                <a:latin typeface="Calibri" panose="020F0502020204030204" pitchFamily="34" charset="0"/>
                <a:cs typeface="Calibri" panose="020F0502020204030204" pitchFamily="34" charset="0"/>
              </a:rPr>
              <a:t>:</a:t>
            </a:r>
          </a:p>
          <a:p>
            <a:pPr>
              <a:spcBef>
                <a:spcPct val="0"/>
              </a:spcBef>
              <a:buClrTx/>
              <a:buSzTx/>
              <a:buFont typeface="Arial" panose="020B0604020202020204" pitchFamily="34" charset="0"/>
              <a:buChar char="•"/>
            </a:pPr>
            <a:r>
              <a:rPr lang="en-GB" altLang="en-US">
                <a:solidFill>
                  <a:schemeClr val="tx1"/>
                </a:solidFill>
                <a:latin typeface="Calibri" panose="020F0502020204030204" pitchFamily="34" charset="0"/>
                <a:cs typeface="Calibri" panose="020F0502020204030204" pitchFamily="34" charset="0"/>
              </a:rPr>
              <a:t> Continuous training</a:t>
            </a:r>
          </a:p>
          <a:p>
            <a:pPr>
              <a:spcBef>
                <a:spcPct val="0"/>
              </a:spcBef>
              <a:buClrTx/>
              <a:buSzTx/>
              <a:buFont typeface="Arial" panose="020B0604020202020204" pitchFamily="34" charset="0"/>
              <a:buChar char="•"/>
            </a:pPr>
            <a:r>
              <a:rPr lang="en-GB" altLang="en-US">
                <a:solidFill>
                  <a:schemeClr val="tx1"/>
                </a:solidFill>
                <a:latin typeface="Calibri" panose="020F0502020204030204" pitchFamily="34" charset="0"/>
                <a:cs typeface="Calibri" panose="020F0502020204030204" pitchFamily="34" charset="0"/>
              </a:rPr>
              <a:t> Fartlek training</a:t>
            </a:r>
          </a:p>
          <a:p>
            <a:pPr>
              <a:spcBef>
                <a:spcPct val="0"/>
              </a:spcBef>
              <a:buClrTx/>
              <a:buSzTx/>
              <a:buFont typeface="Arial" panose="020B0604020202020204" pitchFamily="34" charset="0"/>
              <a:buChar char="•"/>
            </a:pPr>
            <a:r>
              <a:rPr lang="en-GB" altLang="en-US">
                <a:solidFill>
                  <a:schemeClr val="tx1"/>
                </a:solidFill>
                <a:latin typeface="Calibri" panose="020F0502020204030204" pitchFamily="34" charset="0"/>
                <a:cs typeface="Calibri" panose="020F0502020204030204" pitchFamily="34" charset="0"/>
              </a:rPr>
              <a:t> Interval training</a:t>
            </a:r>
          </a:p>
        </p:txBody>
      </p:sp>
      <p:pic>
        <p:nvPicPr>
          <p:cNvPr id="45059" name="Picture 3" descr="E:\PICTURES\intervalTrainingWorkout.jpg">
            <a:extLst>
              <a:ext uri="{FF2B5EF4-FFF2-40B4-BE49-F238E27FC236}">
                <a16:creationId xmlns:a16="http://schemas.microsoft.com/office/drawing/2014/main" id="{53F5BAC2-3284-45F9-BEC6-986991C3A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2636838"/>
            <a:ext cx="4975225"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15">
            <a:extLst>
              <a:ext uri="{FF2B5EF4-FFF2-40B4-BE49-F238E27FC236}">
                <a16:creationId xmlns:a16="http://schemas.microsoft.com/office/drawing/2014/main" id="{9A8C0C44-0664-4032-A3AE-A6FC5D809CAD}"/>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Programme design – Methods of training</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Text Box 4">
            <a:extLst>
              <a:ext uri="{FF2B5EF4-FFF2-40B4-BE49-F238E27FC236}">
                <a16:creationId xmlns:a16="http://schemas.microsoft.com/office/drawing/2014/main" id="{4942F08E-8ABF-408D-A775-15E382F4F305}"/>
              </a:ext>
            </a:extLst>
          </p:cNvPr>
          <p:cNvSpPr txBox="1">
            <a:spLocks noChangeArrowheads="1"/>
          </p:cNvSpPr>
          <p:nvPr/>
        </p:nvSpPr>
        <p:spPr bwMode="auto">
          <a:xfrm>
            <a:off x="446088" y="869950"/>
            <a:ext cx="84407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defRPr/>
            </a:pPr>
            <a:r>
              <a:rPr lang="en-GB" altLang="en-US" b="0" dirty="0">
                <a:solidFill>
                  <a:schemeClr val="tx1"/>
                </a:solidFill>
                <a:latin typeface="Calibri" panose="020F0502020204030204" pitchFamily="34" charset="0"/>
              </a:rPr>
              <a:t>There are a number of method of training aimed at improving </a:t>
            </a:r>
            <a:r>
              <a:rPr lang="en-GB" altLang="en-US" dirty="0">
                <a:solidFill>
                  <a:schemeClr val="tx1"/>
                </a:solidFill>
                <a:latin typeface="Calibri" panose="020F0502020204030204" pitchFamily="34" charset="0"/>
              </a:rPr>
              <a:t>muscular strength</a:t>
            </a:r>
            <a:r>
              <a:rPr lang="en-GB" altLang="en-US" b="0" dirty="0">
                <a:solidFill>
                  <a:schemeClr val="tx1"/>
                </a:solidFill>
                <a:latin typeface="Calibri" panose="020F0502020204030204" pitchFamily="34" charset="0"/>
              </a:rPr>
              <a:t>:</a:t>
            </a:r>
          </a:p>
          <a:p>
            <a:pPr marL="342900" indent="-342900" eaLnBrk="1" hangingPunct="1">
              <a:spcBef>
                <a:spcPct val="0"/>
              </a:spcBef>
              <a:buClrTx/>
              <a:buSzTx/>
              <a:buFont typeface="Arial" panose="020B0604020202020204" pitchFamily="34" charset="0"/>
              <a:buChar char="•"/>
              <a:defRPr/>
            </a:pPr>
            <a:r>
              <a:rPr lang="en-GB" altLang="en-US" dirty="0">
                <a:solidFill>
                  <a:schemeClr val="tx1"/>
                </a:solidFill>
                <a:latin typeface="Calibri" panose="020F0502020204030204" pitchFamily="34" charset="0"/>
              </a:rPr>
              <a:t>Circuit training</a:t>
            </a:r>
          </a:p>
          <a:p>
            <a:pPr marL="342900" indent="-342900" eaLnBrk="1" hangingPunct="1">
              <a:spcBef>
                <a:spcPct val="0"/>
              </a:spcBef>
              <a:buClrTx/>
              <a:buSzTx/>
              <a:buFont typeface="Arial" panose="020B0604020202020204" pitchFamily="34" charset="0"/>
              <a:buChar char="•"/>
              <a:defRPr/>
            </a:pPr>
            <a:r>
              <a:rPr lang="en-GB" altLang="en-US" dirty="0">
                <a:solidFill>
                  <a:schemeClr val="tx1"/>
                </a:solidFill>
                <a:latin typeface="Calibri" panose="020F0502020204030204" pitchFamily="34" charset="0"/>
              </a:rPr>
              <a:t>Weight/Resistance training </a:t>
            </a:r>
          </a:p>
        </p:txBody>
      </p:sp>
      <p:pic>
        <p:nvPicPr>
          <p:cNvPr id="47107" name="Picture 10" descr="http://www.projectswole.com/wp-content/uploads/2009/06/circuit-training.jpg">
            <a:extLst>
              <a:ext uri="{FF2B5EF4-FFF2-40B4-BE49-F238E27FC236}">
                <a16:creationId xmlns:a16="http://schemas.microsoft.com/office/drawing/2014/main" id="{C81E5175-6C7A-4CF5-98FD-6DBCA2932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2565400"/>
            <a:ext cx="5903913"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Rectangle 15">
            <a:extLst>
              <a:ext uri="{FF2B5EF4-FFF2-40B4-BE49-F238E27FC236}">
                <a16:creationId xmlns:a16="http://schemas.microsoft.com/office/drawing/2014/main" id="{C8AF3BCD-3EEB-4D50-919C-66A2518731F1}"/>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Programme design – Methods of training</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4020">
                                            <p:txEl>
                                              <p:pRg st="0" end="0"/>
                                            </p:txEl>
                                          </p:spTgt>
                                        </p:tgtEl>
                                        <p:attrNameLst>
                                          <p:attrName>style.visibility</p:attrName>
                                        </p:attrNameLst>
                                      </p:cBhvr>
                                      <p:to>
                                        <p:strVal val="visible"/>
                                      </p:to>
                                    </p:set>
                                    <p:animEffect transition="in" filter="wipe(left)">
                                      <p:cBhvr>
                                        <p:cTn id="7" dur="500"/>
                                        <p:tgtEl>
                                          <p:spTgt spid="2140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4020">
                                            <p:txEl>
                                              <p:pRg st="1" end="1"/>
                                            </p:txEl>
                                          </p:spTgt>
                                        </p:tgtEl>
                                        <p:attrNameLst>
                                          <p:attrName>style.visibility</p:attrName>
                                        </p:attrNameLst>
                                      </p:cBhvr>
                                      <p:to>
                                        <p:strVal val="visible"/>
                                      </p:to>
                                    </p:set>
                                    <p:animEffect transition="in" filter="wipe(left)">
                                      <p:cBhvr>
                                        <p:cTn id="12" dur="500"/>
                                        <p:tgtEl>
                                          <p:spTgt spid="21402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4020">
                                            <p:txEl>
                                              <p:pRg st="2" end="2"/>
                                            </p:txEl>
                                          </p:spTgt>
                                        </p:tgtEl>
                                        <p:attrNameLst>
                                          <p:attrName>style.visibility</p:attrName>
                                        </p:attrNameLst>
                                      </p:cBhvr>
                                      <p:to>
                                        <p:strVal val="visible"/>
                                      </p:to>
                                    </p:set>
                                    <p:animEffect transition="in" filter="wipe(left)">
                                      <p:cBhvr>
                                        <p:cTn id="17" dur="500"/>
                                        <p:tgtEl>
                                          <p:spTgt spid="2140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a:extLst>
              <a:ext uri="{FF2B5EF4-FFF2-40B4-BE49-F238E27FC236}">
                <a16:creationId xmlns:a16="http://schemas.microsoft.com/office/drawing/2014/main" id="{3BB7026D-86C0-4D2E-9ABC-A8CD9A79B249}"/>
              </a:ext>
            </a:extLst>
          </p:cNvPr>
          <p:cNvSpPr txBox="1">
            <a:spLocks noChangeArrowheads="1"/>
          </p:cNvSpPr>
          <p:nvPr/>
        </p:nvSpPr>
        <p:spPr bwMode="auto">
          <a:xfrm>
            <a:off x="446088" y="908050"/>
            <a:ext cx="84248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buFont typeface="Wingdings" panose="05000000000000000000" pitchFamily="2" charset="2"/>
              <a:buNone/>
              <a:defRPr/>
            </a:pPr>
            <a:r>
              <a:rPr lang="en-GB" altLang="en-US" dirty="0">
                <a:latin typeface="Calibri" panose="020F0502020204030204" pitchFamily="34" charset="0"/>
              </a:rPr>
              <a:t>Speed</a:t>
            </a:r>
            <a:r>
              <a:rPr lang="en-GB" altLang="en-US" b="0" dirty="0">
                <a:latin typeface="Calibri" panose="020F0502020204030204" pitchFamily="34" charset="0"/>
              </a:rPr>
              <a:t> and </a:t>
            </a:r>
            <a:r>
              <a:rPr lang="en-GB" altLang="en-US" dirty="0">
                <a:latin typeface="Calibri" panose="020F0502020204030204" pitchFamily="34" charset="0"/>
              </a:rPr>
              <a:t>power</a:t>
            </a:r>
            <a:r>
              <a:rPr lang="en-GB" altLang="en-US" b="0" dirty="0">
                <a:latin typeface="Calibri" panose="020F0502020204030204" pitchFamily="34" charset="0"/>
              </a:rPr>
              <a:t> training works largely in the anaerobic training zone and includes:</a:t>
            </a:r>
          </a:p>
          <a:p>
            <a:pPr marL="342900" indent="-342900">
              <a:spcBef>
                <a:spcPts val="0"/>
              </a:spcBef>
              <a:buClrTx/>
              <a:buFont typeface="Arial" panose="020B0604020202020204" pitchFamily="34" charset="0"/>
              <a:buChar char="•"/>
              <a:defRPr/>
            </a:pPr>
            <a:r>
              <a:rPr lang="en-GB" altLang="en-US" dirty="0">
                <a:latin typeface="Calibri" panose="020F0502020204030204" pitchFamily="34" charset="0"/>
              </a:rPr>
              <a:t>Plyometric training</a:t>
            </a:r>
          </a:p>
          <a:p>
            <a:pPr marL="342900" indent="-342900">
              <a:spcBef>
                <a:spcPts val="0"/>
              </a:spcBef>
              <a:buClrTx/>
              <a:buFont typeface="Arial" panose="020B0604020202020204" pitchFamily="34" charset="0"/>
              <a:buChar char="•"/>
              <a:defRPr/>
            </a:pPr>
            <a:r>
              <a:rPr lang="en-GB" altLang="en-US" dirty="0">
                <a:latin typeface="Calibri" panose="020F0502020204030204" pitchFamily="34" charset="0"/>
              </a:rPr>
              <a:t>Short interval training</a:t>
            </a:r>
          </a:p>
        </p:txBody>
      </p:sp>
      <p:pic>
        <p:nvPicPr>
          <p:cNvPr id="49155" name="Picture 6" descr="C:\Documents and Settings\School\My Documents\Dropbox\ropes\Plyometrics_Training5.jpg">
            <a:extLst>
              <a:ext uri="{FF2B5EF4-FFF2-40B4-BE49-F238E27FC236}">
                <a16:creationId xmlns:a16="http://schemas.microsoft.com/office/drawing/2014/main" id="{477AF4E0-1BB3-4C7C-9376-93AC1DB878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636838"/>
            <a:ext cx="583565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15">
            <a:extLst>
              <a:ext uri="{FF2B5EF4-FFF2-40B4-BE49-F238E27FC236}">
                <a16:creationId xmlns:a16="http://schemas.microsoft.com/office/drawing/2014/main" id="{E03E7567-06DC-4AAB-ADF3-91900FE7F5AA}"/>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Programme design – Methods of training</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a:extLst>
              <a:ext uri="{FF2B5EF4-FFF2-40B4-BE49-F238E27FC236}">
                <a16:creationId xmlns:a16="http://schemas.microsoft.com/office/drawing/2014/main" id="{9D243DD9-28BE-40F0-9E05-4EB753B278E1}"/>
              </a:ext>
            </a:extLst>
          </p:cNvPr>
          <p:cNvSpPr>
            <a:spLocks noChangeArrowheads="1"/>
          </p:cNvSpPr>
          <p:nvPr/>
        </p:nvSpPr>
        <p:spPr bwMode="auto">
          <a:xfrm>
            <a:off x="541338" y="5838825"/>
            <a:ext cx="75596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
                <a:schemeClr val="hlink"/>
              </a:buClr>
              <a:buSzTx/>
              <a:buFont typeface="Wingdings" panose="05000000000000000000" pitchFamily="2" charset="2"/>
              <a:buNone/>
            </a:pPr>
            <a:r>
              <a:rPr lang="en-GB" altLang="en-GB">
                <a:solidFill>
                  <a:schemeClr val="tx1"/>
                </a:solidFill>
                <a:latin typeface="Calibri" panose="020F0502020204030204" pitchFamily="34" charset="0"/>
              </a:rPr>
              <a:t>Think. Pair. Share - Why should athletes follow a set of principles when planning and carrying out training?</a:t>
            </a:r>
          </a:p>
        </p:txBody>
      </p:sp>
      <p:pic>
        <p:nvPicPr>
          <p:cNvPr id="51203" name="Picture 5" descr="C:\Documents and Settings\School\My Documents\My Pictures\LOCOG PICTURES\1252521_M01.jpg">
            <a:extLst>
              <a:ext uri="{FF2B5EF4-FFF2-40B4-BE49-F238E27FC236}">
                <a16:creationId xmlns:a16="http://schemas.microsoft.com/office/drawing/2014/main" id="{BC5B29B2-E143-486E-A79A-5BECA844F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75" y="1916113"/>
            <a:ext cx="6654800"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1">
            <a:extLst>
              <a:ext uri="{FF2B5EF4-FFF2-40B4-BE49-F238E27FC236}">
                <a16:creationId xmlns:a16="http://schemas.microsoft.com/office/drawing/2014/main" id="{E1A5A8CF-B282-49A8-9A2F-ACB75E65C146}"/>
              </a:ext>
            </a:extLst>
          </p:cNvPr>
          <p:cNvSpPr>
            <a:spLocks noChangeArrowheads="1"/>
          </p:cNvSpPr>
          <p:nvPr/>
        </p:nvSpPr>
        <p:spPr bwMode="auto">
          <a:xfrm>
            <a:off x="446088" y="908050"/>
            <a:ext cx="8215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Font typeface="Wingdings 3" panose="05040102010807070707" pitchFamily="18" charset="2"/>
              <a:buNone/>
            </a:pPr>
            <a:r>
              <a:rPr lang="en-GB" altLang="en-US" b="0">
                <a:solidFill>
                  <a:schemeClr val="tx1"/>
                </a:solidFill>
                <a:latin typeface="Calibri" panose="020F0502020204030204" pitchFamily="34" charset="0"/>
                <a:cs typeface="Calibri" panose="020F0502020204030204" pitchFamily="34" charset="0"/>
              </a:rPr>
              <a:t>There are certain principles of training which should be followed to improve performance</a:t>
            </a:r>
          </a:p>
        </p:txBody>
      </p:sp>
      <p:sp>
        <p:nvSpPr>
          <p:cNvPr id="51205" name="Rectangle 15">
            <a:extLst>
              <a:ext uri="{FF2B5EF4-FFF2-40B4-BE49-F238E27FC236}">
                <a16:creationId xmlns:a16="http://schemas.microsoft.com/office/drawing/2014/main" id="{48C0976D-8FEE-45E0-B112-901A12F09F36}"/>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Programme design – Principles of training</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1027">
            <a:extLst>
              <a:ext uri="{FF2B5EF4-FFF2-40B4-BE49-F238E27FC236}">
                <a16:creationId xmlns:a16="http://schemas.microsoft.com/office/drawing/2014/main" id="{8ACB2967-5647-42EE-8DF8-79026DE0FDD2}"/>
              </a:ext>
            </a:extLst>
          </p:cNvPr>
          <p:cNvSpPr txBox="1">
            <a:spLocks noChangeArrowheads="1"/>
          </p:cNvSpPr>
          <p:nvPr/>
        </p:nvSpPr>
        <p:spPr bwMode="auto">
          <a:xfrm>
            <a:off x="539750" y="1989138"/>
            <a:ext cx="3359150" cy="3009900"/>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spcBef>
                <a:spcPct val="50000"/>
              </a:spcBef>
              <a:buClr>
                <a:schemeClr val="accent1"/>
              </a:buClr>
              <a:buSzPct val="80000"/>
              <a:defRPr/>
            </a:pPr>
            <a:r>
              <a:rPr lang="en-GB" b="0" dirty="0">
                <a:latin typeface="Calibri" panose="020F0502020204030204" pitchFamily="34" charset="0"/>
                <a:cs typeface="Calibri" panose="020F0502020204030204" pitchFamily="34" charset="0"/>
              </a:rPr>
              <a:t>You need to train specifically to develop the right:</a:t>
            </a:r>
          </a:p>
          <a:p>
            <a:pPr eaLnBrk="1" hangingPunct="1">
              <a:spcBef>
                <a:spcPct val="30000"/>
              </a:spcBef>
              <a:defRPr/>
            </a:pPr>
            <a:r>
              <a:rPr lang="en-GB" b="0" dirty="0">
                <a:latin typeface="Calibri" panose="020F0502020204030204" pitchFamily="34" charset="0"/>
                <a:cs typeface="Calibri" panose="020F0502020204030204" pitchFamily="34" charset="0"/>
              </a:rPr>
              <a:t>1. Muscle groups</a:t>
            </a:r>
          </a:p>
          <a:p>
            <a:pPr eaLnBrk="1" hangingPunct="1">
              <a:spcBef>
                <a:spcPct val="30000"/>
              </a:spcBef>
              <a:defRPr/>
            </a:pPr>
            <a:r>
              <a:rPr lang="en-GB" b="0" dirty="0">
                <a:latin typeface="Calibri" panose="020F0502020204030204" pitchFamily="34" charset="0"/>
                <a:cs typeface="Calibri" panose="020F0502020204030204" pitchFamily="34" charset="0"/>
              </a:rPr>
              <a:t>2. Type of fitness </a:t>
            </a:r>
          </a:p>
          <a:p>
            <a:pPr eaLnBrk="1" hangingPunct="1">
              <a:spcBef>
                <a:spcPct val="30000"/>
              </a:spcBef>
              <a:defRPr/>
            </a:pPr>
            <a:r>
              <a:rPr lang="en-GB" b="0" dirty="0">
                <a:latin typeface="Calibri" panose="020F0502020204030204" pitchFamily="34" charset="0"/>
                <a:cs typeface="Calibri" panose="020F0502020204030204" pitchFamily="34" charset="0"/>
              </a:rPr>
              <a:t>3. Related skills to the activity </a:t>
            </a:r>
          </a:p>
        </p:txBody>
      </p:sp>
      <p:pic>
        <p:nvPicPr>
          <p:cNvPr id="53251" name="Picture 7" descr="weightlifting-men-s-94kg-event-beijing-2008-60412">
            <a:extLst>
              <a:ext uri="{FF2B5EF4-FFF2-40B4-BE49-F238E27FC236}">
                <a16:creationId xmlns:a16="http://schemas.microsoft.com/office/drawing/2014/main" id="{70972B57-3FA2-472E-ABF4-E99AEF501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989138"/>
            <a:ext cx="4300538"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1">
            <a:extLst>
              <a:ext uri="{FF2B5EF4-FFF2-40B4-BE49-F238E27FC236}">
                <a16:creationId xmlns:a16="http://schemas.microsoft.com/office/drawing/2014/main" id="{FC16F73C-8952-476A-879B-7C1507E617F5}"/>
              </a:ext>
            </a:extLst>
          </p:cNvPr>
          <p:cNvSpPr>
            <a:spLocks noChangeArrowheads="1"/>
          </p:cNvSpPr>
          <p:nvPr/>
        </p:nvSpPr>
        <p:spPr bwMode="auto">
          <a:xfrm>
            <a:off x="446088" y="904875"/>
            <a:ext cx="8215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Font typeface="Wingdings 3" panose="05040102010807070707" pitchFamily="18" charset="2"/>
              <a:buNone/>
            </a:pPr>
            <a:r>
              <a:rPr lang="en-GB" altLang="en-US">
                <a:solidFill>
                  <a:schemeClr val="tx1"/>
                </a:solidFill>
                <a:latin typeface="Calibri" panose="020F0502020204030204" pitchFamily="34" charset="0"/>
                <a:cs typeface="Calibri" panose="020F0502020204030204" pitchFamily="34" charset="0"/>
              </a:rPr>
              <a:t>Specificity: </a:t>
            </a:r>
            <a:r>
              <a:rPr lang="en-GB" altLang="en-US" b="0">
                <a:solidFill>
                  <a:schemeClr val="tx1"/>
                </a:solidFill>
                <a:latin typeface="Calibri" panose="020F0502020204030204" pitchFamily="34" charset="0"/>
                <a:cs typeface="Calibri" panose="020F0502020204030204" pitchFamily="34" charset="0"/>
              </a:rPr>
              <a:t>Your training should be geared towards your chosen sport or activity.</a:t>
            </a:r>
          </a:p>
        </p:txBody>
      </p:sp>
      <p:sp>
        <p:nvSpPr>
          <p:cNvPr id="53253" name="Rectangle 1">
            <a:extLst>
              <a:ext uri="{FF2B5EF4-FFF2-40B4-BE49-F238E27FC236}">
                <a16:creationId xmlns:a16="http://schemas.microsoft.com/office/drawing/2014/main" id="{6B57E2DF-A146-4172-A4F8-6DCAF3B76907}"/>
              </a:ext>
            </a:extLst>
          </p:cNvPr>
          <p:cNvSpPr>
            <a:spLocks noChangeArrowheads="1"/>
          </p:cNvSpPr>
          <p:nvPr/>
        </p:nvSpPr>
        <p:spPr bwMode="auto">
          <a:xfrm>
            <a:off x="446088" y="5322888"/>
            <a:ext cx="7921625"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For example, if you are training for a weightlifting competition, it’s no use going swimming every day. You need to concentrate on strength training for your arms and legs.</a:t>
            </a:r>
          </a:p>
        </p:txBody>
      </p:sp>
      <p:sp>
        <p:nvSpPr>
          <p:cNvPr id="53254" name="Rectangle 15">
            <a:extLst>
              <a:ext uri="{FF2B5EF4-FFF2-40B4-BE49-F238E27FC236}">
                <a16:creationId xmlns:a16="http://schemas.microsoft.com/office/drawing/2014/main" id="{58D930E8-DF0F-4EB1-8C44-186CD8D84DAF}"/>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Programme design – Principles of training</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a:extLst>
              <a:ext uri="{FF2B5EF4-FFF2-40B4-BE49-F238E27FC236}">
                <a16:creationId xmlns:a16="http://schemas.microsoft.com/office/drawing/2014/main" id="{8FCDA4AD-F83C-4BF6-921B-EE19F676735F}"/>
              </a:ext>
            </a:extLst>
          </p:cNvPr>
          <p:cNvSpPr>
            <a:spLocks noChangeArrowheads="1"/>
          </p:cNvSpPr>
          <p:nvPr/>
        </p:nvSpPr>
        <p:spPr bwMode="auto">
          <a:xfrm>
            <a:off x="446088" y="908050"/>
            <a:ext cx="8215312"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30000"/>
              </a:spcBef>
              <a:buFont typeface="Wingdings 3" panose="05040102010807070707" pitchFamily="18" charset="2"/>
              <a:buNone/>
            </a:pPr>
            <a:r>
              <a:rPr lang="en-GB" altLang="en-US">
                <a:solidFill>
                  <a:schemeClr val="tx1"/>
                </a:solidFill>
                <a:latin typeface="Calibri" panose="020F0502020204030204" pitchFamily="34" charset="0"/>
                <a:cs typeface="Calibri" panose="020F0502020204030204" pitchFamily="34" charset="0"/>
              </a:rPr>
              <a:t>Progressive Overload: </a:t>
            </a:r>
            <a:r>
              <a:rPr lang="en-GB" altLang="en-US" b="0">
                <a:solidFill>
                  <a:schemeClr val="tx1"/>
                </a:solidFill>
                <a:latin typeface="Calibri" panose="020F0502020204030204" pitchFamily="34" charset="0"/>
                <a:cs typeface="Calibri" panose="020F0502020204030204" pitchFamily="34" charset="0"/>
              </a:rPr>
              <a:t>Exercising at the same intensity will only maintain current fitness levels. An athletes body needs to be gradually pushed each session. </a:t>
            </a:r>
          </a:p>
        </p:txBody>
      </p:sp>
      <p:pic>
        <p:nvPicPr>
          <p:cNvPr id="55299" name="Picture 8" descr="2483823350_fafff8d783">
            <a:extLst>
              <a:ext uri="{FF2B5EF4-FFF2-40B4-BE49-F238E27FC236}">
                <a16:creationId xmlns:a16="http://schemas.microsoft.com/office/drawing/2014/main" id="{99683461-771D-43AF-AC14-02F994534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2349500"/>
            <a:ext cx="5329238"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7F2F0A8-8114-4608-AA0E-D707EBF44A5B}"/>
              </a:ext>
            </a:extLst>
          </p:cNvPr>
          <p:cNvSpPr/>
          <p:nvPr/>
        </p:nvSpPr>
        <p:spPr>
          <a:xfrm>
            <a:off x="611188" y="3284538"/>
            <a:ext cx="2016125" cy="193992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b="0" dirty="0">
                <a:latin typeface="Calibri" panose="020F0502020204030204" pitchFamily="34" charset="0"/>
                <a:cs typeface="Calibri" panose="020F0502020204030204" pitchFamily="34" charset="0"/>
              </a:rPr>
              <a:t>Progression overload can be achieved by using the </a:t>
            </a:r>
            <a:r>
              <a:rPr lang="en-GB" dirty="0">
                <a:latin typeface="Calibri" panose="020F0502020204030204" pitchFamily="34" charset="0"/>
                <a:cs typeface="Calibri" panose="020F0502020204030204" pitchFamily="34" charset="0"/>
              </a:rPr>
              <a:t>FITT </a:t>
            </a:r>
            <a:r>
              <a:rPr lang="en-GB" b="0" dirty="0">
                <a:latin typeface="Calibri" panose="020F0502020204030204" pitchFamily="34" charset="0"/>
                <a:cs typeface="Calibri" panose="020F0502020204030204" pitchFamily="34" charset="0"/>
              </a:rPr>
              <a:t>principle.</a:t>
            </a:r>
          </a:p>
        </p:txBody>
      </p:sp>
      <p:sp>
        <p:nvSpPr>
          <p:cNvPr id="55301" name="Rectangle 15">
            <a:extLst>
              <a:ext uri="{FF2B5EF4-FFF2-40B4-BE49-F238E27FC236}">
                <a16:creationId xmlns:a16="http://schemas.microsoft.com/office/drawing/2014/main" id="{B2043409-8AC2-427B-968A-E7E3CA5AE60C}"/>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Programme design – Principles of training</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778074359_18ae5e6cc9">
            <a:extLst>
              <a:ext uri="{FF2B5EF4-FFF2-40B4-BE49-F238E27FC236}">
                <a16:creationId xmlns:a16="http://schemas.microsoft.com/office/drawing/2014/main" id="{F5EDF383-9F12-479D-832C-419DDBF72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060575"/>
            <a:ext cx="6235700"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a:extLst>
              <a:ext uri="{FF2B5EF4-FFF2-40B4-BE49-F238E27FC236}">
                <a16:creationId xmlns:a16="http://schemas.microsoft.com/office/drawing/2014/main" id="{2398A2C3-9195-48AB-AF8A-7E3519070BD4}"/>
              </a:ext>
            </a:extLst>
          </p:cNvPr>
          <p:cNvSpPr txBox="1">
            <a:spLocks noChangeArrowheads="1"/>
          </p:cNvSpPr>
          <p:nvPr/>
        </p:nvSpPr>
        <p:spPr bwMode="auto">
          <a:xfrm>
            <a:off x="446088" y="992188"/>
            <a:ext cx="8401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For training to improve an individuals fitness they must following the </a:t>
            </a:r>
            <a:r>
              <a:rPr lang="en-GB" altLang="en-US">
                <a:solidFill>
                  <a:schemeClr val="tx1"/>
                </a:solidFill>
                <a:latin typeface="Calibri" panose="020F0502020204030204" pitchFamily="34" charset="0"/>
                <a:cs typeface="Calibri" panose="020F0502020204030204" pitchFamily="34" charset="0"/>
              </a:rPr>
              <a:t>F.I.T.T.</a:t>
            </a:r>
            <a:r>
              <a:rPr lang="en-GB" altLang="en-US" b="0">
                <a:solidFill>
                  <a:schemeClr val="tx1"/>
                </a:solidFill>
                <a:latin typeface="Calibri" panose="020F0502020204030204" pitchFamily="34" charset="0"/>
                <a:cs typeface="Calibri" panose="020F0502020204030204" pitchFamily="34" charset="0"/>
              </a:rPr>
              <a:t> basic principle of training. </a:t>
            </a:r>
          </a:p>
        </p:txBody>
      </p:sp>
      <p:sp>
        <p:nvSpPr>
          <p:cNvPr id="57348" name="Rectangle 15">
            <a:extLst>
              <a:ext uri="{FF2B5EF4-FFF2-40B4-BE49-F238E27FC236}">
                <a16:creationId xmlns:a16="http://schemas.microsoft.com/office/drawing/2014/main" id="{15990336-FF1F-455F-B9D7-CD755C92A660}"/>
              </a:ext>
            </a:extLst>
          </p:cNvPr>
          <p:cNvSpPr>
            <a:spLocks noChangeArrowheads="1"/>
          </p:cNvSpPr>
          <p:nvPr/>
        </p:nvSpPr>
        <p:spPr bwMode="auto">
          <a:xfrm>
            <a:off x="446088" y="292100"/>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Programme design – Principles of training</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7" descr="surfer-on-waves">
            <a:extLst>
              <a:ext uri="{FF2B5EF4-FFF2-40B4-BE49-F238E27FC236}">
                <a16:creationId xmlns:a16="http://schemas.microsoft.com/office/drawing/2014/main" id="{C84A37A8-CE3E-470F-92C7-3F5A4D9A8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5" y="2835275"/>
            <a:ext cx="4802188"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8" descr="2791027653_21207ea19b">
            <a:extLst>
              <a:ext uri="{FF2B5EF4-FFF2-40B4-BE49-F238E27FC236}">
                <a16:creationId xmlns:a16="http://schemas.microsoft.com/office/drawing/2014/main" id="{C13421D4-60E3-453D-9045-5013FF68D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2830513"/>
            <a:ext cx="2408237" cy="361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a:extLst>
              <a:ext uri="{FF2B5EF4-FFF2-40B4-BE49-F238E27FC236}">
                <a16:creationId xmlns:a16="http://schemas.microsoft.com/office/drawing/2014/main" id="{A5D3D5CA-EE50-4301-BA2C-DA42DBF41643}"/>
              </a:ext>
            </a:extLst>
          </p:cNvPr>
          <p:cNvSpPr txBox="1">
            <a:spLocks noChangeArrowheads="1"/>
          </p:cNvSpPr>
          <p:nvPr/>
        </p:nvSpPr>
        <p:spPr bwMode="auto">
          <a:xfrm>
            <a:off x="419100" y="1662113"/>
            <a:ext cx="8401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The body needs time to recover from each training session. Training should be spread over the week and varied.</a:t>
            </a:r>
          </a:p>
        </p:txBody>
      </p:sp>
      <p:sp>
        <p:nvSpPr>
          <p:cNvPr id="59397" name="Rounded Rectangular Callout 1">
            <a:extLst>
              <a:ext uri="{FF2B5EF4-FFF2-40B4-BE49-F238E27FC236}">
                <a16:creationId xmlns:a16="http://schemas.microsoft.com/office/drawing/2014/main" id="{057B440C-596F-444A-870E-56A391DAE173}"/>
              </a:ext>
            </a:extLst>
          </p:cNvPr>
          <p:cNvSpPr>
            <a:spLocks noChangeArrowheads="1"/>
          </p:cNvSpPr>
          <p:nvPr/>
        </p:nvSpPr>
        <p:spPr bwMode="auto">
          <a:xfrm>
            <a:off x="4067175" y="374650"/>
            <a:ext cx="4670425" cy="822325"/>
          </a:xfrm>
          <a:prstGeom prst="wedgeRoundRectCallout">
            <a:avLst>
              <a:gd name="adj1" fmla="val -50005"/>
              <a:gd name="adj2" fmla="val 93426"/>
              <a:gd name="adj3" fmla="val 16667"/>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GB" altLang="en-US">
                <a:solidFill>
                  <a:schemeClr val="tx1"/>
                </a:solidFill>
                <a:latin typeface="Calibri" panose="020F0502020204030204" pitchFamily="34" charset="0"/>
                <a:cs typeface="Calibri" panose="020F0502020204030204" pitchFamily="34" charset="0"/>
              </a:rPr>
              <a:t>1. Frequency - How often we train</a:t>
            </a:r>
          </a:p>
        </p:txBody>
      </p:sp>
      <p:sp>
        <p:nvSpPr>
          <p:cNvPr id="59398" name="Rectangle 15">
            <a:extLst>
              <a:ext uri="{FF2B5EF4-FFF2-40B4-BE49-F238E27FC236}">
                <a16:creationId xmlns:a16="http://schemas.microsoft.com/office/drawing/2014/main" id="{87E44A87-6FA5-4826-B0D8-E8B19DD662FC}"/>
              </a:ext>
            </a:extLst>
          </p:cNvPr>
          <p:cNvSpPr>
            <a:spLocks noChangeArrowheads="1"/>
          </p:cNvSpPr>
          <p:nvPr/>
        </p:nvSpPr>
        <p:spPr bwMode="auto">
          <a:xfrm>
            <a:off x="461963" y="261938"/>
            <a:ext cx="6624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GB" sz="2800">
                <a:solidFill>
                  <a:srgbClr val="0066CC"/>
                </a:solidFill>
                <a:latin typeface="Calibri" panose="020F0502020204030204" pitchFamily="34" charset="0"/>
                <a:cs typeface="Calibri" panose="020F0502020204030204" pitchFamily="34" charset="0"/>
              </a:rPr>
              <a:t>FITT Principle</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Box 9">
            <a:extLst>
              <a:ext uri="{FF2B5EF4-FFF2-40B4-BE49-F238E27FC236}">
                <a16:creationId xmlns:a16="http://schemas.microsoft.com/office/drawing/2014/main" id="{7E8C30D9-3F6A-452E-AB38-961DE8FC9900}"/>
              </a:ext>
            </a:extLst>
          </p:cNvPr>
          <p:cNvSpPr txBox="1">
            <a:spLocks noChangeArrowheads="1"/>
          </p:cNvSpPr>
          <p:nvPr/>
        </p:nvSpPr>
        <p:spPr bwMode="auto">
          <a:xfrm>
            <a:off x="446088" y="1628775"/>
            <a:ext cx="84010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Fitness gains are only achieved if the body systems work hard enough. </a:t>
            </a:r>
          </a:p>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Athletes must start at the right intensity, depending on our current fitness. An understanding of training thresholds also help.</a:t>
            </a:r>
          </a:p>
        </p:txBody>
      </p:sp>
      <p:sp>
        <p:nvSpPr>
          <p:cNvPr id="2" name="Rounded Rectangular Callout 1">
            <a:extLst>
              <a:ext uri="{FF2B5EF4-FFF2-40B4-BE49-F238E27FC236}">
                <a16:creationId xmlns:a16="http://schemas.microsoft.com/office/drawing/2014/main" id="{2F2AFFD6-BBEC-4690-8DF1-F4305437C520}"/>
              </a:ext>
            </a:extLst>
          </p:cNvPr>
          <p:cNvSpPr/>
          <p:nvPr/>
        </p:nvSpPr>
        <p:spPr bwMode="auto">
          <a:xfrm>
            <a:off x="4067175" y="374650"/>
            <a:ext cx="4670425" cy="822325"/>
          </a:xfrm>
          <a:prstGeom prst="wedgeRoundRectCallout">
            <a:avLst>
              <a:gd name="adj1" fmla="val -50006"/>
              <a:gd name="adj2" fmla="val 9342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en-GB" altLang="en-US" dirty="0">
                <a:latin typeface="Calibri" panose="020F0502020204030204" pitchFamily="34" charset="0"/>
                <a:cs typeface="Calibri" panose="020F0502020204030204" pitchFamily="34" charset="0"/>
              </a:rPr>
              <a:t>2. Intensity - How hard we train</a:t>
            </a:r>
          </a:p>
          <a:p>
            <a:pPr algn="ctr">
              <a:defRPr/>
            </a:pPr>
            <a:endParaRPr lang="en-GB" dirty="0">
              <a:latin typeface="+mn-lt"/>
            </a:endParaRPr>
          </a:p>
        </p:txBody>
      </p:sp>
      <p:pic>
        <p:nvPicPr>
          <p:cNvPr id="61444" name="Picture 6" descr="outdoor-drifting-340-14">
            <a:extLst>
              <a:ext uri="{FF2B5EF4-FFF2-40B4-BE49-F238E27FC236}">
                <a16:creationId xmlns:a16="http://schemas.microsoft.com/office/drawing/2014/main" id="{6EE1090D-3C13-4825-A529-0C0E6A037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3500438"/>
            <a:ext cx="4846637"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15">
            <a:extLst>
              <a:ext uri="{FF2B5EF4-FFF2-40B4-BE49-F238E27FC236}">
                <a16:creationId xmlns:a16="http://schemas.microsoft.com/office/drawing/2014/main" id="{39D08A68-8AEA-44EE-8C06-AC61C53A463B}"/>
              </a:ext>
            </a:extLst>
          </p:cNvPr>
          <p:cNvSpPr>
            <a:spLocks noChangeArrowheads="1"/>
          </p:cNvSpPr>
          <p:nvPr/>
        </p:nvSpPr>
        <p:spPr bwMode="auto">
          <a:xfrm>
            <a:off x="461963" y="261938"/>
            <a:ext cx="6624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GB" sz="2800">
                <a:solidFill>
                  <a:srgbClr val="0066CC"/>
                </a:solidFill>
                <a:latin typeface="Calibri" panose="020F0502020204030204" pitchFamily="34" charset="0"/>
                <a:cs typeface="Calibri" panose="020F0502020204030204" pitchFamily="34" charset="0"/>
              </a:rPr>
              <a:t>FITT Principle</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C:\Documents and Settings\School\My Documents\My Pictures\123RF LIMITED\6442396_s.jpg">
            <a:extLst>
              <a:ext uri="{FF2B5EF4-FFF2-40B4-BE49-F238E27FC236}">
                <a16:creationId xmlns:a16="http://schemas.microsoft.com/office/drawing/2014/main" id="{E4149190-AE6A-403C-8978-8180BEBDC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00213"/>
            <a:ext cx="69310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1">
            <a:extLst>
              <a:ext uri="{FF2B5EF4-FFF2-40B4-BE49-F238E27FC236}">
                <a16:creationId xmlns:a16="http://schemas.microsoft.com/office/drawing/2014/main" id="{457F7568-76DB-482F-AA3E-D47E42D29D90}"/>
              </a:ext>
            </a:extLst>
          </p:cNvPr>
          <p:cNvSpPr>
            <a:spLocks noChangeArrowheads="1"/>
          </p:cNvSpPr>
          <p:nvPr/>
        </p:nvSpPr>
        <p:spPr bwMode="auto">
          <a:xfrm>
            <a:off x="755650" y="549275"/>
            <a:ext cx="77041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r>
              <a:rPr lang="en-GB" altLang="en-US" sz="2800">
                <a:solidFill>
                  <a:srgbClr val="0066CC"/>
                </a:solidFill>
                <a:latin typeface="Calibri" panose="020F0502020204030204" pitchFamily="34" charset="0"/>
                <a:cs typeface="Calibri" panose="020F0502020204030204" pitchFamily="34" charset="0"/>
              </a:rPr>
              <a:t>Section A</a:t>
            </a:r>
          </a:p>
          <a:p>
            <a:pPr algn="ctr"/>
            <a:r>
              <a:rPr lang="en-GB" altLang="en-US" sz="2800">
                <a:solidFill>
                  <a:srgbClr val="0066CC"/>
                </a:solidFill>
                <a:latin typeface="Calibri" panose="020F0502020204030204" pitchFamily="34" charset="0"/>
                <a:cs typeface="Calibri" panose="020F0502020204030204" pitchFamily="34" charset="0"/>
              </a:rPr>
              <a:t>Design a personal fitness training programme</a:t>
            </a:r>
            <a:endParaRPr lang="en-GB" altLang="en-US" sz="3600" u="sng">
              <a:solidFill>
                <a:srgbClr val="0000FF"/>
              </a:solidFill>
              <a:latin typeface="Arial Narrow" panose="020B0606020202030204" pitchFamily="34" charset="0"/>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Box 9">
            <a:extLst>
              <a:ext uri="{FF2B5EF4-FFF2-40B4-BE49-F238E27FC236}">
                <a16:creationId xmlns:a16="http://schemas.microsoft.com/office/drawing/2014/main" id="{F8F93B65-7E0A-4762-B7BF-1C3D6560A760}"/>
              </a:ext>
            </a:extLst>
          </p:cNvPr>
          <p:cNvSpPr txBox="1">
            <a:spLocks noChangeArrowheads="1"/>
          </p:cNvSpPr>
          <p:nvPr/>
        </p:nvSpPr>
        <p:spPr bwMode="auto">
          <a:xfrm>
            <a:off x="461963" y="1700213"/>
            <a:ext cx="84010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Each session must last at least 20 minutes to get any benefits.</a:t>
            </a:r>
          </a:p>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To improve </a:t>
            </a:r>
            <a:r>
              <a:rPr lang="en-GB" altLang="en-US">
                <a:solidFill>
                  <a:schemeClr val="tx1"/>
                </a:solidFill>
                <a:latin typeface="Calibri" panose="020F0502020204030204" pitchFamily="34" charset="0"/>
                <a:cs typeface="Calibri" panose="020F0502020204030204" pitchFamily="34" charset="0"/>
              </a:rPr>
              <a:t>aerobic</a:t>
            </a:r>
            <a:r>
              <a:rPr lang="en-GB" altLang="en-US" b="0">
                <a:solidFill>
                  <a:schemeClr val="tx1"/>
                </a:solidFill>
                <a:latin typeface="Calibri" panose="020F0502020204030204" pitchFamily="34" charset="0"/>
                <a:cs typeface="Calibri" panose="020F0502020204030204" pitchFamily="34" charset="0"/>
              </a:rPr>
              <a:t> fitness training sessions should last longer and working HR should rise between </a:t>
            </a:r>
            <a:r>
              <a:rPr lang="en-GB" altLang="en-US">
                <a:solidFill>
                  <a:schemeClr val="tx1"/>
                </a:solidFill>
                <a:latin typeface="Calibri" panose="020F0502020204030204" pitchFamily="34" charset="0"/>
                <a:cs typeface="Calibri" panose="020F0502020204030204" pitchFamily="34" charset="0"/>
              </a:rPr>
              <a:t>60-80%</a:t>
            </a:r>
            <a:r>
              <a:rPr lang="en-GB" altLang="en-US" b="0">
                <a:solidFill>
                  <a:schemeClr val="tx1"/>
                </a:solidFill>
                <a:latin typeface="Calibri" panose="020F0502020204030204" pitchFamily="34" charset="0"/>
                <a:cs typeface="Calibri" panose="020F0502020204030204" pitchFamily="34" charset="0"/>
              </a:rPr>
              <a:t> of maximum. </a:t>
            </a:r>
          </a:p>
        </p:txBody>
      </p:sp>
      <p:sp>
        <p:nvSpPr>
          <p:cNvPr id="63491" name="Rounded Rectangular Callout 1">
            <a:extLst>
              <a:ext uri="{FF2B5EF4-FFF2-40B4-BE49-F238E27FC236}">
                <a16:creationId xmlns:a16="http://schemas.microsoft.com/office/drawing/2014/main" id="{AFCB6E14-67C8-4D10-8E7B-3B783DB38C67}"/>
              </a:ext>
            </a:extLst>
          </p:cNvPr>
          <p:cNvSpPr>
            <a:spLocks noChangeArrowheads="1"/>
          </p:cNvSpPr>
          <p:nvPr/>
        </p:nvSpPr>
        <p:spPr bwMode="auto">
          <a:xfrm>
            <a:off x="4067175" y="374650"/>
            <a:ext cx="4670425" cy="822325"/>
          </a:xfrm>
          <a:prstGeom prst="wedgeRoundRectCallout">
            <a:avLst>
              <a:gd name="adj1" fmla="val -50005"/>
              <a:gd name="adj2" fmla="val 93426"/>
              <a:gd name="adj3" fmla="val 16667"/>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GB" altLang="en-US">
                <a:solidFill>
                  <a:schemeClr val="tx1"/>
                </a:solidFill>
                <a:latin typeface="Calibri" panose="020F0502020204030204" pitchFamily="34" charset="0"/>
                <a:cs typeface="Calibri" panose="020F0502020204030204" pitchFamily="34" charset="0"/>
              </a:rPr>
              <a:t>3. Time - How long we train</a:t>
            </a:r>
          </a:p>
          <a:p>
            <a:pPr algn="ctr" eaLnBrk="1" hangingPunct="1">
              <a:spcBef>
                <a:spcPct val="0"/>
              </a:spcBef>
              <a:buClrTx/>
              <a:buSzTx/>
              <a:buFontTx/>
              <a:buNone/>
            </a:pPr>
            <a:endParaRPr lang="en-GB" altLang="en-US">
              <a:solidFill>
                <a:schemeClr val="tx1"/>
              </a:solidFill>
              <a:latin typeface="Calibri" panose="020F0502020204030204" pitchFamily="34" charset="0"/>
              <a:cs typeface="Calibri" panose="020F0502020204030204" pitchFamily="34" charset="0"/>
            </a:endParaRPr>
          </a:p>
        </p:txBody>
      </p:sp>
      <p:pic>
        <p:nvPicPr>
          <p:cNvPr id="63492" name="Picture 7" descr="swimming-photography-652-6">
            <a:extLst>
              <a:ext uri="{FF2B5EF4-FFF2-40B4-BE49-F238E27FC236}">
                <a16:creationId xmlns:a16="http://schemas.microsoft.com/office/drawing/2014/main" id="{28144BEE-1596-4309-A0D9-D369E6ED7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338513"/>
            <a:ext cx="3983038"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9" descr="swimming-photography-652-2">
            <a:extLst>
              <a:ext uri="{FF2B5EF4-FFF2-40B4-BE49-F238E27FC236}">
                <a16:creationId xmlns:a16="http://schemas.microsoft.com/office/drawing/2014/main" id="{5B928FD1-735D-40C6-A598-BA1C04610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3357563"/>
            <a:ext cx="364807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15">
            <a:extLst>
              <a:ext uri="{FF2B5EF4-FFF2-40B4-BE49-F238E27FC236}">
                <a16:creationId xmlns:a16="http://schemas.microsoft.com/office/drawing/2014/main" id="{35BA14BA-3DE1-48E4-AFCB-1D5B6EF8E4A9}"/>
              </a:ext>
            </a:extLst>
          </p:cNvPr>
          <p:cNvSpPr>
            <a:spLocks noChangeArrowheads="1"/>
          </p:cNvSpPr>
          <p:nvPr/>
        </p:nvSpPr>
        <p:spPr bwMode="auto">
          <a:xfrm>
            <a:off x="461963" y="261938"/>
            <a:ext cx="6624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GB" sz="2800">
                <a:solidFill>
                  <a:srgbClr val="0066CC"/>
                </a:solidFill>
                <a:latin typeface="Calibri" panose="020F0502020204030204" pitchFamily="34" charset="0"/>
                <a:cs typeface="Calibri" panose="020F0502020204030204" pitchFamily="34" charset="0"/>
              </a:rPr>
              <a:t>FITT Principle</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Box 9">
            <a:extLst>
              <a:ext uri="{FF2B5EF4-FFF2-40B4-BE49-F238E27FC236}">
                <a16:creationId xmlns:a16="http://schemas.microsoft.com/office/drawing/2014/main" id="{8335673C-54FD-4F64-8DD1-01F95A7C1915}"/>
              </a:ext>
            </a:extLst>
          </p:cNvPr>
          <p:cNvSpPr txBox="1">
            <a:spLocks noChangeArrowheads="1"/>
          </p:cNvSpPr>
          <p:nvPr/>
        </p:nvSpPr>
        <p:spPr bwMode="auto">
          <a:xfrm>
            <a:off x="492125" y="1662113"/>
            <a:ext cx="840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Athletes should analyse our particular sport to know the fitness and skills they need. The training programme should include types of activity to develop these skills and fitness.</a:t>
            </a:r>
          </a:p>
        </p:txBody>
      </p:sp>
      <p:sp>
        <p:nvSpPr>
          <p:cNvPr id="65539" name="Rounded Rectangular Callout 1">
            <a:extLst>
              <a:ext uri="{FF2B5EF4-FFF2-40B4-BE49-F238E27FC236}">
                <a16:creationId xmlns:a16="http://schemas.microsoft.com/office/drawing/2014/main" id="{F5E83BB0-D81D-41F9-B109-FB904ED1B54D}"/>
              </a:ext>
            </a:extLst>
          </p:cNvPr>
          <p:cNvSpPr>
            <a:spLocks noChangeArrowheads="1"/>
          </p:cNvSpPr>
          <p:nvPr/>
        </p:nvSpPr>
        <p:spPr bwMode="auto">
          <a:xfrm>
            <a:off x="3851275" y="374650"/>
            <a:ext cx="4886325" cy="822325"/>
          </a:xfrm>
          <a:prstGeom prst="wedgeRoundRectCallout">
            <a:avLst>
              <a:gd name="adj1" fmla="val -50005"/>
              <a:gd name="adj2" fmla="val 93426"/>
              <a:gd name="adj3" fmla="val 16667"/>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GB" altLang="en-US">
                <a:solidFill>
                  <a:schemeClr val="tx1"/>
                </a:solidFill>
                <a:latin typeface="Calibri" panose="020F0502020204030204" pitchFamily="34" charset="0"/>
                <a:cs typeface="Calibri" panose="020F0502020204030204" pitchFamily="34" charset="0"/>
              </a:rPr>
              <a:t>4. Type - What type of training used</a:t>
            </a:r>
          </a:p>
          <a:p>
            <a:pPr algn="ctr" eaLnBrk="1" hangingPunct="1">
              <a:spcBef>
                <a:spcPct val="0"/>
              </a:spcBef>
              <a:buClrTx/>
              <a:buSzTx/>
              <a:buFontTx/>
              <a:buNone/>
            </a:pPr>
            <a:endParaRPr lang="en-GB" altLang="en-US">
              <a:solidFill>
                <a:schemeClr val="tx1"/>
              </a:solidFill>
              <a:latin typeface="Calibri" panose="020F0502020204030204" pitchFamily="34" charset="0"/>
              <a:cs typeface="Calibri" panose="020F0502020204030204" pitchFamily="34" charset="0"/>
            </a:endParaRPr>
          </a:p>
        </p:txBody>
      </p:sp>
      <p:pic>
        <p:nvPicPr>
          <p:cNvPr id="65540" name="Picture 8" descr="swimming-men-s-200m-butterfly-semi-final-beijing-2008-55260">
            <a:extLst>
              <a:ext uri="{FF2B5EF4-FFF2-40B4-BE49-F238E27FC236}">
                <a16:creationId xmlns:a16="http://schemas.microsoft.com/office/drawing/2014/main" id="{ADB64AC7-25C0-4D0C-AFF0-BA059667FF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50" y="2990850"/>
            <a:ext cx="4878388"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9" descr="2786719097_338004ff73">
            <a:extLst>
              <a:ext uri="{FF2B5EF4-FFF2-40B4-BE49-F238E27FC236}">
                <a16:creationId xmlns:a16="http://schemas.microsoft.com/office/drawing/2014/main" id="{761F23E1-7668-464E-BAEE-9DC861577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1500" y="2990850"/>
            <a:ext cx="23606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15">
            <a:extLst>
              <a:ext uri="{FF2B5EF4-FFF2-40B4-BE49-F238E27FC236}">
                <a16:creationId xmlns:a16="http://schemas.microsoft.com/office/drawing/2014/main" id="{4EC3C2DA-240C-44D2-9A58-9F3EEC70490A}"/>
              </a:ext>
            </a:extLst>
          </p:cNvPr>
          <p:cNvSpPr>
            <a:spLocks noChangeArrowheads="1"/>
          </p:cNvSpPr>
          <p:nvPr/>
        </p:nvSpPr>
        <p:spPr bwMode="auto">
          <a:xfrm>
            <a:off x="461963" y="261938"/>
            <a:ext cx="6624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GB" sz="2800">
                <a:solidFill>
                  <a:srgbClr val="0066CC"/>
                </a:solidFill>
                <a:latin typeface="Calibri" panose="020F0502020204030204" pitchFamily="34" charset="0"/>
                <a:cs typeface="Calibri" panose="020F0502020204030204" pitchFamily="34" charset="0"/>
              </a:rPr>
              <a:t>FITT Principle</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a:extLst>
              <a:ext uri="{FF2B5EF4-FFF2-40B4-BE49-F238E27FC236}">
                <a16:creationId xmlns:a16="http://schemas.microsoft.com/office/drawing/2014/main" id="{8DA97A2C-F5A5-4528-9CA5-82DA26BE0E95}"/>
              </a:ext>
            </a:extLst>
          </p:cNvPr>
          <p:cNvSpPr txBox="1">
            <a:spLocks noChangeArrowheads="1"/>
          </p:cNvSpPr>
          <p:nvPr/>
        </p:nvSpPr>
        <p:spPr bwMode="auto">
          <a:xfrm>
            <a:off x="441325" y="309563"/>
            <a:ext cx="5040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sz="2800">
                <a:solidFill>
                  <a:srgbClr val="0066CC"/>
                </a:solidFill>
                <a:latin typeface="Calibri" panose="020F0502020204030204" pitchFamily="34" charset="0"/>
                <a:cs typeface="Calibri" panose="020F0502020204030204" pitchFamily="34" charset="0"/>
              </a:rPr>
              <a:t>Individual difference/needs</a:t>
            </a:r>
          </a:p>
        </p:txBody>
      </p:sp>
      <p:sp>
        <p:nvSpPr>
          <p:cNvPr id="3" name="Text Box 6">
            <a:extLst>
              <a:ext uri="{FF2B5EF4-FFF2-40B4-BE49-F238E27FC236}">
                <a16:creationId xmlns:a16="http://schemas.microsoft.com/office/drawing/2014/main" id="{17228ACB-7EF3-40C4-B5D8-42DEE4CE8BEF}"/>
              </a:ext>
            </a:extLst>
          </p:cNvPr>
          <p:cNvSpPr txBox="1">
            <a:spLocks noChangeArrowheads="1"/>
          </p:cNvSpPr>
          <p:nvPr/>
        </p:nvSpPr>
        <p:spPr bwMode="auto">
          <a:xfrm>
            <a:off x="441325" y="935038"/>
            <a:ext cx="5786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Everybody's fitness level differ and should therefore tailor training to their specific needs. </a:t>
            </a:r>
          </a:p>
        </p:txBody>
      </p:sp>
      <p:pic>
        <p:nvPicPr>
          <p:cNvPr id="67588" name="Picture 7" descr="weightling-women-s-75kg-beijing-2008-66812">
            <a:extLst>
              <a:ext uri="{FF2B5EF4-FFF2-40B4-BE49-F238E27FC236}">
                <a16:creationId xmlns:a16="http://schemas.microsoft.com/office/drawing/2014/main" id="{5B7A4711-5E0B-4B0C-9672-E9B49BA689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1068388"/>
            <a:ext cx="267176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8" descr="E:\WORK FOR MUM\LOCOG\first-brand-new-london-2012-venue-opens-74412.jpg">
            <a:extLst>
              <a:ext uri="{FF2B5EF4-FFF2-40B4-BE49-F238E27FC236}">
                <a16:creationId xmlns:a16="http://schemas.microsoft.com/office/drawing/2014/main" id="{10BBA44A-FBBE-448C-80B9-8A3A49CD7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8788" y="3068638"/>
            <a:ext cx="433705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Rectangle 6">
            <a:extLst>
              <a:ext uri="{FF2B5EF4-FFF2-40B4-BE49-F238E27FC236}">
                <a16:creationId xmlns:a16="http://schemas.microsoft.com/office/drawing/2014/main" id="{1723F0C4-56A6-4905-A1A2-2F1411F5BC7C}"/>
              </a:ext>
            </a:extLst>
          </p:cNvPr>
          <p:cNvSpPr>
            <a:spLocks noChangeArrowheads="1"/>
          </p:cNvSpPr>
          <p:nvPr/>
        </p:nvSpPr>
        <p:spPr bwMode="auto">
          <a:xfrm>
            <a:off x="611188" y="3068638"/>
            <a:ext cx="3168650" cy="23082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defRPr/>
            </a:pPr>
            <a:r>
              <a:rPr lang="en-GB" b="0" dirty="0">
                <a:solidFill>
                  <a:schemeClr val="tx1"/>
                </a:solidFill>
                <a:latin typeface="Calibri" panose="020F0502020204030204" pitchFamily="34" charset="0"/>
                <a:cs typeface="Calibri" panose="020F0502020204030204" pitchFamily="34" charset="0"/>
              </a:rPr>
              <a:t>Understanding an individuals needs will mean training is set at their level and accounts for their strengths and weaknesses.</a:t>
            </a:r>
          </a:p>
        </p:txBody>
      </p:sp>
      <p:sp>
        <p:nvSpPr>
          <p:cNvPr id="67591" name="Rectangle 1">
            <a:extLst>
              <a:ext uri="{FF2B5EF4-FFF2-40B4-BE49-F238E27FC236}">
                <a16:creationId xmlns:a16="http://schemas.microsoft.com/office/drawing/2014/main" id="{D621FC0B-BCE2-4150-8594-CAAB58020BFE}"/>
              </a:ext>
            </a:extLst>
          </p:cNvPr>
          <p:cNvSpPr>
            <a:spLocks noChangeArrowheads="1"/>
          </p:cNvSpPr>
          <p:nvPr/>
        </p:nvSpPr>
        <p:spPr bwMode="auto">
          <a:xfrm>
            <a:off x="430213" y="5876925"/>
            <a:ext cx="79581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b="0">
                <a:latin typeface="Calibri" panose="020F0502020204030204" pitchFamily="34" charset="0"/>
                <a:cs typeface="Calibri" panose="020F0502020204030204" pitchFamily="34" charset="0"/>
              </a:rPr>
              <a:t>Elite performers may adjust their training in the run up to a competition.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A97DC803-E55D-4CE6-B24E-18B2C635D927}"/>
              </a:ext>
            </a:extLst>
          </p:cNvPr>
          <p:cNvSpPr txBox="1">
            <a:spLocks noChangeArrowheads="1"/>
          </p:cNvSpPr>
          <p:nvPr/>
        </p:nvSpPr>
        <p:spPr bwMode="auto">
          <a:xfrm>
            <a:off x="463550" y="928688"/>
            <a:ext cx="8429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30000"/>
              </a:spcBef>
              <a:buClrTx/>
              <a:buSzTx/>
              <a:buFontTx/>
              <a:buNone/>
            </a:pPr>
            <a:r>
              <a:rPr lang="en-GB" altLang="en-US" b="0">
                <a:solidFill>
                  <a:schemeClr val="tx1"/>
                </a:solidFill>
                <a:latin typeface="Calibri" panose="020F0502020204030204" pitchFamily="34" charset="0"/>
                <a:cs typeface="Calibri" panose="020F0502020204030204" pitchFamily="34" charset="0"/>
              </a:rPr>
              <a:t>This is how the body reacts to training loads placed on it. The more the body is pushed the better its ability to cope.</a:t>
            </a:r>
          </a:p>
        </p:txBody>
      </p:sp>
      <p:sp>
        <p:nvSpPr>
          <p:cNvPr id="69635" name="Text Box 4">
            <a:extLst>
              <a:ext uri="{FF2B5EF4-FFF2-40B4-BE49-F238E27FC236}">
                <a16:creationId xmlns:a16="http://schemas.microsoft.com/office/drawing/2014/main" id="{AE6A4BCD-DF1F-4C53-91FC-5CD3884E7DBF}"/>
              </a:ext>
            </a:extLst>
          </p:cNvPr>
          <p:cNvSpPr txBox="1">
            <a:spLocks noChangeArrowheads="1"/>
          </p:cNvSpPr>
          <p:nvPr/>
        </p:nvSpPr>
        <p:spPr bwMode="auto">
          <a:xfrm>
            <a:off x="463550" y="277813"/>
            <a:ext cx="5040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sz="2800">
                <a:solidFill>
                  <a:srgbClr val="0066CC"/>
                </a:solidFill>
                <a:latin typeface="Calibri" panose="020F0502020204030204" pitchFamily="34" charset="0"/>
                <a:cs typeface="Calibri" panose="020F0502020204030204" pitchFamily="34" charset="0"/>
              </a:rPr>
              <a:t>Adaptation</a:t>
            </a:r>
          </a:p>
        </p:txBody>
      </p:sp>
      <p:pic>
        <p:nvPicPr>
          <p:cNvPr id="69636" name="Picture 4" descr="vo2 max test.jpg">
            <a:extLst>
              <a:ext uri="{FF2B5EF4-FFF2-40B4-BE49-F238E27FC236}">
                <a16:creationId xmlns:a16="http://schemas.microsoft.com/office/drawing/2014/main" id="{DD3C0FFE-728D-4E9D-857B-6CAFE9C78507}"/>
              </a:ext>
            </a:extLst>
          </p:cNvPr>
          <p:cNvPicPr>
            <a:picLocks noChangeAspect="1"/>
          </p:cNvPicPr>
          <p:nvPr/>
        </p:nvPicPr>
        <p:blipFill>
          <a:blip r:embed="rId4">
            <a:extLst>
              <a:ext uri="{28A0092B-C50C-407E-A947-70E740481C1C}">
                <a14:useLocalDpi xmlns:a14="http://schemas.microsoft.com/office/drawing/2010/main" val="0"/>
              </a:ext>
            </a:extLst>
          </a:blip>
          <a:srcRect b="7124"/>
          <a:stretch>
            <a:fillRect/>
          </a:stretch>
        </p:blipFill>
        <p:spPr bwMode="auto">
          <a:xfrm>
            <a:off x="571500" y="1928813"/>
            <a:ext cx="3786188"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8" descr="athletics-men-s-200m-final-beijing-2008-65200">
            <a:extLst>
              <a:ext uri="{FF2B5EF4-FFF2-40B4-BE49-F238E27FC236}">
                <a16:creationId xmlns:a16="http://schemas.microsoft.com/office/drawing/2014/main" id="{8290167B-E0F4-4682-B5E0-9E025E330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1928813"/>
            <a:ext cx="40782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a:extLst>
              <a:ext uri="{FF2B5EF4-FFF2-40B4-BE49-F238E27FC236}">
                <a16:creationId xmlns:a16="http://schemas.microsoft.com/office/drawing/2014/main" id="{4F7D3EF3-574D-4BDF-803C-94487E92C027}"/>
              </a:ext>
            </a:extLst>
          </p:cNvPr>
          <p:cNvSpPr txBox="1">
            <a:spLocks noChangeArrowheads="1"/>
          </p:cNvSpPr>
          <p:nvPr/>
        </p:nvSpPr>
        <p:spPr bwMode="auto">
          <a:xfrm>
            <a:off x="571500" y="5614988"/>
            <a:ext cx="7745413" cy="8318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30000"/>
              </a:spcBef>
              <a:defRPr/>
            </a:pPr>
            <a:r>
              <a:rPr lang="en-GB" b="0" dirty="0">
                <a:latin typeface="Calibri" panose="020F0502020204030204" pitchFamily="34" charset="0"/>
                <a:cs typeface="Calibri" panose="020F0502020204030204" pitchFamily="34" charset="0"/>
              </a:rPr>
              <a:t>Adaptations occur during recover periods between training sessions.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0" fill="hold"/>
                                        <p:tgtEl>
                                          <p:spTgt spid="9"/>
                                        </p:tgtEl>
                                        <p:attrNameLst>
                                          <p:attrName>ppt_x</p:attrName>
                                        </p:attrNameLst>
                                      </p:cBhvr>
                                      <p:tavLst>
                                        <p:tav tm="0">
                                          <p:val>
                                            <p:strVal val="#ppt_x"/>
                                          </p:val>
                                        </p:tav>
                                        <p:tav tm="100000">
                                          <p:val>
                                            <p:strVal val="#ppt_x"/>
                                          </p:val>
                                        </p:tav>
                                      </p:tavLst>
                                    </p:anim>
                                    <p:anim calcmode="lin" valueType="num">
                                      <p:cBhvr additive="base">
                                        <p:cTn id="14"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8" name="Text Box 6">
            <a:extLst>
              <a:ext uri="{FF2B5EF4-FFF2-40B4-BE49-F238E27FC236}">
                <a16:creationId xmlns:a16="http://schemas.microsoft.com/office/drawing/2014/main" id="{88AA84B3-2495-4362-B1E5-62C36063D31C}"/>
              </a:ext>
            </a:extLst>
          </p:cNvPr>
          <p:cNvSpPr txBox="1">
            <a:spLocks noChangeArrowheads="1"/>
          </p:cNvSpPr>
          <p:nvPr/>
        </p:nvSpPr>
        <p:spPr bwMode="auto">
          <a:xfrm>
            <a:off x="539750" y="2781300"/>
            <a:ext cx="4357688" cy="25860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25000"/>
              </a:spcBef>
              <a:defRPr/>
            </a:pPr>
            <a:r>
              <a:rPr lang="en-GB" b="0" dirty="0">
                <a:latin typeface="Calibri" panose="020F0502020204030204" pitchFamily="34" charset="0"/>
                <a:cs typeface="Calibri" panose="020F0502020204030204" pitchFamily="34" charset="0"/>
              </a:rPr>
              <a:t>This simply means that unless you keep training, any fitness gains will be lost.</a:t>
            </a:r>
          </a:p>
          <a:p>
            <a:pPr>
              <a:spcBef>
                <a:spcPct val="25000"/>
              </a:spcBef>
              <a:defRPr/>
            </a:pPr>
            <a:endParaRPr lang="en-GB" b="0" dirty="0">
              <a:latin typeface="Calibri" panose="020F0502020204030204" pitchFamily="34" charset="0"/>
              <a:cs typeface="Calibri" panose="020F0502020204030204" pitchFamily="34" charset="0"/>
            </a:endParaRPr>
          </a:p>
          <a:p>
            <a:pPr>
              <a:spcBef>
                <a:spcPct val="25000"/>
              </a:spcBef>
              <a:defRPr/>
            </a:pPr>
            <a:r>
              <a:rPr lang="en-GB" b="0" i="1" dirty="0">
                <a:solidFill>
                  <a:schemeClr val="tx1"/>
                </a:solidFill>
                <a:latin typeface="Calibri" panose="020F0502020204030204" pitchFamily="34" charset="0"/>
                <a:cs typeface="Calibri" panose="020F0502020204030204" pitchFamily="34" charset="0"/>
              </a:rPr>
              <a:t>Athletes say.....</a:t>
            </a:r>
          </a:p>
          <a:p>
            <a:pPr>
              <a:spcBef>
                <a:spcPct val="25000"/>
              </a:spcBef>
              <a:defRPr/>
            </a:pPr>
            <a:r>
              <a:rPr lang="en-GB" b="0" i="1" dirty="0">
                <a:solidFill>
                  <a:schemeClr val="tx1"/>
                </a:solidFill>
                <a:latin typeface="Calibri" panose="020F0502020204030204" pitchFamily="34" charset="0"/>
                <a:cs typeface="Calibri" panose="020F0502020204030204" pitchFamily="34" charset="0"/>
              </a:rPr>
              <a:t>“If you don’t use it, you lose it!”</a:t>
            </a:r>
          </a:p>
        </p:txBody>
      </p:sp>
      <p:sp>
        <p:nvSpPr>
          <p:cNvPr id="71683" name="Rectangle 6">
            <a:extLst>
              <a:ext uri="{FF2B5EF4-FFF2-40B4-BE49-F238E27FC236}">
                <a16:creationId xmlns:a16="http://schemas.microsoft.com/office/drawing/2014/main" id="{2D650C40-3B55-4FB0-B9E7-62500A5FCABE}"/>
              </a:ext>
            </a:extLst>
          </p:cNvPr>
          <p:cNvSpPr>
            <a:spLocks noChangeArrowheads="1"/>
          </p:cNvSpPr>
          <p:nvPr/>
        </p:nvSpPr>
        <p:spPr bwMode="auto">
          <a:xfrm>
            <a:off x="412750" y="908050"/>
            <a:ext cx="838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Reversibility is process of an athletes body losing fitness levels. It the opposite of progressive overload and can occur if training has stopped due to illness or injury.</a:t>
            </a:r>
          </a:p>
        </p:txBody>
      </p:sp>
      <p:pic>
        <p:nvPicPr>
          <p:cNvPr id="71684" name="Picture 7" descr="511921542_2490ec2d61">
            <a:extLst>
              <a:ext uri="{FF2B5EF4-FFF2-40B4-BE49-F238E27FC236}">
                <a16:creationId xmlns:a16="http://schemas.microsoft.com/office/drawing/2014/main" id="{076D3D9D-31AE-4DF8-8369-B716075AC0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926"/>
          <a:stretch>
            <a:fillRect/>
          </a:stretch>
        </p:blipFill>
        <p:spPr bwMode="auto">
          <a:xfrm>
            <a:off x="5219700" y="2276475"/>
            <a:ext cx="285908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15">
            <a:extLst>
              <a:ext uri="{FF2B5EF4-FFF2-40B4-BE49-F238E27FC236}">
                <a16:creationId xmlns:a16="http://schemas.microsoft.com/office/drawing/2014/main" id="{880285F5-6E69-40FE-A30E-5EFC3F396292}"/>
              </a:ext>
            </a:extLst>
          </p:cNvPr>
          <p:cNvSpPr>
            <a:spLocks noChangeArrowheads="1"/>
          </p:cNvSpPr>
          <p:nvPr/>
        </p:nvSpPr>
        <p:spPr bwMode="auto">
          <a:xfrm>
            <a:off x="395288" y="260350"/>
            <a:ext cx="6624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r>
              <a:rPr lang="en-GB" altLang="en-US" sz="2800">
                <a:solidFill>
                  <a:srgbClr val="0066CC"/>
                </a:solidFill>
                <a:latin typeface="Calibri" panose="020F0502020204030204" pitchFamily="34" charset="0"/>
                <a:cs typeface="Calibri" panose="020F0502020204030204" pitchFamily="34" charset="0"/>
              </a:rPr>
              <a:t>Reversibility</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278">
                                            <p:txEl>
                                              <p:pRg st="0" end="0"/>
                                            </p:txEl>
                                          </p:spTgt>
                                        </p:tgtEl>
                                        <p:attrNameLst>
                                          <p:attrName>style.visibility</p:attrName>
                                        </p:attrNameLst>
                                      </p:cBhvr>
                                      <p:to>
                                        <p:strVal val="visible"/>
                                      </p:to>
                                    </p:set>
                                    <p:animEffect transition="in" filter="checkerboard(across)">
                                      <p:cBhvr>
                                        <p:cTn id="7" dur="500"/>
                                        <p:tgtEl>
                                          <p:spTgt spid="542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4278">
                                            <p:txEl>
                                              <p:pRg st="2" end="2"/>
                                            </p:txEl>
                                          </p:spTgt>
                                        </p:tgtEl>
                                        <p:attrNameLst>
                                          <p:attrName>style.visibility</p:attrName>
                                        </p:attrNameLst>
                                      </p:cBhvr>
                                      <p:to>
                                        <p:strVal val="visible"/>
                                      </p:to>
                                    </p:set>
                                    <p:animEffect transition="in" filter="checkerboard(across)">
                                      <p:cBhvr>
                                        <p:cTn id="12" dur="500"/>
                                        <p:tgtEl>
                                          <p:spTgt spid="5427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4278">
                                            <p:txEl>
                                              <p:pRg st="3" end="3"/>
                                            </p:txEl>
                                          </p:spTgt>
                                        </p:tgtEl>
                                        <p:attrNameLst>
                                          <p:attrName>style.visibility</p:attrName>
                                        </p:attrNameLst>
                                      </p:cBhvr>
                                      <p:to>
                                        <p:strVal val="visible"/>
                                      </p:to>
                                    </p:set>
                                    <p:animEffect transition="in" filter="checkerboard(across)">
                                      <p:cBhvr>
                                        <p:cTn id="17" dur="500"/>
                                        <p:tgtEl>
                                          <p:spTgt spid="542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a:extLst>
              <a:ext uri="{FF2B5EF4-FFF2-40B4-BE49-F238E27FC236}">
                <a16:creationId xmlns:a16="http://schemas.microsoft.com/office/drawing/2014/main" id="{7AFDF45F-8CB2-4114-A2A4-19A06A05B553}"/>
              </a:ext>
            </a:extLst>
          </p:cNvPr>
          <p:cNvSpPr>
            <a:spLocks noChangeArrowheads="1"/>
          </p:cNvSpPr>
          <p:nvPr/>
        </p:nvSpPr>
        <p:spPr bwMode="auto">
          <a:xfrm>
            <a:off x="395288" y="981075"/>
            <a:ext cx="80724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This means that instead of progressing or remaining at the same level, the athlete loses fitness.  It only takes 3 or 4 weeks to get out of condition.</a:t>
            </a:r>
          </a:p>
        </p:txBody>
      </p:sp>
      <p:sp>
        <p:nvSpPr>
          <p:cNvPr id="33796" name="Rectangle 6">
            <a:extLst>
              <a:ext uri="{FF2B5EF4-FFF2-40B4-BE49-F238E27FC236}">
                <a16:creationId xmlns:a16="http://schemas.microsoft.com/office/drawing/2014/main" id="{AAC198E0-E87D-41D6-A5C9-3F85360438F0}"/>
              </a:ext>
            </a:extLst>
          </p:cNvPr>
          <p:cNvSpPr>
            <a:spLocks noChangeArrowheads="1"/>
          </p:cNvSpPr>
          <p:nvPr/>
        </p:nvSpPr>
        <p:spPr bwMode="auto">
          <a:xfrm>
            <a:off x="539750" y="2565400"/>
            <a:ext cx="4103688" cy="34163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b="0" dirty="0">
                <a:solidFill>
                  <a:schemeClr val="tx1"/>
                </a:solidFill>
                <a:latin typeface="Calibri" panose="020F0502020204030204" pitchFamily="34" charset="0"/>
                <a:cs typeface="Calibri" panose="020F0502020204030204" pitchFamily="34" charset="0"/>
              </a:rPr>
              <a:t>This has implications does for an elite performer who’s season has just finished and may become out of shape.</a:t>
            </a:r>
          </a:p>
          <a:p>
            <a:pPr>
              <a:defRPr/>
            </a:pPr>
            <a:endParaRPr lang="en-GB" b="0" dirty="0">
              <a:solidFill>
                <a:schemeClr val="tx1"/>
              </a:solidFill>
              <a:latin typeface="Calibri" panose="020F0502020204030204" pitchFamily="34" charset="0"/>
              <a:cs typeface="Calibri" panose="020F0502020204030204" pitchFamily="34" charset="0"/>
            </a:endParaRPr>
          </a:p>
          <a:p>
            <a:pPr>
              <a:defRPr/>
            </a:pPr>
            <a:r>
              <a:rPr lang="en-GB" b="0" dirty="0">
                <a:solidFill>
                  <a:schemeClr val="tx1"/>
                </a:solidFill>
                <a:latin typeface="Calibri" panose="020F0502020204030204" pitchFamily="34" charset="0"/>
                <a:cs typeface="Calibri" panose="020F0502020204030204" pitchFamily="34" charset="0"/>
              </a:rPr>
              <a:t>Reversibility may also take place after an injury or illness as normal training can become difficult.  </a:t>
            </a:r>
          </a:p>
        </p:txBody>
      </p:sp>
      <p:pic>
        <p:nvPicPr>
          <p:cNvPr id="73732" name="Picture 6" descr="E:\PICTURES\bodybuilder-muscle-clip-art.png">
            <a:extLst>
              <a:ext uri="{FF2B5EF4-FFF2-40B4-BE49-F238E27FC236}">
                <a16:creationId xmlns:a16="http://schemas.microsoft.com/office/drawing/2014/main" id="{5DA99555-7FC7-4DD1-9432-E7518882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2093913"/>
            <a:ext cx="29146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15">
            <a:extLst>
              <a:ext uri="{FF2B5EF4-FFF2-40B4-BE49-F238E27FC236}">
                <a16:creationId xmlns:a16="http://schemas.microsoft.com/office/drawing/2014/main" id="{3BDF8D8A-264D-4AEE-9390-D1AF93C1A208}"/>
              </a:ext>
            </a:extLst>
          </p:cNvPr>
          <p:cNvSpPr>
            <a:spLocks noChangeArrowheads="1"/>
          </p:cNvSpPr>
          <p:nvPr/>
        </p:nvSpPr>
        <p:spPr bwMode="auto">
          <a:xfrm>
            <a:off x="395288" y="260350"/>
            <a:ext cx="6624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Reversibility</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2D0B5D59-0ACE-4CE2-ABB4-B83D3949E87D}"/>
              </a:ext>
            </a:extLst>
          </p:cNvPr>
          <p:cNvSpPr txBox="1">
            <a:spLocks noChangeArrowheads="1"/>
          </p:cNvSpPr>
          <p:nvPr/>
        </p:nvSpPr>
        <p:spPr bwMode="auto">
          <a:xfrm>
            <a:off x="395288" y="981075"/>
            <a:ext cx="8208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30000"/>
              </a:spcBef>
              <a:buClrTx/>
              <a:buSzTx/>
              <a:buFontTx/>
              <a:buNone/>
            </a:pPr>
            <a:r>
              <a:rPr lang="en-GB" altLang="en-US" b="0">
                <a:solidFill>
                  <a:schemeClr val="tx1"/>
                </a:solidFill>
                <a:latin typeface="Calibri" panose="020F0502020204030204" pitchFamily="34" charset="0"/>
                <a:cs typeface="Calibri" panose="020F0502020204030204" pitchFamily="34" charset="0"/>
              </a:rPr>
              <a:t>This is required so that the body can recover from the training and to allow adaption to occur.</a:t>
            </a:r>
          </a:p>
        </p:txBody>
      </p:sp>
      <p:pic>
        <p:nvPicPr>
          <p:cNvPr id="74755" name="Picture 2" descr="C:\Documents and Settings\School\My Documents\My Pictures\R and R 1.jpg">
            <a:extLst>
              <a:ext uri="{FF2B5EF4-FFF2-40B4-BE49-F238E27FC236}">
                <a16:creationId xmlns:a16="http://schemas.microsoft.com/office/drawing/2014/main" id="{615BCC34-3DDC-4CA8-959B-AA6809EE8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347"/>
          <a:stretch>
            <a:fillRect/>
          </a:stretch>
        </p:blipFill>
        <p:spPr bwMode="auto">
          <a:xfrm>
            <a:off x="6300788" y="1968500"/>
            <a:ext cx="22860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descr="C:\Documents and Settings\School\My Documents\My Pictures\r and r 2.jpg">
            <a:extLst>
              <a:ext uri="{FF2B5EF4-FFF2-40B4-BE49-F238E27FC236}">
                <a16:creationId xmlns:a16="http://schemas.microsoft.com/office/drawing/2014/main" id="{526B6242-FBA1-42A6-9C14-F0E8722FE8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088" y="4246563"/>
            <a:ext cx="2733675"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Rectangle 15">
            <a:extLst>
              <a:ext uri="{FF2B5EF4-FFF2-40B4-BE49-F238E27FC236}">
                <a16:creationId xmlns:a16="http://schemas.microsoft.com/office/drawing/2014/main" id="{42D458B9-96E9-4F1D-A9C2-7F34E367EE40}"/>
              </a:ext>
            </a:extLst>
          </p:cNvPr>
          <p:cNvSpPr>
            <a:spLocks noChangeArrowheads="1"/>
          </p:cNvSpPr>
          <p:nvPr/>
        </p:nvSpPr>
        <p:spPr bwMode="auto">
          <a:xfrm>
            <a:off x="395288" y="260350"/>
            <a:ext cx="6624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Rest and Recovery</a:t>
            </a:r>
            <a:endParaRPr lang="en-US" altLang="en-GB" sz="2800">
              <a:solidFill>
                <a:srgbClr val="0066CC"/>
              </a:solidFill>
              <a:latin typeface="Calibri" panose="020F0502020204030204" pitchFamily="34" charset="0"/>
              <a:cs typeface="Calibri" panose="020F0502020204030204" pitchFamily="34" charset="0"/>
            </a:endParaRPr>
          </a:p>
        </p:txBody>
      </p:sp>
      <p:sp>
        <p:nvSpPr>
          <p:cNvPr id="7" name="Text Box 8">
            <a:extLst>
              <a:ext uri="{FF2B5EF4-FFF2-40B4-BE49-F238E27FC236}">
                <a16:creationId xmlns:a16="http://schemas.microsoft.com/office/drawing/2014/main" id="{165FF681-7319-4B4B-B6E0-D1C4CA4C4A0C}"/>
              </a:ext>
            </a:extLst>
          </p:cNvPr>
          <p:cNvSpPr txBox="1">
            <a:spLocks noChangeArrowheads="1"/>
          </p:cNvSpPr>
          <p:nvPr/>
        </p:nvSpPr>
        <p:spPr bwMode="auto">
          <a:xfrm>
            <a:off x="539750" y="2133600"/>
            <a:ext cx="2808288" cy="4227513"/>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spcBef>
                <a:spcPct val="30000"/>
              </a:spcBef>
              <a:defRPr/>
            </a:pPr>
            <a:r>
              <a:rPr lang="en-GB" b="0" dirty="0">
                <a:latin typeface="Calibri" panose="020F0502020204030204" pitchFamily="34" charset="0"/>
                <a:cs typeface="Calibri" panose="020F0502020204030204" pitchFamily="34" charset="0"/>
              </a:rPr>
              <a:t>A coach should consider the following factors in order to safe improve fitness levels:</a:t>
            </a:r>
          </a:p>
          <a:p>
            <a:pPr marL="342900" indent="-342900" eaLnBrk="1" hangingPunct="1">
              <a:spcBef>
                <a:spcPct val="30000"/>
              </a:spcBef>
              <a:buFont typeface="Arial" panose="020B0604020202020204" pitchFamily="34" charset="0"/>
              <a:buChar char="•"/>
              <a:defRPr/>
            </a:pPr>
            <a:r>
              <a:rPr lang="en-GB" b="0" dirty="0">
                <a:latin typeface="Calibri" panose="020F0502020204030204" pitchFamily="34" charset="0"/>
                <a:cs typeface="Calibri" panose="020F0502020204030204" pitchFamily="34" charset="0"/>
              </a:rPr>
              <a:t>Age</a:t>
            </a:r>
          </a:p>
          <a:p>
            <a:pPr marL="342900" indent="-342900" eaLnBrk="1" hangingPunct="1">
              <a:spcBef>
                <a:spcPct val="30000"/>
              </a:spcBef>
              <a:buFont typeface="Arial" panose="020B0604020202020204" pitchFamily="34" charset="0"/>
              <a:buChar char="•"/>
              <a:defRPr/>
            </a:pPr>
            <a:r>
              <a:rPr lang="en-GB" b="0" dirty="0">
                <a:latin typeface="Calibri" panose="020F0502020204030204" pitchFamily="34" charset="0"/>
                <a:cs typeface="Calibri" panose="020F0502020204030204" pitchFamily="34" charset="0"/>
              </a:rPr>
              <a:t>Gender</a:t>
            </a:r>
          </a:p>
          <a:p>
            <a:pPr marL="342900" indent="-342900" eaLnBrk="1" hangingPunct="1">
              <a:spcBef>
                <a:spcPct val="30000"/>
              </a:spcBef>
              <a:buFont typeface="Arial" panose="020B0604020202020204" pitchFamily="34" charset="0"/>
              <a:buChar char="•"/>
              <a:defRPr/>
            </a:pPr>
            <a:r>
              <a:rPr lang="en-GB" b="0" dirty="0">
                <a:latin typeface="Calibri" panose="020F0502020204030204" pitchFamily="34" charset="0"/>
                <a:cs typeface="Calibri" panose="020F0502020204030204" pitchFamily="34" charset="0"/>
              </a:rPr>
              <a:t>Environment</a:t>
            </a:r>
          </a:p>
          <a:p>
            <a:pPr marL="342900" indent="-342900" eaLnBrk="1" hangingPunct="1">
              <a:spcBef>
                <a:spcPct val="30000"/>
              </a:spcBef>
              <a:buFont typeface="Arial" panose="020B0604020202020204" pitchFamily="34" charset="0"/>
              <a:buChar char="•"/>
              <a:defRPr/>
            </a:pPr>
            <a:r>
              <a:rPr lang="en-GB" b="0" dirty="0">
                <a:latin typeface="Calibri" panose="020F0502020204030204" pitchFamily="34" charset="0"/>
                <a:cs typeface="Calibri" panose="020F0502020204030204" pitchFamily="34" charset="0"/>
              </a:rPr>
              <a:t>Experience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0" fill="hold"/>
                                        <p:tgtEl>
                                          <p:spTgt spid="7"/>
                                        </p:tgtEl>
                                        <p:attrNameLst>
                                          <p:attrName>ppt_x</p:attrName>
                                        </p:attrNameLst>
                                      </p:cBhvr>
                                      <p:tavLst>
                                        <p:tav tm="0">
                                          <p:val>
                                            <p:strVal val="#ppt_x"/>
                                          </p:val>
                                        </p:tav>
                                        <p:tav tm="100000">
                                          <p:val>
                                            <p:strVal val="#ppt_x"/>
                                          </p:val>
                                        </p:tav>
                                      </p:tavLst>
                                    </p:anim>
                                    <p:anim calcmode="lin" valueType="num">
                                      <p:cBhvr additive="base">
                                        <p:cTn id="14"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09D6FA01-BFD9-4A0A-966D-AC780D379179}"/>
              </a:ext>
            </a:extLst>
          </p:cNvPr>
          <p:cNvSpPr txBox="1">
            <a:spLocks noChangeArrowheads="1"/>
          </p:cNvSpPr>
          <p:nvPr/>
        </p:nvSpPr>
        <p:spPr bwMode="auto">
          <a:xfrm>
            <a:off x="463550" y="908050"/>
            <a:ext cx="84296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spcBef>
                <a:spcPct val="30000"/>
              </a:spcBef>
              <a:defRPr/>
            </a:pPr>
            <a:r>
              <a:rPr lang="en-GB" b="0" dirty="0">
                <a:latin typeface="Calibri" panose="020F0502020204030204" pitchFamily="34" charset="0"/>
                <a:cs typeface="Calibri" panose="020F0502020204030204" pitchFamily="34" charset="0"/>
              </a:rPr>
              <a:t>A training programme needs to have variety in order to maintain interest and motivation. Boredom can lead to people to give up training. To avoid this individuals may:</a:t>
            </a:r>
          </a:p>
          <a:p>
            <a:pPr marL="342900" indent="-342900" eaLnBrk="1" hangingPunct="1">
              <a:spcBef>
                <a:spcPct val="30000"/>
              </a:spcBef>
              <a:buFont typeface="Arial" panose="020B0604020202020204" pitchFamily="34" charset="0"/>
              <a:buChar char="•"/>
              <a:defRPr/>
            </a:pPr>
            <a:r>
              <a:rPr lang="en-GB" b="0" dirty="0">
                <a:latin typeface="Calibri" panose="020F0502020204030204" pitchFamily="34" charset="0"/>
                <a:cs typeface="Calibri" panose="020F0502020204030204" pitchFamily="34" charset="0"/>
              </a:rPr>
              <a:t>Use different challenges</a:t>
            </a:r>
          </a:p>
          <a:p>
            <a:pPr marL="342900" indent="-342900" eaLnBrk="1" hangingPunct="1">
              <a:spcBef>
                <a:spcPct val="30000"/>
              </a:spcBef>
              <a:buFont typeface="Arial" panose="020B0604020202020204" pitchFamily="34" charset="0"/>
              <a:buChar char="•"/>
              <a:defRPr/>
            </a:pPr>
            <a:r>
              <a:rPr lang="en-GB" b="0" dirty="0">
                <a:latin typeface="Calibri" panose="020F0502020204030204" pitchFamily="34" charset="0"/>
                <a:cs typeface="Calibri" panose="020F0502020204030204" pitchFamily="34" charset="0"/>
              </a:rPr>
              <a:t>Mix fitness training with skill</a:t>
            </a:r>
          </a:p>
        </p:txBody>
      </p:sp>
      <p:pic>
        <p:nvPicPr>
          <p:cNvPr id="76803" name="Picture 6" descr="C:\Documents and Settings\School\My Documents\Dropbox\ropes\bike.jpg">
            <a:extLst>
              <a:ext uri="{FF2B5EF4-FFF2-40B4-BE49-F238E27FC236}">
                <a16:creationId xmlns:a16="http://schemas.microsoft.com/office/drawing/2014/main" id="{D07F4217-C406-4368-8893-DB405871DE3A}"/>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l="4134" r="10191"/>
          <a:stretch>
            <a:fillRect/>
          </a:stretch>
        </p:blipFill>
        <p:spPr bwMode="auto">
          <a:xfrm>
            <a:off x="4859338" y="3213100"/>
            <a:ext cx="349091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15">
            <a:extLst>
              <a:ext uri="{FF2B5EF4-FFF2-40B4-BE49-F238E27FC236}">
                <a16:creationId xmlns:a16="http://schemas.microsoft.com/office/drawing/2014/main" id="{22C096A0-68A1-48EC-8651-8B9C00EB6C3A}"/>
              </a:ext>
            </a:extLst>
          </p:cNvPr>
          <p:cNvSpPr>
            <a:spLocks noChangeArrowheads="1"/>
          </p:cNvSpPr>
          <p:nvPr/>
        </p:nvSpPr>
        <p:spPr bwMode="auto">
          <a:xfrm>
            <a:off x="434975" y="312738"/>
            <a:ext cx="6624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GB" sz="2800">
                <a:solidFill>
                  <a:srgbClr val="0066CC"/>
                </a:solidFill>
                <a:latin typeface="Calibri" panose="020F0502020204030204" pitchFamily="34" charset="0"/>
                <a:cs typeface="Calibri" panose="020F0502020204030204" pitchFamily="34" charset="0"/>
              </a:rPr>
              <a:t>Variance/Tedium</a:t>
            </a:r>
            <a:endParaRPr lang="en-US" altLang="en-GB" sz="2800">
              <a:solidFill>
                <a:srgbClr val="0066CC"/>
              </a:solidFill>
              <a:latin typeface="Calibri" panose="020F0502020204030204" pitchFamily="34" charset="0"/>
              <a:cs typeface="Calibri" panose="020F0502020204030204" pitchFamily="34" charset="0"/>
            </a:endParaRPr>
          </a:p>
        </p:txBody>
      </p:sp>
      <p:pic>
        <p:nvPicPr>
          <p:cNvPr id="76805" name="Picture 2" descr="Image result for cricket team playing football">
            <a:extLst>
              <a:ext uri="{FF2B5EF4-FFF2-40B4-BE49-F238E27FC236}">
                <a16:creationId xmlns:a16="http://schemas.microsoft.com/office/drawing/2014/main" id="{E5D76389-4E77-40A3-9840-26A928A90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3213100"/>
            <a:ext cx="41259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4">
            <a:extLst>
              <a:ext uri="{FF2B5EF4-FFF2-40B4-BE49-F238E27FC236}">
                <a16:creationId xmlns:a16="http://schemas.microsoft.com/office/drawing/2014/main" id="{CE3CBD51-21A8-45E1-8098-FF294B440282}"/>
              </a:ext>
            </a:extLst>
          </p:cNvPr>
          <p:cNvSpPr txBox="1">
            <a:spLocks noChangeArrowheads="1"/>
          </p:cNvSpPr>
          <p:nvPr/>
        </p:nvSpPr>
        <p:spPr bwMode="auto">
          <a:xfrm>
            <a:off x="428625" y="282575"/>
            <a:ext cx="542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sz="2800">
                <a:solidFill>
                  <a:srgbClr val="0066CC"/>
                </a:solidFill>
                <a:latin typeface="Calibri" panose="020F0502020204030204" pitchFamily="34" charset="0"/>
                <a:cs typeface="Calibri" panose="020F0502020204030204" pitchFamily="34" charset="0"/>
              </a:rPr>
              <a:t>Warm up/Cool down</a:t>
            </a:r>
          </a:p>
        </p:txBody>
      </p:sp>
      <p:sp>
        <p:nvSpPr>
          <p:cNvPr id="78851" name="Text Box 3">
            <a:extLst>
              <a:ext uri="{FF2B5EF4-FFF2-40B4-BE49-F238E27FC236}">
                <a16:creationId xmlns:a16="http://schemas.microsoft.com/office/drawing/2014/main" id="{D8069F8A-3BBC-4812-A736-6660066510E9}"/>
              </a:ext>
            </a:extLst>
          </p:cNvPr>
          <p:cNvSpPr txBox="1">
            <a:spLocks noChangeArrowheads="1"/>
          </p:cNvSpPr>
          <p:nvPr/>
        </p:nvSpPr>
        <p:spPr bwMode="auto">
          <a:xfrm>
            <a:off x="428625" y="2420938"/>
            <a:ext cx="27749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 typeface="Wingdings 3" panose="05040102010807070707" pitchFamily="18" charset="2"/>
              <a:buNone/>
            </a:pPr>
            <a:r>
              <a:rPr lang="en-GB" altLang="en-US">
                <a:solidFill>
                  <a:schemeClr val="tx1"/>
                </a:solidFill>
                <a:latin typeface="Calibri" panose="020F0502020204030204" pitchFamily="34" charset="0"/>
                <a:cs typeface="Calibri" panose="020F0502020204030204" pitchFamily="34" charset="0"/>
              </a:rPr>
              <a:t>Warm up: </a:t>
            </a:r>
            <a:r>
              <a:rPr lang="en-GB" altLang="en-US" b="0">
                <a:solidFill>
                  <a:schemeClr val="tx1"/>
                </a:solidFill>
                <a:latin typeface="Calibri" panose="020F0502020204030204" pitchFamily="34" charset="0"/>
                <a:cs typeface="Calibri" panose="020F0502020204030204" pitchFamily="34" charset="0"/>
              </a:rPr>
              <a:t>This should consist of light, continuous physical activity to prepare the body for exercise. A thorough warm up is vital to prepare the mind and body. </a:t>
            </a:r>
          </a:p>
        </p:txBody>
      </p:sp>
      <p:sp>
        <p:nvSpPr>
          <p:cNvPr id="78852" name="Text Box 3">
            <a:extLst>
              <a:ext uri="{FF2B5EF4-FFF2-40B4-BE49-F238E27FC236}">
                <a16:creationId xmlns:a16="http://schemas.microsoft.com/office/drawing/2014/main" id="{AED26CBA-CF15-4120-920B-A761A36C7ABA}"/>
              </a:ext>
            </a:extLst>
          </p:cNvPr>
          <p:cNvSpPr txBox="1">
            <a:spLocks noChangeArrowheads="1"/>
          </p:cNvSpPr>
          <p:nvPr/>
        </p:nvSpPr>
        <p:spPr bwMode="auto">
          <a:xfrm>
            <a:off x="428625" y="930275"/>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Every training method requires a full warm up and cool down to ensure the performer’s safety.</a:t>
            </a:r>
          </a:p>
        </p:txBody>
      </p:sp>
      <p:pic>
        <p:nvPicPr>
          <p:cNvPr id="78853" name="Picture 1" descr="Snowboarding - Fotopedia">
            <a:extLst>
              <a:ext uri="{FF2B5EF4-FFF2-40B4-BE49-F238E27FC236}">
                <a16:creationId xmlns:a16="http://schemas.microsoft.com/office/drawing/2014/main" id="{BE4DCC2B-F626-47B3-AD2D-546A24BA0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565400"/>
            <a:ext cx="5113338"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27" name="Rectangle 1043">
            <a:extLst>
              <a:ext uri="{FF2B5EF4-FFF2-40B4-BE49-F238E27FC236}">
                <a16:creationId xmlns:a16="http://schemas.microsoft.com/office/drawing/2014/main" id="{836F3A25-9986-4CCE-959E-66ABC29CC4F2}"/>
              </a:ext>
            </a:extLst>
          </p:cNvPr>
          <p:cNvSpPr>
            <a:spLocks noChangeArrowheads="1"/>
          </p:cNvSpPr>
          <p:nvPr/>
        </p:nvSpPr>
        <p:spPr bwMode="auto">
          <a:xfrm>
            <a:off x="463550" y="928688"/>
            <a:ext cx="8088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A typical warm up routine is stated below:</a:t>
            </a:r>
          </a:p>
        </p:txBody>
      </p:sp>
      <p:sp>
        <p:nvSpPr>
          <p:cNvPr id="171030" name="Rectangle 1046">
            <a:extLst>
              <a:ext uri="{FF2B5EF4-FFF2-40B4-BE49-F238E27FC236}">
                <a16:creationId xmlns:a16="http://schemas.microsoft.com/office/drawing/2014/main" id="{94DFF06A-5E67-47C0-98CD-CF2ADC77949E}"/>
              </a:ext>
            </a:extLst>
          </p:cNvPr>
          <p:cNvSpPr>
            <a:spLocks noChangeArrowheads="1"/>
          </p:cNvSpPr>
          <p:nvPr/>
        </p:nvSpPr>
        <p:spPr bwMode="auto">
          <a:xfrm>
            <a:off x="539750" y="1773238"/>
            <a:ext cx="3798888" cy="15684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dirty="0">
                <a:solidFill>
                  <a:schemeClr val="tx1"/>
                </a:solidFill>
                <a:latin typeface="Calibri" panose="020F0502020204030204" pitchFamily="34" charset="0"/>
                <a:cs typeface="Calibri" panose="020F0502020204030204" pitchFamily="34" charset="0"/>
              </a:rPr>
              <a:t>Stage 1: Pulse raiser</a:t>
            </a:r>
          </a:p>
          <a:p>
            <a:pPr>
              <a:defRPr/>
            </a:pPr>
            <a:r>
              <a:rPr lang="en-GB" b="0" dirty="0">
                <a:latin typeface="Calibri" panose="020F0502020204030204" pitchFamily="34" charset="0"/>
                <a:cs typeface="Calibri" panose="020F0502020204030204" pitchFamily="34" charset="0"/>
              </a:rPr>
              <a:t>Involves gentle jogging, skipping, side stepping and gentle sprints x3.</a:t>
            </a:r>
          </a:p>
        </p:txBody>
      </p:sp>
      <p:sp>
        <p:nvSpPr>
          <p:cNvPr id="171031" name="Rectangle 1047">
            <a:extLst>
              <a:ext uri="{FF2B5EF4-FFF2-40B4-BE49-F238E27FC236}">
                <a16:creationId xmlns:a16="http://schemas.microsoft.com/office/drawing/2014/main" id="{A00A316E-A08E-48D9-BA54-0FD4F8AA2F85}"/>
              </a:ext>
            </a:extLst>
          </p:cNvPr>
          <p:cNvSpPr>
            <a:spLocks noChangeArrowheads="1"/>
          </p:cNvSpPr>
          <p:nvPr/>
        </p:nvSpPr>
        <p:spPr bwMode="auto">
          <a:xfrm>
            <a:off x="539750" y="3860800"/>
            <a:ext cx="4124325" cy="23082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dirty="0">
                <a:latin typeface="Calibri" panose="020F0502020204030204" pitchFamily="34" charset="0"/>
                <a:cs typeface="Calibri" panose="020F0502020204030204" pitchFamily="34" charset="0"/>
              </a:rPr>
              <a:t>Stage 2: Stretches</a:t>
            </a:r>
          </a:p>
          <a:p>
            <a:pPr>
              <a:defRPr/>
            </a:pPr>
            <a:r>
              <a:rPr lang="en-GB" b="0" dirty="0">
                <a:latin typeface="Calibri" panose="020F0502020204030204" pitchFamily="34" charset="0"/>
                <a:cs typeface="Calibri" panose="020F0502020204030204" pitchFamily="34" charset="0"/>
              </a:rPr>
              <a:t>From head to toe the body needs to be stretched including all major muscle groups. These may be static (still) stretches or dynamic (movement based)</a:t>
            </a:r>
          </a:p>
        </p:txBody>
      </p:sp>
      <p:pic>
        <p:nvPicPr>
          <p:cNvPr id="80901" name="Picture 1">
            <a:extLst>
              <a:ext uri="{FF2B5EF4-FFF2-40B4-BE49-F238E27FC236}">
                <a16:creationId xmlns:a16="http://schemas.microsoft.com/office/drawing/2014/main" id="{CF00B32D-6E75-43A0-BD73-CA06D2840B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6563" y="1773238"/>
            <a:ext cx="2736850"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2">
            <a:extLst>
              <a:ext uri="{FF2B5EF4-FFF2-40B4-BE49-F238E27FC236}">
                <a16:creationId xmlns:a16="http://schemas.microsoft.com/office/drawing/2014/main" id="{C0D31CA0-A389-463E-B51C-3975D87C13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1750" y="3860800"/>
            <a:ext cx="31416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 Box 4">
            <a:extLst>
              <a:ext uri="{FF2B5EF4-FFF2-40B4-BE49-F238E27FC236}">
                <a16:creationId xmlns:a16="http://schemas.microsoft.com/office/drawing/2014/main" id="{237F660A-5B02-40C6-808D-BF2F54211CD6}"/>
              </a:ext>
            </a:extLst>
          </p:cNvPr>
          <p:cNvSpPr txBox="1">
            <a:spLocks noChangeArrowheads="1"/>
          </p:cNvSpPr>
          <p:nvPr/>
        </p:nvSpPr>
        <p:spPr bwMode="auto">
          <a:xfrm>
            <a:off x="428625" y="282575"/>
            <a:ext cx="542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sz="2800">
                <a:solidFill>
                  <a:srgbClr val="0066CC"/>
                </a:solidFill>
                <a:latin typeface="Calibri" panose="020F0502020204030204" pitchFamily="34" charset="0"/>
                <a:cs typeface="Calibri" panose="020F0502020204030204" pitchFamily="34" charset="0"/>
              </a:rPr>
              <a:t>Warm up/Cool down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1027">
                                            <p:txEl>
                                              <p:pRg st="0" end="0"/>
                                            </p:txEl>
                                          </p:spTgt>
                                        </p:tgtEl>
                                        <p:attrNameLst>
                                          <p:attrName>style.visibility</p:attrName>
                                        </p:attrNameLst>
                                      </p:cBhvr>
                                      <p:to>
                                        <p:strVal val="visible"/>
                                      </p:to>
                                    </p:set>
                                    <p:animEffect transition="in" filter="wipe(left)">
                                      <p:cBhvr>
                                        <p:cTn id="7" dur="500"/>
                                        <p:tgtEl>
                                          <p:spTgt spid="17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71030"/>
                                        </p:tgtEl>
                                        <p:attrNameLst>
                                          <p:attrName>style.visibility</p:attrName>
                                        </p:attrNameLst>
                                      </p:cBhvr>
                                      <p:to>
                                        <p:strVal val="visible"/>
                                      </p:to>
                                    </p:set>
                                    <p:animEffect transition="in" filter="barn(outVertical)">
                                      <p:cBhvr>
                                        <p:cTn id="12" dur="500"/>
                                        <p:tgtEl>
                                          <p:spTgt spid="1710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71031"/>
                                        </p:tgtEl>
                                        <p:attrNameLst>
                                          <p:attrName>style.visibility</p:attrName>
                                        </p:attrNameLst>
                                      </p:cBhvr>
                                      <p:to>
                                        <p:strVal val="visible"/>
                                      </p:to>
                                    </p:set>
                                    <p:animEffect transition="in" filter="barn(outVertical)">
                                      <p:cBhvr>
                                        <p:cTn id="17" dur="500"/>
                                        <p:tgtEl>
                                          <p:spTgt spid="17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27" grpId="0" build="p" autoUpdateAnimBg="0"/>
      <p:bldP spid="171030" grpId="0" animBg="1" autoUpdateAnimBg="0"/>
      <p:bldP spid="17103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Text Box 3">
            <a:extLst>
              <a:ext uri="{FF2B5EF4-FFF2-40B4-BE49-F238E27FC236}">
                <a16:creationId xmlns:a16="http://schemas.microsoft.com/office/drawing/2014/main" id="{81488945-193E-4D22-B50F-F3853C77B384}"/>
              </a:ext>
            </a:extLst>
          </p:cNvPr>
          <p:cNvSpPr txBox="1">
            <a:spLocks noChangeArrowheads="1"/>
          </p:cNvSpPr>
          <p:nvPr/>
        </p:nvSpPr>
        <p:spPr bwMode="auto">
          <a:xfrm>
            <a:off x="500063" y="966788"/>
            <a:ext cx="8077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When a coach or trainer produce a training plan they will consider a number of guidelines to maximum the benefit for the athlete. If the training suits the performer the desired result will be achieved. </a:t>
            </a:r>
          </a:p>
        </p:txBody>
      </p:sp>
      <p:sp>
        <p:nvSpPr>
          <p:cNvPr id="16387" name="Rectangle 8">
            <a:extLst>
              <a:ext uri="{FF2B5EF4-FFF2-40B4-BE49-F238E27FC236}">
                <a16:creationId xmlns:a16="http://schemas.microsoft.com/office/drawing/2014/main" id="{F73B8CD4-B199-4E2B-A212-E9F439E2F8EC}"/>
              </a:ext>
            </a:extLst>
          </p:cNvPr>
          <p:cNvSpPr>
            <a:spLocks noChangeArrowheads="1"/>
          </p:cNvSpPr>
          <p:nvPr/>
        </p:nvSpPr>
        <p:spPr bwMode="auto">
          <a:xfrm>
            <a:off x="500063" y="333375"/>
            <a:ext cx="83645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GB" sz="2800">
                <a:solidFill>
                  <a:srgbClr val="0066CC"/>
                </a:solidFill>
                <a:latin typeface="Calibri" panose="020F0502020204030204" pitchFamily="34" charset="0"/>
                <a:cs typeface="Calibri" panose="020F0502020204030204" pitchFamily="34" charset="0"/>
              </a:rPr>
              <a:t>Personal information to aid training programme design</a:t>
            </a:r>
            <a:endParaRPr lang="en-US" altLang="en-GB" sz="2800">
              <a:solidFill>
                <a:srgbClr val="0066CC"/>
              </a:solidFill>
              <a:latin typeface="Calibri" panose="020F0502020204030204" pitchFamily="34" charset="0"/>
              <a:cs typeface="Calibri" panose="020F0502020204030204" pitchFamily="34" charset="0"/>
            </a:endParaRPr>
          </a:p>
        </p:txBody>
      </p:sp>
      <p:pic>
        <p:nvPicPr>
          <p:cNvPr id="16388" name="Picture 5" descr="C:\Documents and Settings\School\My Documents\My Pictures\123RF LIMITED\9371707_s.jpg">
            <a:extLst>
              <a:ext uri="{FF2B5EF4-FFF2-40B4-BE49-F238E27FC236}">
                <a16:creationId xmlns:a16="http://schemas.microsoft.com/office/drawing/2014/main" id="{C824BE16-4FB3-4D8D-8A97-FBA127EA7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647950"/>
            <a:ext cx="6056312"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dissolv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46">
            <a:extLst>
              <a:ext uri="{FF2B5EF4-FFF2-40B4-BE49-F238E27FC236}">
                <a16:creationId xmlns:a16="http://schemas.microsoft.com/office/drawing/2014/main" id="{8936EE60-7F63-4148-B232-ACFAD04D38AE}"/>
              </a:ext>
            </a:extLst>
          </p:cNvPr>
          <p:cNvSpPr>
            <a:spLocks noChangeArrowheads="1"/>
          </p:cNvSpPr>
          <p:nvPr/>
        </p:nvSpPr>
        <p:spPr bwMode="auto">
          <a:xfrm>
            <a:off x="534988" y="981075"/>
            <a:ext cx="7853362" cy="1200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dirty="0">
                <a:solidFill>
                  <a:schemeClr val="tx1"/>
                </a:solidFill>
                <a:latin typeface="Calibri" panose="020F0502020204030204" pitchFamily="34" charset="0"/>
                <a:cs typeface="Calibri" panose="020F0502020204030204" pitchFamily="34" charset="0"/>
              </a:rPr>
              <a:t>Stage 3: Exercise Specific Drills</a:t>
            </a:r>
          </a:p>
          <a:p>
            <a:pPr>
              <a:defRPr/>
            </a:pPr>
            <a:r>
              <a:rPr lang="en-GB" b="0" dirty="0">
                <a:latin typeface="Calibri" panose="020F0502020204030204" pitchFamily="34" charset="0"/>
                <a:cs typeface="Calibri" panose="020F0502020204030204" pitchFamily="34" charset="0"/>
              </a:rPr>
              <a:t>Players use a ball to dribble, pass and shoot in order to ready the body for a game. </a:t>
            </a:r>
            <a:endParaRPr lang="en-GB" dirty="0">
              <a:solidFill>
                <a:schemeClr val="tx1"/>
              </a:solidFill>
              <a:latin typeface="Calibri" panose="020F0502020204030204" pitchFamily="34" charset="0"/>
              <a:cs typeface="Calibri" panose="020F0502020204030204" pitchFamily="34" charset="0"/>
            </a:endParaRPr>
          </a:p>
        </p:txBody>
      </p:sp>
      <p:pic>
        <p:nvPicPr>
          <p:cNvPr id="82947" name="Picture 2">
            <a:extLst>
              <a:ext uri="{FF2B5EF4-FFF2-40B4-BE49-F238E27FC236}">
                <a16:creationId xmlns:a16="http://schemas.microsoft.com/office/drawing/2014/main" id="{3B559941-3885-4163-ACA5-8DA5AFA55E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420938"/>
            <a:ext cx="5992813"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4">
            <a:extLst>
              <a:ext uri="{FF2B5EF4-FFF2-40B4-BE49-F238E27FC236}">
                <a16:creationId xmlns:a16="http://schemas.microsoft.com/office/drawing/2014/main" id="{A488B7FC-D2B1-4090-B0AE-AE38F0EEFF3E}"/>
              </a:ext>
            </a:extLst>
          </p:cNvPr>
          <p:cNvSpPr txBox="1">
            <a:spLocks noChangeArrowheads="1"/>
          </p:cNvSpPr>
          <p:nvPr/>
        </p:nvSpPr>
        <p:spPr bwMode="auto">
          <a:xfrm>
            <a:off x="428625" y="282575"/>
            <a:ext cx="542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sz="2800">
                <a:solidFill>
                  <a:srgbClr val="0066CC"/>
                </a:solidFill>
                <a:latin typeface="Calibri" panose="020F0502020204030204" pitchFamily="34" charset="0"/>
                <a:cs typeface="Calibri" panose="020F0502020204030204" pitchFamily="34" charset="0"/>
              </a:rPr>
              <a:t>Warm up/Cool down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3">
            <a:extLst>
              <a:ext uri="{FF2B5EF4-FFF2-40B4-BE49-F238E27FC236}">
                <a16:creationId xmlns:a16="http://schemas.microsoft.com/office/drawing/2014/main" id="{CB16AB50-F851-4A19-939D-EAC31D548C10}"/>
              </a:ext>
            </a:extLst>
          </p:cNvPr>
          <p:cNvSpPr txBox="1">
            <a:spLocks noChangeArrowheads="1"/>
          </p:cNvSpPr>
          <p:nvPr/>
        </p:nvSpPr>
        <p:spPr bwMode="auto">
          <a:xfrm>
            <a:off x="468313" y="841375"/>
            <a:ext cx="8229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A cool down will slowly reduce heart rate and return the body to a complete resting state. Light continuous movement will remove lactic acid and prevent blood pooling. </a:t>
            </a:r>
            <a:endParaRPr lang="en-GB" altLang="en-US" b="0" i="1">
              <a:solidFill>
                <a:schemeClr val="tx1"/>
              </a:solidFill>
              <a:latin typeface="Calibri" panose="020F0502020204030204" pitchFamily="34" charset="0"/>
              <a:cs typeface="Calibri" panose="020F0502020204030204" pitchFamily="34" charset="0"/>
            </a:endParaRPr>
          </a:p>
        </p:txBody>
      </p:sp>
      <p:pic>
        <p:nvPicPr>
          <p:cNvPr id="84995" name="Picture 2" descr="Related image">
            <a:extLst>
              <a:ext uri="{FF2B5EF4-FFF2-40B4-BE49-F238E27FC236}">
                <a16:creationId xmlns:a16="http://schemas.microsoft.com/office/drawing/2014/main" id="{7FCBA637-C484-46CD-B2FF-5B374CAB2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205038"/>
            <a:ext cx="638175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4">
            <a:extLst>
              <a:ext uri="{FF2B5EF4-FFF2-40B4-BE49-F238E27FC236}">
                <a16:creationId xmlns:a16="http://schemas.microsoft.com/office/drawing/2014/main" id="{83A9E194-F1FB-47E6-A865-F22523E534F1}"/>
              </a:ext>
            </a:extLst>
          </p:cNvPr>
          <p:cNvSpPr txBox="1">
            <a:spLocks noChangeArrowheads="1"/>
          </p:cNvSpPr>
          <p:nvPr/>
        </p:nvSpPr>
        <p:spPr bwMode="auto">
          <a:xfrm>
            <a:off x="428625" y="282575"/>
            <a:ext cx="542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sz="2800">
                <a:solidFill>
                  <a:srgbClr val="0066CC"/>
                </a:solidFill>
                <a:latin typeface="Calibri" panose="020F0502020204030204" pitchFamily="34" charset="0"/>
                <a:cs typeface="Calibri" panose="020F0502020204030204" pitchFamily="34" charset="0"/>
              </a:rPr>
              <a:t>Warm up/Cool down</a:t>
            </a: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18" name="Text Box 26">
            <a:extLst>
              <a:ext uri="{FF2B5EF4-FFF2-40B4-BE49-F238E27FC236}">
                <a16:creationId xmlns:a16="http://schemas.microsoft.com/office/drawing/2014/main" id="{9EFF0F87-3E0B-438A-969B-12F9792139BC}"/>
              </a:ext>
            </a:extLst>
          </p:cNvPr>
          <p:cNvSpPr txBox="1">
            <a:spLocks noChangeArrowheads="1"/>
          </p:cNvSpPr>
          <p:nvPr/>
        </p:nvSpPr>
        <p:spPr bwMode="auto">
          <a:xfrm>
            <a:off x="3708400" y="1144588"/>
            <a:ext cx="4967288" cy="120015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b="0" dirty="0">
                <a:latin typeface="Calibri" panose="020F0502020204030204" pitchFamily="34" charset="0"/>
                <a:cs typeface="Calibri" panose="020F0502020204030204" pitchFamily="34" charset="0"/>
              </a:rPr>
              <a:t>To begin with a cool down must start with a </a:t>
            </a:r>
            <a:r>
              <a:rPr lang="en-GB" dirty="0">
                <a:latin typeface="Calibri" panose="020F0502020204030204" pitchFamily="34" charset="0"/>
                <a:cs typeface="Calibri" panose="020F0502020204030204" pitchFamily="34" charset="0"/>
              </a:rPr>
              <a:t>gentle jog </a:t>
            </a:r>
            <a:r>
              <a:rPr lang="en-GB" b="0" dirty="0">
                <a:latin typeface="Calibri" panose="020F0502020204030204" pitchFamily="34" charset="0"/>
                <a:cs typeface="Calibri" panose="020F0502020204030204" pitchFamily="34" charset="0"/>
              </a:rPr>
              <a:t>reducing down to a </a:t>
            </a:r>
            <a:r>
              <a:rPr lang="en-GB" dirty="0">
                <a:latin typeface="Calibri" panose="020F0502020204030204" pitchFamily="34" charset="0"/>
                <a:cs typeface="Calibri" panose="020F0502020204030204" pitchFamily="34" charset="0"/>
              </a:rPr>
              <a:t>walk.</a:t>
            </a:r>
          </a:p>
        </p:txBody>
      </p:sp>
      <p:pic>
        <p:nvPicPr>
          <p:cNvPr id="87043" name="Picture 1">
            <a:extLst>
              <a:ext uri="{FF2B5EF4-FFF2-40B4-BE49-F238E27FC236}">
                <a16:creationId xmlns:a16="http://schemas.microsoft.com/office/drawing/2014/main" id="{C23836E3-8FBB-492C-B29E-30368D5571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4492625"/>
            <a:ext cx="2520950"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6">
            <a:extLst>
              <a:ext uri="{FF2B5EF4-FFF2-40B4-BE49-F238E27FC236}">
                <a16:creationId xmlns:a16="http://schemas.microsoft.com/office/drawing/2014/main" id="{5620D49E-AEAB-43DA-837E-DB4C9228147C}"/>
              </a:ext>
            </a:extLst>
          </p:cNvPr>
          <p:cNvSpPr txBox="1">
            <a:spLocks noChangeArrowheads="1"/>
          </p:cNvSpPr>
          <p:nvPr/>
        </p:nvSpPr>
        <p:spPr bwMode="auto">
          <a:xfrm>
            <a:off x="525463" y="4724400"/>
            <a:ext cx="4694237" cy="15700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b="0" dirty="0">
                <a:latin typeface="Calibri" panose="020F0502020204030204" pitchFamily="34" charset="0"/>
                <a:cs typeface="Calibri" panose="020F0502020204030204" pitchFamily="34" charset="0"/>
              </a:rPr>
              <a:t>The second part of a cool down involves </a:t>
            </a:r>
            <a:r>
              <a:rPr lang="en-GB" dirty="0">
                <a:latin typeface="Calibri" panose="020F0502020204030204" pitchFamily="34" charset="0"/>
                <a:cs typeface="Calibri" panose="020F0502020204030204" pitchFamily="34" charset="0"/>
              </a:rPr>
              <a:t>static stretches </a:t>
            </a:r>
            <a:r>
              <a:rPr lang="en-GB" b="0" dirty="0">
                <a:latin typeface="Calibri" panose="020F0502020204030204" pitchFamily="34" charset="0"/>
                <a:cs typeface="Calibri" panose="020F0502020204030204" pitchFamily="34" charset="0"/>
              </a:rPr>
              <a:t>lasting for a </a:t>
            </a:r>
            <a:r>
              <a:rPr lang="en-GB" dirty="0">
                <a:latin typeface="Calibri" panose="020F0502020204030204" pitchFamily="34" charset="0"/>
                <a:cs typeface="Calibri" panose="020F0502020204030204" pitchFamily="34" charset="0"/>
              </a:rPr>
              <a:t>minimum of 30 seconds </a:t>
            </a:r>
            <a:r>
              <a:rPr lang="en-GB" b="0" dirty="0">
                <a:latin typeface="Calibri" panose="020F0502020204030204" pitchFamily="34" charset="0"/>
                <a:cs typeface="Calibri" panose="020F0502020204030204" pitchFamily="34" charset="0"/>
              </a:rPr>
              <a:t>each. This helps improve </a:t>
            </a:r>
            <a:r>
              <a:rPr lang="en-GB" dirty="0">
                <a:latin typeface="Calibri" panose="020F0502020204030204" pitchFamily="34" charset="0"/>
                <a:cs typeface="Calibri" panose="020F0502020204030204" pitchFamily="34" charset="0"/>
              </a:rPr>
              <a:t>flexibility</a:t>
            </a:r>
            <a:r>
              <a:rPr lang="en-GB" b="0" dirty="0">
                <a:latin typeface="Calibri" panose="020F0502020204030204" pitchFamily="34" charset="0"/>
                <a:cs typeface="Calibri" panose="020F0502020204030204" pitchFamily="34" charset="0"/>
              </a:rPr>
              <a:t>.</a:t>
            </a:r>
          </a:p>
        </p:txBody>
      </p:sp>
      <p:pic>
        <p:nvPicPr>
          <p:cNvPr id="87045" name="Picture 2">
            <a:extLst>
              <a:ext uri="{FF2B5EF4-FFF2-40B4-BE49-F238E27FC236}">
                <a16:creationId xmlns:a16="http://schemas.microsoft.com/office/drawing/2014/main" id="{B915A13A-561C-4345-A4B6-A1194B794C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144588"/>
            <a:ext cx="2894012"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 Box 4">
            <a:extLst>
              <a:ext uri="{FF2B5EF4-FFF2-40B4-BE49-F238E27FC236}">
                <a16:creationId xmlns:a16="http://schemas.microsoft.com/office/drawing/2014/main" id="{F9582E57-0CCE-4D52-B858-117E688C3639}"/>
              </a:ext>
            </a:extLst>
          </p:cNvPr>
          <p:cNvSpPr txBox="1">
            <a:spLocks noChangeArrowheads="1"/>
          </p:cNvSpPr>
          <p:nvPr/>
        </p:nvSpPr>
        <p:spPr bwMode="auto">
          <a:xfrm>
            <a:off x="428625" y="282575"/>
            <a:ext cx="542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sz="2800">
                <a:solidFill>
                  <a:srgbClr val="0066CC"/>
                </a:solidFill>
                <a:latin typeface="Calibri" panose="020F0502020204030204" pitchFamily="34" charset="0"/>
                <a:cs typeface="Calibri" panose="020F0502020204030204" pitchFamily="34" charset="0"/>
              </a:rPr>
              <a:t>Warm up/Cool down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7418">
                                            <p:txEl>
                                              <p:pRg st="0" end="0"/>
                                            </p:txEl>
                                          </p:spTgt>
                                        </p:tgtEl>
                                        <p:attrNameLst>
                                          <p:attrName>style.visibility</p:attrName>
                                        </p:attrNameLst>
                                      </p:cBhvr>
                                      <p:to>
                                        <p:strVal val="visible"/>
                                      </p:to>
                                    </p:set>
                                    <p:animEffect transition="in" filter="wipe(left)">
                                      <p:cBhvr>
                                        <p:cTn id="7" dur="500"/>
                                        <p:tgtEl>
                                          <p:spTgt spid="1874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18" grpId="0" build="p" bldLvl="2" autoUpdateAnimBg="0"/>
      <p:bldP spid="10"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15" name="Text Box 23">
            <a:extLst>
              <a:ext uri="{FF2B5EF4-FFF2-40B4-BE49-F238E27FC236}">
                <a16:creationId xmlns:a16="http://schemas.microsoft.com/office/drawing/2014/main" id="{F713E355-5AB6-42FE-BB8D-145064B97BD3}"/>
              </a:ext>
            </a:extLst>
          </p:cNvPr>
          <p:cNvSpPr txBox="1">
            <a:spLocks noChangeArrowheads="1"/>
          </p:cNvSpPr>
          <p:nvPr/>
        </p:nvSpPr>
        <p:spPr bwMode="auto">
          <a:xfrm>
            <a:off x="468313" y="908050"/>
            <a:ext cx="8334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You will have to give consideration to preventing barriers to training occurring, ensuring exercise is maintained and the programme is enjoyable.</a:t>
            </a:r>
          </a:p>
        </p:txBody>
      </p:sp>
      <p:sp>
        <p:nvSpPr>
          <p:cNvPr id="89091" name="Rectangle 9">
            <a:extLst>
              <a:ext uri="{FF2B5EF4-FFF2-40B4-BE49-F238E27FC236}">
                <a16:creationId xmlns:a16="http://schemas.microsoft.com/office/drawing/2014/main" id="{F21D2594-F999-4149-9390-F61610A01779}"/>
              </a:ext>
            </a:extLst>
          </p:cNvPr>
          <p:cNvSpPr>
            <a:spLocks noChangeArrowheads="1"/>
          </p:cNvSpPr>
          <p:nvPr/>
        </p:nvSpPr>
        <p:spPr bwMode="auto">
          <a:xfrm>
            <a:off x="468313" y="261938"/>
            <a:ext cx="246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Creative design</a:t>
            </a:r>
          </a:p>
        </p:txBody>
      </p:sp>
      <p:sp>
        <p:nvSpPr>
          <p:cNvPr id="38916" name="TextBox 5">
            <a:extLst>
              <a:ext uri="{FF2B5EF4-FFF2-40B4-BE49-F238E27FC236}">
                <a16:creationId xmlns:a16="http://schemas.microsoft.com/office/drawing/2014/main" id="{FA7E4E92-CC50-47A5-9FBA-A9127511BF5D}"/>
              </a:ext>
            </a:extLst>
          </p:cNvPr>
          <p:cNvSpPr txBox="1">
            <a:spLocks noChangeArrowheads="1"/>
          </p:cNvSpPr>
          <p:nvPr/>
        </p:nvSpPr>
        <p:spPr bwMode="auto">
          <a:xfrm>
            <a:off x="6011863" y="2513013"/>
            <a:ext cx="2232025" cy="37861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b="0" dirty="0">
                <a:latin typeface="Calibri" panose="020F0502020204030204" pitchFamily="34" charset="0"/>
                <a:cs typeface="Calibri" panose="020F0502020204030204" pitchFamily="34" charset="0"/>
              </a:rPr>
              <a:t>Include interesting, different exercise activities to maintain motivation and commitment and to prevent boredom!</a:t>
            </a:r>
          </a:p>
        </p:txBody>
      </p:sp>
      <p:pic>
        <p:nvPicPr>
          <p:cNvPr id="89093" name="Picture 9" descr="Elliptical Trainers">
            <a:hlinkClick r:id="rId4"/>
            <a:extLst>
              <a:ext uri="{FF2B5EF4-FFF2-40B4-BE49-F238E27FC236}">
                <a16:creationId xmlns:a16="http://schemas.microsoft.com/office/drawing/2014/main" id="{B2862F41-2DB6-476D-925D-664A854E8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 y="2420938"/>
            <a:ext cx="526415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7415">
                                            <p:txEl>
                                              <p:pRg st="0" end="0"/>
                                            </p:txEl>
                                          </p:spTgt>
                                        </p:tgtEl>
                                        <p:attrNameLst>
                                          <p:attrName>style.visibility</p:attrName>
                                        </p:attrNameLst>
                                      </p:cBhvr>
                                      <p:to>
                                        <p:strVal val="visible"/>
                                      </p:to>
                                    </p:set>
                                    <p:animEffect transition="in" filter="wipe(left)">
                                      <p:cBhvr>
                                        <p:cTn id="7" dur="500"/>
                                        <p:tgtEl>
                                          <p:spTgt spid="187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15"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38E3207E-5D44-4A9A-B34C-AD7A639AB873}"/>
              </a:ext>
            </a:extLst>
          </p:cNvPr>
          <p:cNvSpPr txBox="1">
            <a:spLocks noChangeArrowheads="1"/>
          </p:cNvSpPr>
          <p:nvPr/>
        </p:nvSpPr>
        <p:spPr bwMode="auto">
          <a:xfrm>
            <a:off x="436563" y="901700"/>
            <a:ext cx="842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An estimate of </a:t>
            </a:r>
            <a:r>
              <a:rPr lang="en-GB" altLang="en-US">
                <a:solidFill>
                  <a:schemeClr val="tx1"/>
                </a:solidFill>
                <a:latin typeface="Calibri" panose="020F0502020204030204" pitchFamily="34" charset="0"/>
                <a:cs typeface="Calibri" panose="020F0502020204030204" pitchFamily="34" charset="0"/>
              </a:rPr>
              <a:t>maximum heart rate </a:t>
            </a:r>
            <a:r>
              <a:rPr lang="en-GB" altLang="en-US" b="0">
                <a:solidFill>
                  <a:schemeClr val="tx1"/>
                </a:solidFill>
                <a:latin typeface="Calibri" panose="020F0502020204030204" pitchFamily="34" charset="0"/>
                <a:cs typeface="Calibri" panose="020F0502020204030204" pitchFamily="34" charset="0"/>
              </a:rPr>
              <a:t>is calculated as: </a:t>
            </a:r>
          </a:p>
        </p:txBody>
      </p:sp>
      <p:sp>
        <p:nvSpPr>
          <p:cNvPr id="91139" name="Text Box 4">
            <a:extLst>
              <a:ext uri="{FF2B5EF4-FFF2-40B4-BE49-F238E27FC236}">
                <a16:creationId xmlns:a16="http://schemas.microsoft.com/office/drawing/2014/main" id="{07E1AA0C-2A7F-4439-A35A-F940A8EF1EDD}"/>
              </a:ext>
            </a:extLst>
          </p:cNvPr>
          <p:cNvSpPr txBox="1">
            <a:spLocks noChangeArrowheads="1"/>
          </p:cNvSpPr>
          <p:nvPr/>
        </p:nvSpPr>
        <p:spPr bwMode="auto">
          <a:xfrm>
            <a:off x="436563" y="266700"/>
            <a:ext cx="796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Consider working intensities</a:t>
            </a:r>
          </a:p>
        </p:txBody>
      </p:sp>
      <p:sp>
        <p:nvSpPr>
          <p:cNvPr id="7" name="Rectangle 2">
            <a:extLst>
              <a:ext uri="{FF2B5EF4-FFF2-40B4-BE49-F238E27FC236}">
                <a16:creationId xmlns:a16="http://schemas.microsoft.com/office/drawing/2014/main" id="{18278EE6-9A3A-4937-BDD8-11E52EC87223}"/>
              </a:ext>
            </a:extLst>
          </p:cNvPr>
          <p:cNvSpPr>
            <a:spLocks noChangeArrowheads="1"/>
          </p:cNvSpPr>
          <p:nvPr/>
        </p:nvSpPr>
        <p:spPr bwMode="auto">
          <a:xfrm>
            <a:off x="714375" y="1714500"/>
            <a:ext cx="7416800" cy="8651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en-US">
              <a:solidFill>
                <a:schemeClr val="tx1"/>
              </a:solidFill>
              <a:latin typeface="Calibri" panose="020F0502020204030204" pitchFamily="34" charset="0"/>
              <a:cs typeface="Calibri" panose="020F0502020204030204" pitchFamily="34" charset="0"/>
            </a:endParaRPr>
          </a:p>
        </p:txBody>
      </p:sp>
      <p:sp>
        <p:nvSpPr>
          <p:cNvPr id="8" name="Text Box 8">
            <a:extLst>
              <a:ext uri="{FF2B5EF4-FFF2-40B4-BE49-F238E27FC236}">
                <a16:creationId xmlns:a16="http://schemas.microsoft.com/office/drawing/2014/main" id="{1F82DF90-4B1C-4D20-B546-11586B8991CB}"/>
              </a:ext>
            </a:extLst>
          </p:cNvPr>
          <p:cNvSpPr txBox="1">
            <a:spLocks noChangeArrowheads="1"/>
          </p:cNvSpPr>
          <p:nvPr/>
        </p:nvSpPr>
        <p:spPr bwMode="auto">
          <a:xfrm>
            <a:off x="447675" y="3500438"/>
            <a:ext cx="37846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Worked example:</a:t>
            </a:r>
          </a:p>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A 25 year-old would have a maximum heart rate of:</a:t>
            </a:r>
          </a:p>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220 – 25 = </a:t>
            </a:r>
            <a:r>
              <a:rPr lang="en-GB" altLang="en-US">
                <a:solidFill>
                  <a:schemeClr val="tx1"/>
                </a:solidFill>
                <a:latin typeface="Calibri" panose="020F0502020204030204" pitchFamily="34" charset="0"/>
                <a:cs typeface="Calibri" panose="020F0502020204030204" pitchFamily="34" charset="0"/>
              </a:rPr>
              <a:t>195bpm</a:t>
            </a:r>
          </a:p>
        </p:txBody>
      </p:sp>
      <p:sp>
        <p:nvSpPr>
          <p:cNvPr id="9" name="Text Box 6">
            <a:extLst>
              <a:ext uri="{FF2B5EF4-FFF2-40B4-BE49-F238E27FC236}">
                <a16:creationId xmlns:a16="http://schemas.microsoft.com/office/drawing/2014/main" id="{C030C9AE-88EC-4D2A-913D-EC8158A2CEB3}"/>
              </a:ext>
            </a:extLst>
          </p:cNvPr>
          <p:cNvSpPr txBox="1">
            <a:spLocks noChangeArrowheads="1"/>
          </p:cNvSpPr>
          <p:nvPr/>
        </p:nvSpPr>
        <p:spPr bwMode="auto">
          <a:xfrm>
            <a:off x="893763" y="1887538"/>
            <a:ext cx="7056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20000"/>
              </a:spcBef>
              <a:buClrTx/>
              <a:buSzTx/>
              <a:buFontTx/>
              <a:buNone/>
            </a:pPr>
            <a:r>
              <a:rPr lang="en-GB" altLang="en-US" sz="2800">
                <a:solidFill>
                  <a:schemeClr val="tx1"/>
                </a:solidFill>
                <a:latin typeface="Arial" panose="020B0604020202020204" pitchFamily="34" charset="0"/>
              </a:rPr>
              <a:t>Maximum Heart Rate (MHR) = 220 – age</a:t>
            </a:r>
          </a:p>
        </p:txBody>
      </p:sp>
      <p:pic>
        <p:nvPicPr>
          <p:cNvPr id="91143" name="Picture 3" descr="heart2.jpg">
            <a:extLst>
              <a:ext uri="{FF2B5EF4-FFF2-40B4-BE49-F238E27FC236}">
                <a16:creationId xmlns:a16="http://schemas.microsoft.com/office/drawing/2014/main" id="{61E68A0C-599A-4E3E-8120-13FCD5FB23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852738"/>
            <a:ext cx="3455988"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checkerboard(across)">
                                      <p:cBhvr>
                                        <p:cTn id="16" dur="500"/>
                                        <p:tgtEl>
                                          <p:spTgt spid="8">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checkerboard(across)">
                                      <p:cBhvr>
                                        <p:cTn id="21" dur="500"/>
                                        <p:tgtEl>
                                          <p:spTgt spid="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checkerboard(across)">
                                      <p:cBhvr>
                                        <p:cTn id="26" dur="500"/>
                                        <p:tgtEl>
                                          <p:spTgt spid="8">
                                            <p:txEl>
                                              <p:pRg st="2" end="2"/>
                                            </p:txEl>
                                          </p:spTgt>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build="p"/>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a:extLst>
              <a:ext uri="{FF2B5EF4-FFF2-40B4-BE49-F238E27FC236}">
                <a16:creationId xmlns:a16="http://schemas.microsoft.com/office/drawing/2014/main" id="{7D306D6C-2AA0-4241-BC91-C5FDEE7C1F2C}"/>
              </a:ext>
            </a:extLst>
          </p:cNvPr>
          <p:cNvSpPr txBox="1">
            <a:spLocks noChangeArrowheads="1"/>
          </p:cNvSpPr>
          <p:nvPr/>
        </p:nvSpPr>
        <p:spPr bwMode="auto">
          <a:xfrm>
            <a:off x="420688" y="2636838"/>
            <a:ext cx="4991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4650" indent="-37465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
                <a:srgbClr val="000066"/>
              </a:buClr>
              <a:buSzTx/>
              <a:buFontTx/>
              <a:buNone/>
            </a:pPr>
            <a:r>
              <a:rPr lang="en-GB" altLang="en-US" b="0">
                <a:solidFill>
                  <a:schemeClr val="tx1"/>
                </a:solidFill>
                <a:latin typeface="Calibri" panose="020F0502020204030204" pitchFamily="34" charset="0"/>
                <a:cs typeface="Calibri" panose="020F0502020204030204" pitchFamily="34" charset="0"/>
              </a:rPr>
              <a:t>There are two training thresholds:</a:t>
            </a:r>
          </a:p>
        </p:txBody>
      </p:sp>
      <p:sp>
        <p:nvSpPr>
          <p:cNvPr id="25607" name="Rectangle 7">
            <a:extLst>
              <a:ext uri="{FF2B5EF4-FFF2-40B4-BE49-F238E27FC236}">
                <a16:creationId xmlns:a16="http://schemas.microsoft.com/office/drawing/2014/main" id="{55D697CB-C3E0-4164-B237-6A45EFD5FE5E}"/>
              </a:ext>
            </a:extLst>
          </p:cNvPr>
          <p:cNvSpPr>
            <a:spLocks noChangeArrowheads="1"/>
          </p:cNvSpPr>
          <p:nvPr/>
        </p:nvSpPr>
        <p:spPr bwMode="auto">
          <a:xfrm>
            <a:off x="685800" y="5551488"/>
            <a:ext cx="3429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
                <a:srgbClr val="000066"/>
              </a:buClr>
              <a:buSzTx/>
              <a:buFont typeface="Wingdings" panose="05000000000000000000" pitchFamily="2" charset="2"/>
              <a:buNone/>
            </a:pPr>
            <a:r>
              <a:rPr lang="en-GB" altLang="en-US" b="0">
                <a:solidFill>
                  <a:schemeClr val="tx1"/>
                </a:solidFill>
                <a:latin typeface="Calibri" panose="020F0502020204030204" pitchFamily="34" charset="0"/>
                <a:cs typeface="Calibri" panose="020F0502020204030204" pitchFamily="34" charset="0"/>
              </a:rPr>
              <a:t>= 60-85 % of the maximum heart rate</a:t>
            </a:r>
          </a:p>
        </p:txBody>
      </p:sp>
      <p:sp>
        <p:nvSpPr>
          <p:cNvPr id="25608" name="Rectangle 8">
            <a:extLst>
              <a:ext uri="{FF2B5EF4-FFF2-40B4-BE49-F238E27FC236}">
                <a16:creationId xmlns:a16="http://schemas.microsoft.com/office/drawing/2014/main" id="{13487A57-5EF0-4926-9266-F8C4F86174B4}"/>
              </a:ext>
            </a:extLst>
          </p:cNvPr>
          <p:cNvSpPr>
            <a:spLocks noChangeArrowheads="1"/>
          </p:cNvSpPr>
          <p:nvPr/>
        </p:nvSpPr>
        <p:spPr bwMode="auto">
          <a:xfrm>
            <a:off x="5103813" y="5551488"/>
            <a:ext cx="3200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
                <a:srgbClr val="000066"/>
              </a:buClr>
              <a:buSzTx/>
              <a:buFont typeface="Wingdings" panose="05000000000000000000" pitchFamily="2" charset="2"/>
              <a:buNone/>
            </a:pPr>
            <a:r>
              <a:rPr lang="en-GB" altLang="en-US" b="0">
                <a:solidFill>
                  <a:schemeClr val="tx1"/>
                </a:solidFill>
                <a:latin typeface="Calibri" panose="020F0502020204030204" pitchFamily="34" charset="0"/>
                <a:cs typeface="Calibri" panose="020F0502020204030204" pitchFamily="34" charset="0"/>
              </a:rPr>
              <a:t>= 85% + of the maximum heart rate</a:t>
            </a:r>
          </a:p>
        </p:txBody>
      </p:sp>
      <p:sp>
        <p:nvSpPr>
          <p:cNvPr id="25609" name="Rectangle 9">
            <a:extLst>
              <a:ext uri="{FF2B5EF4-FFF2-40B4-BE49-F238E27FC236}">
                <a16:creationId xmlns:a16="http://schemas.microsoft.com/office/drawing/2014/main" id="{62D99903-EBB3-43CA-B04A-B8E3DB198438}"/>
              </a:ext>
            </a:extLst>
          </p:cNvPr>
          <p:cNvSpPr>
            <a:spLocks noChangeArrowheads="1"/>
          </p:cNvSpPr>
          <p:nvPr/>
        </p:nvSpPr>
        <p:spPr bwMode="auto">
          <a:xfrm>
            <a:off x="611188" y="4583113"/>
            <a:ext cx="3744912" cy="830262"/>
          </a:xfrm>
          <a:prstGeom prst="rect">
            <a:avLst/>
          </a:prstGeom>
          <a:solidFill>
            <a:srgbClr val="FFFFFF"/>
          </a:solidFill>
          <a:ln w="9525">
            <a:solidFill>
              <a:srgbClr val="000066"/>
            </a:solidFill>
            <a:miter lim="800000"/>
            <a:headEnd/>
            <a:tailEnd/>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Aerobic Training Threshold (Cardiovascular fitness)</a:t>
            </a:r>
          </a:p>
        </p:txBody>
      </p:sp>
      <p:sp>
        <p:nvSpPr>
          <p:cNvPr id="25610" name="Rectangle 10">
            <a:extLst>
              <a:ext uri="{FF2B5EF4-FFF2-40B4-BE49-F238E27FC236}">
                <a16:creationId xmlns:a16="http://schemas.microsoft.com/office/drawing/2014/main" id="{C4CF0400-F00A-4A37-892B-94E9D5E0B5FA}"/>
              </a:ext>
            </a:extLst>
          </p:cNvPr>
          <p:cNvSpPr>
            <a:spLocks noChangeArrowheads="1"/>
          </p:cNvSpPr>
          <p:nvPr/>
        </p:nvSpPr>
        <p:spPr bwMode="auto">
          <a:xfrm>
            <a:off x="4614863" y="4583113"/>
            <a:ext cx="3894137" cy="830262"/>
          </a:xfrm>
          <a:prstGeom prst="rect">
            <a:avLst/>
          </a:prstGeom>
          <a:solidFill>
            <a:srgbClr val="FFFFFF"/>
          </a:solidFill>
          <a:ln w="9525">
            <a:solidFill>
              <a:srgbClr val="000066"/>
            </a:solidFill>
            <a:miter lim="800000"/>
            <a:headEnd/>
            <a:tailEnd/>
          </a:ln>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Anaerobic Training Threshold </a:t>
            </a:r>
            <a:br>
              <a:rPr lang="en-GB" altLang="en-US" b="0">
                <a:solidFill>
                  <a:schemeClr val="tx1"/>
                </a:solidFill>
                <a:latin typeface="Calibri" panose="020F0502020204030204" pitchFamily="34" charset="0"/>
                <a:cs typeface="Calibri" panose="020F0502020204030204" pitchFamily="34" charset="0"/>
              </a:rPr>
            </a:br>
            <a:r>
              <a:rPr lang="en-GB" altLang="en-US" b="0">
                <a:solidFill>
                  <a:schemeClr val="tx1"/>
                </a:solidFill>
                <a:latin typeface="Calibri" panose="020F0502020204030204" pitchFamily="34" charset="0"/>
                <a:cs typeface="Calibri" panose="020F0502020204030204" pitchFamily="34" charset="0"/>
              </a:rPr>
              <a:t>(Power)</a:t>
            </a:r>
          </a:p>
        </p:txBody>
      </p:sp>
      <p:sp>
        <p:nvSpPr>
          <p:cNvPr id="25611" name="Line 11">
            <a:extLst>
              <a:ext uri="{FF2B5EF4-FFF2-40B4-BE49-F238E27FC236}">
                <a16:creationId xmlns:a16="http://schemas.microsoft.com/office/drawing/2014/main" id="{8ACE8BBC-D15C-486A-8F13-CC5073B928E2}"/>
              </a:ext>
            </a:extLst>
          </p:cNvPr>
          <p:cNvSpPr>
            <a:spLocks noChangeShapeType="1"/>
          </p:cNvSpPr>
          <p:nvPr/>
        </p:nvSpPr>
        <p:spPr bwMode="auto">
          <a:xfrm flipH="1">
            <a:off x="2590800" y="3927475"/>
            <a:ext cx="1981200" cy="517525"/>
          </a:xfrm>
          <a:prstGeom prst="line">
            <a:avLst/>
          </a:prstGeom>
          <a:noFill/>
          <a:ln w="57150">
            <a:solidFill>
              <a:srgbClr val="00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612" name="Line 12">
            <a:extLst>
              <a:ext uri="{FF2B5EF4-FFF2-40B4-BE49-F238E27FC236}">
                <a16:creationId xmlns:a16="http://schemas.microsoft.com/office/drawing/2014/main" id="{DBC385EE-54A7-4C54-957A-6C7D4D2A1DA2}"/>
              </a:ext>
            </a:extLst>
          </p:cNvPr>
          <p:cNvSpPr>
            <a:spLocks noChangeShapeType="1"/>
          </p:cNvSpPr>
          <p:nvPr/>
        </p:nvSpPr>
        <p:spPr bwMode="auto">
          <a:xfrm>
            <a:off x="4560888" y="3927475"/>
            <a:ext cx="1981200" cy="517525"/>
          </a:xfrm>
          <a:prstGeom prst="line">
            <a:avLst/>
          </a:prstGeom>
          <a:noFill/>
          <a:ln w="57150">
            <a:solidFill>
              <a:srgbClr val="0000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3193" name="Rectangle 11">
            <a:extLst>
              <a:ext uri="{FF2B5EF4-FFF2-40B4-BE49-F238E27FC236}">
                <a16:creationId xmlns:a16="http://schemas.microsoft.com/office/drawing/2014/main" id="{936C5EE6-0158-4D17-BDB3-5B0213939E4B}"/>
              </a:ext>
            </a:extLst>
          </p:cNvPr>
          <p:cNvSpPr>
            <a:spLocks noChangeArrowheads="1"/>
          </p:cNvSpPr>
          <p:nvPr/>
        </p:nvSpPr>
        <p:spPr bwMode="auto">
          <a:xfrm>
            <a:off x="420688" y="962025"/>
            <a:ext cx="821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
                <a:srgbClr val="000066"/>
              </a:buClr>
              <a:buSzTx/>
              <a:buFontTx/>
              <a:buNone/>
            </a:pPr>
            <a:r>
              <a:rPr lang="en-GB" altLang="en-US" b="0">
                <a:solidFill>
                  <a:schemeClr val="tx1"/>
                </a:solidFill>
                <a:latin typeface="Calibri" panose="020F0502020204030204" pitchFamily="34" charset="0"/>
                <a:cs typeface="Calibri" panose="020F0502020204030204" pitchFamily="34" charset="0"/>
              </a:rPr>
              <a:t>To improve fitness from regular exercise you must push your heart rate above a certain level, known as the training thresholds.</a:t>
            </a:r>
          </a:p>
        </p:txBody>
      </p:sp>
      <p:sp>
        <p:nvSpPr>
          <p:cNvPr id="93194" name="Text Box 4">
            <a:extLst>
              <a:ext uri="{FF2B5EF4-FFF2-40B4-BE49-F238E27FC236}">
                <a16:creationId xmlns:a16="http://schemas.microsoft.com/office/drawing/2014/main" id="{48FBBB21-1474-4CDD-AC46-E081EC0F57DE}"/>
              </a:ext>
            </a:extLst>
          </p:cNvPr>
          <p:cNvSpPr txBox="1">
            <a:spLocks noChangeArrowheads="1"/>
          </p:cNvSpPr>
          <p:nvPr/>
        </p:nvSpPr>
        <p:spPr bwMode="auto">
          <a:xfrm>
            <a:off x="436563" y="266700"/>
            <a:ext cx="7969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Consider working intensities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5611"/>
                                        </p:tgtEl>
                                        <p:attrNameLst>
                                          <p:attrName>style.visibility</p:attrName>
                                        </p:attrNameLst>
                                      </p:cBhvr>
                                      <p:to>
                                        <p:strVal val="visible"/>
                                      </p:to>
                                    </p:set>
                                    <p:animEffect transition="in" filter="wipe(right)">
                                      <p:cBhvr>
                                        <p:cTn id="12" dur="500"/>
                                        <p:tgtEl>
                                          <p:spTgt spid="256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5609"/>
                                        </p:tgtEl>
                                        <p:attrNameLst>
                                          <p:attrName>style.visibility</p:attrName>
                                        </p:attrNameLst>
                                      </p:cBhvr>
                                      <p:to>
                                        <p:strVal val="visible"/>
                                      </p:to>
                                    </p:set>
                                    <p:animEffect transition="in" filter="barn(outVertical)">
                                      <p:cBhvr>
                                        <p:cTn id="17" dur="500"/>
                                        <p:tgtEl>
                                          <p:spTgt spid="256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5607"/>
                                        </p:tgtEl>
                                        <p:attrNameLst>
                                          <p:attrName>style.visibility</p:attrName>
                                        </p:attrNameLst>
                                      </p:cBhvr>
                                      <p:to>
                                        <p:strVal val="visible"/>
                                      </p:to>
                                    </p:set>
                                    <p:anim calcmode="lin" valueType="num">
                                      <p:cBhvr>
                                        <p:cTn id="22" dur="500" fill="hold"/>
                                        <p:tgtEl>
                                          <p:spTgt spid="25607"/>
                                        </p:tgtEl>
                                        <p:attrNameLst>
                                          <p:attrName>ppt_w</p:attrName>
                                        </p:attrNameLst>
                                      </p:cBhvr>
                                      <p:tavLst>
                                        <p:tav tm="0">
                                          <p:val>
                                            <p:fltVal val="0"/>
                                          </p:val>
                                        </p:tav>
                                        <p:tav tm="100000">
                                          <p:val>
                                            <p:strVal val="#ppt_w"/>
                                          </p:val>
                                        </p:tav>
                                      </p:tavLst>
                                    </p:anim>
                                    <p:anim calcmode="lin" valueType="num">
                                      <p:cBhvr>
                                        <p:cTn id="23" dur="500" fill="hold"/>
                                        <p:tgtEl>
                                          <p:spTgt spid="25607"/>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25612"/>
                                        </p:tgtEl>
                                        <p:attrNameLst>
                                          <p:attrName>style.visibility</p:attrName>
                                        </p:attrNameLst>
                                      </p:cBhvr>
                                      <p:to>
                                        <p:strVal val="visible"/>
                                      </p:to>
                                    </p:set>
                                    <p:animEffect transition="in" filter="wipe(left)">
                                      <p:cBhvr>
                                        <p:cTn id="28" dur="500"/>
                                        <p:tgtEl>
                                          <p:spTgt spid="256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5610"/>
                                        </p:tgtEl>
                                        <p:attrNameLst>
                                          <p:attrName>style.visibility</p:attrName>
                                        </p:attrNameLst>
                                      </p:cBhvr>
                                      <p:to>
                                        <p:strVal val="visible"/>
                                      </p:to>
                                    </p:set>
                                    <p:animEffect transition="in" filter="barn(outVertical)">
                                      <p:cBhvr>
                                        <p:cTn id="33" dur="500"/>
                                        <p:tgtEl>
                                          <p:spTgt spid="256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25608"/>
                                        </p:tgtEl>
                                        <p:attrNameLst>
                                          <p:attrName>style.visibility</p:attrName>
                                        </p:attrNameLst>
                                      </p:cBhvr>
                                      <p:to>
                                        <p:strVal val="visible"/>
                                      </p:to>
                                    </p:set>
                                    <p:anim calcmode="lin" valueType="num">
                                      <p:cBhvr>
                                        <p:cTn id="38" dur="500" fill="hold"/>
                                        <p:tgtEl>
                                          <p:spTgt spid="25608"/>
                                        </p:tgtEl>
                                        <p:attrNameLst>
                                          <p:attrName>ppt_w</p:attrName>
                                        </p:attrNameLst>
                                      </p:cBhvr>
                                      <p:tavLst>
                                        <p:tav tm="0">
                                          <p:val>
                                            <p:fltVal val="0"/>
                                          </p:val>
                                        </p:tav>
                                        <p:tav tm="100000">
                                          <p:val>
                                            <p:strVal val="#ppt_w"/>
                                          </p:val>
                                        </p:tav>
                                      </p:tavLst>
                                    </p:anim>
                                    <p:anim calcmode="lin" valueType="num">
                                      <p:cBhvr>
                                        <p:cTn id="39" dur="500" fill="hold"/>
                                        <p:tgtEl>
                                          <p:spTgt spid="256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bldLvl="2" autoUpdateAnimBg="0"/>
      <p:bldP spid="25607" grpId="0" autoUpdateAnimBg="0"/>
      <p:bldP spid="25608" grpId="0" autoUpdateAnimBg="0"/>
      <p:bldP spid="25609" grpId="0" animBg="1" autoUpdateAnimBg="0"/>
      <p:bldP spid="2561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a:extLst>
              <a:ext uri="{FF2B5EF4-FFF2-40B4-BE49-F238E27FC236}">
                <a16:creationId xmlns:a16="http://schemas.microsoft.com/office/drawing/2014/main" id="{B1A33BBC-2E4A-4579-B0BE-DDFBEA75A43F}"/>
              </a:ext>
            </a:extLst>
          </p:cNvPr>
          <p:cNvSpPr txBox="1">
            <a:spLocks noChangeArrowheads="1"/>
          </p:cNvSpPr>
          <p:nvPr/>
        </p:nvSpPr>
        <p:spPr bwMode="auto">
          <a:xfrm>
            <a:off x="468313" y="981075"/>
            <a:ext cx="44291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The Borg scale is a simple method of rating perceived </a:t>
            </a:r>
            <a:br>
              <a:rPr lang="en-GB" altLang="en-US" b="0">
                <a:solidFill>
                  <a:schemeClr val="tx1"/>
                </a:solidFill>
                <a:latin typeface="Calibri" panose="020F0502020204030204" pitchFamily="34" charset="0"/>
                <a:cs typeface="Calibri" panose="020F0502020204030204" pitchFamily="34" charset="0"/>
              </a:rPr>
            </a:br>
            <a:r>
              <a:rPr lang="en-GB" altLang="en-US" b="0">
                <a:solidFill>
                  <a:schemeClr val="tx1"/>
                </a:solidFill>
                <a:latin typeface="Calibri" panose="020F0502020204030204" pitchFamily="34" charset="0"/>
                <a:cs typeface="Calibri" panose="020F0502020204030204" pitchFamily="34" charset="0"/>
              </a:rPr>
              <a:t>exertion (RPE) and is used to measure a performer's level of intensity during exercise.</a:t>
            </a:r>
          </a:p>
        </p:txBody>
      </p:sp>
      <p:sp>
        <p:nvSpPr>
          <p:cNvPr id="95235" name="Text Box 4">
            <a:extLst>
              <a:ext uri="{FF2B5EF4-FFF2-40B4-BE49-F238E27FC236}">
                <a16:creationId xmlns:a16="http://schemas.microsoft.com/office/drawing/2014/main" id="{63D9D6C7-CCC3-4325-B07B-B774A610FD40}"/>
              </a:ext>
            </a:extLst>
          </p:cNvPr>
          <p:cNvSpPr txBox="1">
            <a:spLocks noChangeArrowheads="1"/>
          </p:cNvSpPr>
          <p:nvPr/>
        </p:nvSpPr>
        <p:spPr bwMode="auto">
          <a:xfrm>
            <a:off x="428625" y="252413"/>
            <a:ext cx="6111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Rate of Perceived Exertion</a:t>
            </a:r>
          </a:p>
        </p:txBody>
      </p:sp>
      <p:sp>
        <p:nvSpPr>
          <p:cNvPr id="95236" name="Rectangle 5">
            <a:extLst>
              <a:ext uri="{FF2B5EF4-FFF2-40B4-BE49-F238E27FC236}">
                <a16:creationId xmlns:a16="http://schemas.microsoft.com/office/drawing/2014/main" id="{6105791C-9A79-4FA1-8159-72AB2CFEE6BA}"/>
              </a:ext>
            </a:extLst>
          </p:cNvPr>
          <p:cNvSpPr>
            <a:spLocks noChangeArrowheads="1"/>
          </p:cNvSpPr>
          <p:nvPr/>
        </p:nvSpPr>
        <p:spPr bwMode="auto">
          <a:xfrm>
            <a:off x="479425" y="35734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During exercise, the Borg scale is used to assign numbers to how you feel about the exercise undertaken.</a:t>
            </a:r>
          </a:p>
        </p:txBody>
      </p:sp>
      <p:grpSp>
        <p:nvGrpSpPr>
          <p:cNvPr id="95237" name="Group 1">
            <a:extLst>
              <a:ext uri="{FF2B5EF4-FFF2-40B4-BE49-F238E27FC236}">
                <a16:creationId xmlns:a16="http://schemas.microsoft.com/office/drawing/2014/main" id="{2F81DEC7-D4D5-4FD8-B26E-7AC1706624A4}"/>
              </a:ext>
            </a:extLst>
          </p:cNvPr>
          <p:cNvGrpSpPr>
            <a:grpSpLocks/>
          </p:cNvGrpSpPr>
          <p:nvPr/>
        </p:nvGrpSpPr>
        <p:grpSpPr bwMode="auto">
          <a:xfrm>
            <a:off x="5364163" y="533400"/>
            <a:ext cx="2887662" cy="5737225"/>
            <a:chOff x="5364088" y="534150"/>
            <a:chExt cx="2887736" cy="5736679"/>
          </a:xfrm>
        </p:grpSpPr>
        <p:pic>
          <p:nvPicPr>
            <p:cNvPr id="95238" name="Picture 6" descr="C:\Documents and Settings\School\My Documents\My Pictures\borg scale.png">
              <a:extLst>
                <a:ext uri="{FF2B5EF4-FFF2-40B4-BE49-F238E27FC236}">
                  <a16:creationId xmlns:a16="http://schemas.microsoft.com/office/drawing/2014/main" id="{B2ECB9C9-B433-4180-8DA2-94426D84C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534150"/>
              <a:ext cx="2887736" cy="573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Rectangle 6">
              <a:extLst>
                <a:ext uri="{FF2B5EF4-FFF2-40B4-BE49-F238E27FC236}">
                  <a16:creationId xmlns:a16="http://schemas.microsoft.com/office/drawing/2014/main" id="{C0BD1B81-4079-4100-B252-D93262A5E08E}"/>
                </a:ext>
              </a:extLst>
            </p:cNvPr>
            <p:cNvSpPr>
              <a:spLocks noChangeArrowheads="1"/>
            </p:cNvSpPr>
            <p:nvPr/>
          </p:nvSpPr>
          <p:spPr bwMode="auto">
            <a:xfrm>
              <a:off x="5425068" y="601255"/>
              <a:ext cx="13199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000">
                  <a:solidFill>
                    <a:schemeClr val="tx1"/>
                  </a:solidFill>
                  <a:latin typeface="Calibri" panose="020F0502020204030204" pitchFamily="34" charset="0"/>
                  <a:cs typeface="Calibri" panose="020F0502020204030204" pitchFamily="34" charset="0"/>
                </a:rPr>
                <a:t>Borg scale </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4">
            <a:extLst>
              <a:ext uri="{FF2B5EF4-FFF2-40B4-BE49-F238E27FC236}">
                <a16:creationId xmlns:a16="http://schemas.microsoft.com/office/drawing/2014/main" id="{D2B72E69-CEAC-47AF-8064-16D0B6FF68AB}"/>
              </a:ext>
            </a:extLst>
          </p:cNvPr>
          <p:cNvSpPr txBox="1">
            <a:spLocks noChangeArrowheads="1"/>
          </p:cNvSpPr>
          <p:nvPr/>
        </p:nvSpPr>
        <p:spPr bwMode="auto">
          <a:xfrm>
            <a:off x="428625" y="214313"/>
            <a:ext cx="828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Rate of Perceived Exertion &amp; Heart Rate</a:t>
            </a:r>
          </a:p>
        </p:txBody>
      </p:sp>
      <p:sp>
        <p:nvSpPr>
          <p:cNvPr id="3" name="Text Box 8">
            <a:extLst>
              <a:ext uri="{FF2B5EF4-FFF2-40B4-BE49-F238E27FC236}">
                <a16:creationId xmlns:a16="http://schemas.microsoft.com/office/drawing/2014/main" id="{4BD643B1-CA7F-4295-AFA5-8766F2EEE2DD}"/>
              </a:ext>
            </a:extLst>
          </p:cNvPr>
          <p:cNvSpPr txBox="1">
            <a:spLocks noChangeArrowheads="1"/>
          </p:cNvSpPr>
          <p:nvPr/>
        </p:nvSpPr>
        <p:spPr bwMode="auto">
          <a:xfrm>
            <a:off x="428625" y="908050"/>
            <a:ext cx="7929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Rating of perceived exertion (RPE) can also be used to predict heart rate. The following equation is used: </a:t>
            </a:r>
          </a:p>
        </p:txBody>
      </p:sp>
      <p:sp>
        <p:nvSpPr>
          <p:cNvPr id="4" name="Text Box 8">
            <a:extLst>
              <a:ext uri="{FF2B5EF4-FFF2-40B4-BE49-F238E27FC236}">
                <a16:creationId xmlns:a16="http://schemas.microsoft.com/office/drawing/2014/main" id="{6D3A6AB3-DEAB-4DF4-8FD3-2AC05C5F122D}"/>
              </a:ext>
            </a:extLst>
          </p:cNvPr>
          <p:cNvSpPr txBox="1">
            <a:spLocks noChangeArrowheads="1"/>
          </p:cNvSpPr>
          <p:nvPr/>
        </p:nvSpPr>
        <p:spPr bwMode="auto">
          <a:xfrm>
            <a:off x="2638425" y="1990725"/>
            <a:ext cx="3794125" cy="4619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b="0" dirty="0">
                <a:latin typeface="Calibri" panose="020F0502020204030204" pitchFamily="34" charset="0"/>
                <a:cs typeface="Calibri" panose="020F0502020204030204" pitchFamily="34" charset="0"/>
              </a:rPr>
              <a:t>RPE x 10 = Heart Rate (BPM)</a:t>
            </a:r>
          </a:p>
        </p:txBody>
      </p:sp>
      <p:pic>
        <p:nvPicPr>
          <p:cNvPr id="97285" name="Picture 2" descr="800px-Table_tennis_Rio_2007">
            <a:extLst>
              <a:ext uri="{FF2B5EF4-FFF2-40B4-BE49-F238E27FC236}">
                <a16:creationId xmlns:a16="http://schemas.microsoft.com/office/drawing/2014/main" id="{18176D3A-F752-4E15-B47B-0B67E5A0C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969" b="2"/>
          <a:stretch>
            <a:fillRect/>
          </a:stretch>
        </p:blipFill>
        <p:spPr bwMode="auto">
          <a:xfrm>
            <a:off x="1763713" y="2708275"/>
            <a:ext cx="5545137"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0" fill="hold"/>
                                        <p:tgtEl>
                                          <p:spTgt spid="4"/>
                                        </p:tgtEl>
                                        <p:attrNameLst>
                                          <p:attrName>ppt_x</p:attrName>
                                        </p:attrNameLst>
                                      </p:cBhvr>
                                      <p:tavLst>
                                        <p:tav tm="0">
                                          <p:val>
                                            <p:strVal val="#ppt_x"/>
                                          </p:val>
                                        </p:tav>
                                        <p:tav tm="100000">
                                          <p:val>
                                            <p:strVal val="#ppt_x"/>
                                          </p:val>
                                        </p:tav>
                                      </p:tavLst>
                                    </p:anim>
                                    <p:anim calcmode="lin" valueType="num">
                                      <p:cBhvr additive="base">
                                        <p:cTn id="14"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8">
            <a:extLst>
              <a:ext uri="{FF2B5EF4-FFF2-40B4-BE49-F238E27FC236}">
                <a16:creationId xmlns:a16="http://schemas.microsoft.com/office/drawing/2014/main" id="{81E33CBA-2C7E-4F8C-885E-CC4D79A35868}"/>
              </a:ext>
            </a:extLst>
          </p:cNvPr>
          <p:cNvSpPr>
            <a:spLocks noChangeArrowheads="1"/>
          </p:cNvSpPr>
          <p:nvPr/>
        </p:nvSpPr>
        <p:spPr bwMode="auto">
          <a:xfrm>
            <a:off x="427038" y="282575"/>
            <a:ext cx="423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Section A: Assignment Task</a:t>
            </a:r>
          </a:p>
        </p:txBody>
      </p:sp>
      <p:sp>
        <p:nvSpPr>
          <p:cNvPr id="99331" name="Rectangle 5">
            <a:extLst>
              <a:ext uri="{FF2B5EF4-FFF2-40B4-BE49-F238E27FC236}">
                <a16:creationId xmlns:a16="http://schemas.microsoft.com/office/drawing/2014/main" id="{07FD1ADF-3A29-4E61-9443-B122EF31864B}"/>
              </a:ext>
            </a:extLst>
          </p:cNvPr>
          <p:cNvSpPr>
            <a:spLocks noChangeArrowheads="1"/>
          </p:cNvSpPr>
          <p:nvPr/>
        </p:nvSpPr>
        <p:spPr bwMode="auto">
          <a:xfrm>
            <a:off x="427038" y="1412875"/>
            <a:ext cx="76009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a:solidFill>
                  <a:schemeClr val="tx1"/>
                </a:solidFill>
                <a:latin typeface="Calibri" panose="020F0502020204030204" pitchFamily="34" charset="0"/>
                <a:cs typeface="Calibri" panose="020F0502020204030204" pitchFamily="34" charset="0"/>
              </a:rPr>
              <a:t>Task A:</a:t>
            </a:r>
          </a:p>
          <a:p>
            <a:pPr>
              <a:buFont typeface="Wingdings 3" panose="05040102010807070707" pitchFamily="18" charset="2"/>
              <a:buNone/>
            </a:pPr>
            <a:r>
              <a:rPr lang="en-GB" altLang="en-US" b="0">
                <a:solidFill>
                  <a:schemeClr val="tx1"/>
                </a:solidFill>
                <a:latin typeface="Calibri" panose="020F0502020204030204" pitchFamily="34" charset="0"/>
                <a:cs typeface="Calibri" panose="020F0502020204030204" pitchFamily="34" charset="0"/>
              </a:rPr>
              <a:t>Design and justify a safe six-week personal fitness training programme to meet an activity/sport goal which meets the needs of the individual, showing creativity in the design. </a:t>
            </a:r>
          </a:p>
        </p:txBody>
      </p:sp>
      <p:sp>
        <p:nvSpPr>
          <p:cNvPr id="8" name="TextBox 7">
            <a:extLst>
              <a:ext uri="{FF2B5EF4-FFF2-40B4-BE49-F238E27FC236}">
                <a16:creationId xmlns:a16="http://schemas.microsoft.com/office/drawing/2014/main" id="{D391338C-0F23-45BA-88A2-57C655DC47E0}"/>
              </a:ext>
            </a:extLst>
          </p:cNvPr>
          <p:cNvSpPr txBox="1"/>
          <p:nvPr/>
        </p:nvSpPr>
        <p:spPr>
          <a:xfrm>
            <a:off x="611188" y="5949950"/>
            <a:ext cx="7489825" cy="4302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GB" sz="2200" dirty="0">
                <a:latin typeface="Calibri" panose="020F0502020204030204" pitchFamily="34" charset="0"/>
                <a:cs typeface="Calibri" panose="020F0502020204030204" pitchFamily="34" charset="0"/>
              </a:rPr>
              <a:t>Check your Assignment Booklet for the Assessment Criteria</a:t>
            </a: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8">
            <a:extLst>
              <a:ext uri="{FF2B5EF4-FFF2-40B4-BE49-F238E27FC236}">
                <a16:creationId xmlns:a16="http://schemas.microsoft.com/office/drawing/2014/main" id="{327774D3-EB7E-40C6-98F6-C915085FB56F}"/>
              </a:ext>
            </a:extLst>
          </p:cNvPr>
          <p:cNvSpPr>
            <a:spLocks noChangeArrowheads="1"/>
          </p:cNvSpPr>
          <p:nvPr/>
        </p:nvSpPr>
        <p:spPr bwMode="auto">
          <a:xfrm>
            <a:off x="428625" y="404813"/>
            <a:ext cx="708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The evidence for learning aim A must include: </a:t>
            </a:r>
          </a:p>
        </p:txBody>
      </p:sp>
      <p:sp>
        <p:nvSpPr>
          <p:cNvPr id="100355" name="Rectangle 3">
            <a:extLst>
              <a:ext uri="{FF2B5EF4-FFF2-40B4-BE49-F238E27FC236}">
                <a16:creationId xmlns:a16="http://schemas.microsoft.com/office/drawing/2014/main" id="{B9A73D98-1A59-4706-9BC5-EABDB8313133}"/>
              </a:ext>
            </a:extLst>
          </p:cNvPr>
          <p:cNvSpPr>
            <a:spLocks noChangeArrowheads="1"/>
          </p:cNvSpPr>
          <p:nvPr/>
        </p:nvSpPr>
        <p:spPr bwMode="auto">
          <a:xfrm>
            <a:off x="428625" y="1125538"/>
            <a:ext cx="8391525"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buClrTx/>
              <a:buSzPct val="81000"/>
              <a:buFont typeface="Arial" panose="020B0604020202020204" pitchFamily="34" charset="0"/>
              <a:buChar char="•"/>
            </a:pPr>
            <a:r>
              <a:rPr lang="en-GB" altLang="en-US" b="0">
                <a:latin typeface="Calibri" panose="020F0502020204030204" pitchFamily="34" charset="0"/>
                <a:cs typeface="Calibri" panose="020F0502020204030204" pitchFamily="34" charset="0"/>
              </a:rPr>
              <a:t>Personal information including a medical history questionnaire. </a:t>
            </a:r>
          </a:p>
          <a:p>
            <a:pPr eaLnBrk="1" hangingPunct="1">
              <a:buClrTx/>
              <a:buSzPct val="81000"/>
              <a:buFont typeface="Arial" panose="020B0604020202020204" pitchFamily="34" charset="0"/>
              <a:buChar char="•"/>
            </a:pPr>
            <a:r>
              <a:rPr lang="en-GB" altLang="en-US" b="0">
                <a:latin typeface="Calibri" panose="020F0502020204030204" pitchFamily="34" charset="0"/>
                <a:cs typeface="Calibri" panose="020F0502020204030204" pitchFamily="34" charset="0"/>
              </a:rPr>
              <a:t>Goals which are set over a short, medium and long term for a chosen activity/sport in Unit 2.</a:t>
            </a:r>
          </a:p>
          <a:p>
            <a:pPr eaLnBrk="1" hangingPunct="1">
              <a:buClrTx/>
              <a:buSzPct val="81000"/>
              <a:buFont typeface="Arial" panose="020B0604020202020204" pitchFamily="34" charset="0"/>
              <a:buChar char="•"/>
            </a:pPr>
            <a:r>
              <a:rPr lang="en-GB" altLang="en-US" b="0">
                <a:latin typeface="Calibri" panose="020F0502020204030204" pitchFamily="34" charset="0"/>
                <a:cs typeface="Calibri" panose="020F0502020204030204" pitchFamily="34" charset="0"/>
              </a:rPr>
              <a:t>An aim for the programme which links to one component of fitness. </a:t>
            </a:r>
          </a:p>
          <a:p>
            <a:pPr eaLnBrk="1" hangingPunct="1">
              <a:buClrTx/>
              <a:buSzPct val="81000"/>
              <a:buFont typeface="Arial" panose="020B0604020202020204" pitchFamily="34" charset="0"/>
              <a:buChar char="•"/>
            </a:pPr>
            <a:r>
              <a:rPr lang="en-GB" altLang="en-US" b="0">
                <a:latin typeface="Calibri" panose="020F0502020204030204" pitchFamily="34" charset="0"/>
                <a:cs typeface="Calibri" panose="020F0502020204030204" pitchFamily="34" charset="0"/>
              </a:rPr>
              <a:t>Motivation and how this can be maintained through the fitness training programme.</a:t>
            </a:r>
          </a:p>
          <a:p>
            <a:pPr eaLnBrk="1" hangingPunct="1">
              <a:buClrTx/>
              <a:buSzPct val="81000"/>
              <a:buFont typeface="Arial" panose="020B0604020202020204" pitchFamily="34" charset="0"/>
              <a:buChar char="•"/>
            </a:pPr>
            <a:r>
              <a:rPr lang="en-GB" altLang="en-US" b="0">
                <a:latin typeface="Calibri" panose="020F0502020204030204" pitchFamily="34" charset="0"/>
                <a:cs typeface="Calibri" panose="020F0502020204030204" pitchFamily="34" charset="0"/>
              </a:rPr>
              <a:t>A training programme that incorporates one method of training and appropriate principles of training.</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ction Button: End 1">
            <a:hlinkClick r:id="rId3" highlightClick="1"/>
            <a:extLst>
              <a:ext uri="{FF2B5EF4-FFF2-40B4-BE49-F238E27FC236}">
                <a16:creationId xmlns:a16="http://schemas.microsoft.com/office/drawing/2014/main" id="{E182436F-D2B0-410D-AC9E-51A3CA01D1A7}"/>
              </a:ext>
            </a:extLst>
          </p:cNvPr>
          <p:cNvSpPr>
            <a:spLocks noChangeArrowheads="1"/>
          </p:cNvSpPr>
          <p:nvPr/>
        </p:nvSpPr>
        <p:spPr bwMode="auto">
          <a:xfrm>
            <a:off x="615950" y="5913438"/>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sp>
        <p:nvSpPr>
          <p:cNvPr id="18435" name="Rectangle 2">
            <a:extLst>
              <a:ext uri="{FF2B5EF4-FFF2-40B4-BE49-F238E27FC236}">
                <a16:creationId xmlns:a16="http://schemas.microsoft.com/office/drawing/2014/main" id="{9B0E11E3-7A34-453B-8704-6C787CCB8168}"/>
              </a:ext>
            </a:extLst>
          </p:cNvPr>
          <p:cNvSpPr>
            <a:spLocks noChangeArrowheads="1"/>
          </p:cNvSpPr>
          <p:nvPr/>
        </p:nvSpPr>
        <p:spPr bwMode="auto">
          <a:xfrm>
            <a:off x="1619250" y="5949950"/>
            <a:ext cx="66246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a:solidFill>
                  <a:schemeClr val="tx1"/>
                </a:solidFill>
                <a:latin typeface="Calibri" panose="020F0502020204030204" pitchFamily="34" charset="0"/>
              </a:rPr>
              <a:t>How might setting goals help an athlete improve?</a:t>
            </a:r>
          </a:p>
        </p:txBody>
      </p:sp>
      <p:pic>
        <p:nvPicPr>
          <p:cNvPr id="18436" name="Picture 6" descr="778074359_18ae5e6cc9">
            <a:extLst>
              <a:ext uri="{FF2B5EF4-FFF2-40B4-BE49-F238E27FC236}">
                <a16:creationId xmlns:a16="http://schemas.microsoft.com/office/drawing/2014/main" id="{6858A089-717A-4C24-882A-C57A03A2E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016000"/>
            <a:ext cx="6275387"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Group 11">
            <a:extLst>
              <a:ext uri="{FF2B5EF4-FFF2-40B4-BE49-F238E27FC236}">
                <a16:creationId xmlns:a16="http://schemas.microsoft.com/office/drawing/2014/main" id="{B40757DE-406F-4098-A117-D154FA3BB006}"/>
              </a:ext>
            </a:extLst>
          </p:cNvPr>
          <p:cNvGrpSpPr>
            <a:grpSpLocks/>
          </p:cNvGrpSpPr>
          <p:nvPr/>
        </p:nvGrpSpPr>
        <p:grpSpPr bwMode="auto">
          <a:xfrm>
            <a:off x="279400" y="5229225"/>
            <a:ext cx="2241550" cy="730250"/>
            <a:chOff x="278825" y="5372411"/>
            <a:chExt cx="2242358" cy="729744"/>
          </a:xfrm>
        </p:grpSpPr>
        <p:sp>
          <p:nvSpPr>
            <p:cNvPr id="8" name="Curved Right Arrow 7">
              <a:extLst>
                <a:ext uri="{FF2B5EF4-FFF2-40B4-BE49-F238E27FC236}">
                  <a16:creationId xmlns:a16="http://schemas.microsoft.com/office/drawing/2014/main" id="{0289735C-585A-4D89-B8A4-497C3059476D}"/>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a:ln w="0"/>
                <a:effectLst>
                  <a:outerShdw blurRad="38100" dist="19050" dir="2700000" algn="tl" rotWithShape="0">
                    <a:schemeClr val="dk1">
                      <a:alpha val="40000"/>
                    </a:schemeClr>
                  </a:outerShdw>
                </a:effectLst>
                <a:latin typeface="Arial" charset="0"/>
              </a:endParaRPr>
            </a:p>
          </p:txBody>
        </p:sp>
        <p:sp>
          <p:nvSpPr>
            <p:cNvPr id="18440" name="TextBox 8">
              <a:extLst>
                <a:ext uri="{FF2B5EF4-FFF2-40B4-BE49-F238E27FC236}">
                  <a16:creationId xmlns:a16="http://schemas.microsoft.com/office/drawing/2014/main" id="{CAAE0290-B9D3-44E2-93BC-BB055130ABA7}"/>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chemeClr val="tx1"/>
                  </a:solidFill>
                  <a:latin typeface="Mistral" panose="03090702030407020403" pitchFamily="66" charset="0"/>
                </a:rPr>
                <a:t>Watch me</a:t>
              </a:r>
            </a:p>
          </p:txBody>
        </p:sp>
      </p:grpSp>
      <p:sp>
        <p:nvSpPr>
          <p:cNvPr id="18438" name="Rectangle 8">
            <a:extLst>
              <a:ext uri="{FF2B5EF4-FFF2-40B4-BE49-F238E27FC236}">
                <a16:creationId xmlns:a16="http://schemas.microsoft.com/office/drawing/2014/main" id="{07930BAB-5BEF-4A0F-994D-516FD6A0A42F}"/>
              </a:ext>
            </a:extLst>
          </p:cNvPr>
          <p:cNvSpPr>
            <a:spLocks noChangeArrowheads="1"/>
          </p:cNvSpPr>
          <p:nvPr/>
        </p:nvSpPr>
        <p:spPr bwMode="auto">
          <a:xfrm>
            <a:off x="428625" y="331788"/>
            <a:ext cx="3451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altLang="en-GB" sz="2800">
                <a:solidFill>
                  <a:srgbClr val="0066CC"/>
                </a:solidFill>
                <a:latin typeface="Calibri" panose="020F0502020204030204" pitchFamily="34" charset="0"/>
                <a:cs typeface="Calibri" panose="020F0502020204030204" pitchFamily="34" charset="0"/>
              </a:rPr>
              <a:t>Setting personal goals</a:t>
            </a:r>
            <a:endParaRPr lang="en-GB" altLang="en-US"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a:extLst>
              <a:ext uri="{FF2B5EF4-FFF2-40B4-BE49-F238E27FC236}">
                <a16:creationId xmlns:a16="http://schemas.microsoft.com/office/drawing/2014/main" id="{DAE48CE1-FAA1-48AF-B647-24103A2A6F18}"/>
              </a:ext>
            </a:extLst>
          </p:cNvPr>
          <p:cNvSpPr>
            <a:spLocks noChangeArrowheads="1"/>
          </p:cNvSpPr>
          <p:nvPr/>
        </p:nvSpPr>
        <p:spPr bwMode="auto">
          <a:xfrm>
            <a:off x="357188" y="357188"/>
            <a:ext cx="82867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Section B:</a:t>
            </a:r>
          </a:p>
          <a:p>
            <a:pPr algn="ct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Know about the musculoskeletal system and cardiorespiratory system and the effects on the body during fitness training</a:t>
            </a:r>
          </a:p>
        </p:txBody>
      </p:sp>
      <p:pic>
        <p:nvPicPr>
          <p:cNvPr id="101379" name="Picture 5" descr="Competition moment">
            <a:extLst>
              <a:ext uri="{FF2B5EF4-FFF2-40B4-BE49-F238E27FC236}">
                <a16:creationId xmlns:a16="http://schemas.microsoft.com/office/drawing/2014/main" id="{8E56FD10-E7F8-4710-97A2-5B805E7CA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2214563"/>
            <a:ext cx="5643562"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a:extLst>
              <a:ext uri="{FF2B5EF4-FFF2-40B4-BE49-F238E27FC236}">
                <a16:creationId xmlns:a16="http://schemas.microsoft.com/office/drawing/2014/main" id="{D22624B4-22CC-4639-A30A-75C04D40F81B}"/>
              </a:ext>
            </a:extLst>
          </p:cNvPr>
          <p:cNvSpPr>
            <a:spLocks noChangeArrowheads="1"/>
          </p:cNvSpPr>
          <p:nvPr/>
        </p:nvSpPr>
        <p:spPr bwMode="auto">
          <a:xfrm>
            <a:off x="392113" y="911225"/>
            <a:ext cx="83581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rPr>
              <a:t>The skeleton is a framework for the body and provides many other functions. There are 206 bones in the body. </a:t>
            </a:r>
            <a:endParaRPr lang="en-US" altLang="en-US" b="0">
              <a:solidFill>
                <a:schemeClr val="tx1"/>
              </a:solidFill>
              <a:latin typeface="Calibri" panose="020F0502020204030204" pitchFamily="34" charset="0"/>
            </a:endParaRPr>
          </a:p>
        </p:txBody>
      </p:sp>
      <p:pic>
        <p:nvPicPr>
          <p:cNvPr id="103427" name="Picture 4" descr="http://www.zbrushcentral.com/attachment.php?attachmentid=390344">
            <a:extLst>
              <a:ext uri="{FF2B5EF4-FFF2-40B4-BE49-F238E27FC236}">
                <a16:creationId xmlns:a16="http://schemas.microsoft.com/office/drawing/2014/main" id="{DAED8D26-8422-41F5-AA9F-6A601D541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7" t="-4594" r="1617" b="4594"/>
          <a:stretch>
            <a:fillRect/>
          </a:stretch>
        </p:blipFill>
        <p:spPr bwMode="auto">
          <a:xfrm>
            <a:off x="1311275" y="1981200"/>
            <a:ext cx="6519863"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Action Button: End 1">
            <a:hlinkClick r:id="rId4" highlightClick="1"/>
            <a:extLst>
              <a:ext uri="{FF2B5EF4-FFF2-40B4-BE49-F238E27FC236}">
                <a16:creationId xmlns:a16="http://schemas.microsoft.com/office/drawing/2014/main" id="{C7842102-5B30-496B-AAF1-450FECC4ABB7}"/>
              </a:ext>
            </a:extLst>
          </p:cNvPr>
          <p:cNvSpPr>
            <a:spLocks noChangeArrowheads="1"/>
          </p:cNvSpPr>
          <p:nvPr/>
        </p:nvSpPr>
        <p:spPr bwMode="auto">
          <a:xfrm>
            <a:off x="615950" y="5913438"/>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sp>
        <p:nvSpPr>
          <p:cNvPr id="103429" name="Rectangle 2">
            <a:extLst>
              <a:ext uri="{FF2B5EF4-FFF2-40B4-BE49-F238E27FC236}">
                <a16:creationId xmlns:a16="http://schemas.microsoft.com/office/drawing/2014/main" id="{2A0F4BE7-D299-438D-9AC9-1AEDA17ACEB7}"/>
              </a:ext>
            </a:extLst>
          </p:cNvPr>
          <p:cNvSpPr>
            <a:spLocks noChangeArrowheads="1"/>
          </p:cNvSpPr>
          <p:nvPr/>
        </p:nvSpPr>
        <p:spPr bwMode="auto">
          <a:xfrm>
            <a:off x="1619250" y="5949950"/>
            <a:ext cx="6048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a:solidFill>
                  <a:schemeClr val="tx1"/>
                </a:solidFill>
                <a:latin typeface="Calibri" panose="020F0502020204030204" pitchFamily="34" charset="0"/>
              </a:rPr>
              <a:t>How many bone names do you know already?</a:t>
            </a:r>
          </a:p>
        </p:txBody>
      </p:sp>
      <p:grpSp>
        <p:nvGrpSpPr>
          <p:cNvPr id="103430" name="Group 11">
            <a:extLst>
              <a:ext uri="{FF2B5EF4-FFF2-40B4-BE49-F238E27FC236}">
                <a16:creationId xmlns:a16="http://schemas.microsoft.com/office/drawing/2014/main" id="{E1552717-8B04-4D38-8F55-4363A20667A8}"/>
              </a:ext>
            </a:extLst>
          </p:cNvPr>
          <p:cNvGrpSpPr>
            <a:grpSpLocks/>
          </p:cNvGrpSpPr>
          <p:nvPr/>
        </p:nvGrpSpPr>
        <p:grpSpPr bwMode="auto">
          <a:xfrm>
            <a:off x="279400" y="5372100"/>
            <a:ext cx="2241550" cy="730250"/>
            <a:chOff x="278825" y="5372411"/>
            <a:chExt cx="2242358" cy="729744"/>
          </a:xfrm>
        </p:grpSpPr>
        <p:sp>
          <p:nvSpPr>
            <p:cNvPr id="8" name="Curved Right Arrow 7">
              <a:extLst>
                <a:ext uri="{FF2B5EF4-FFF2-40B4-BE49-F238E27FC236}">
                  <a16:creationId xmlns:a16="http://schemas.microsoft.com/office/drawing/2014/main" id="{2E9A8721-664A-4CE2-8A79-00FEA7366132}"/>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dirty="0">
                <a:ln w="0"/>
                <a:effectLst>
                  <a:outerShdw blurRad="38100" dist="19050" dir="2700000" algn="tl" rotWithShape="0">
                    <a:schemeClr val="dk1">
                      <a:alpha val="40000"/>
                    </a:schemeClr>
                  </a:outerShdw>
                </a:effectLst>
                <a:latin typeface="Arial" charset="0"/>
              </a:endParaRPr>
            </a:p>
          </p:txBody>
        </p:sp>
        <p:sp>
          <p:nvSpPr>
            <p:cNvPr id="103433" name="TextBox 8">
              <a:extLst>
                <a:ext uri="{FF2B5EF4-FFF2-40B4-BE49-F238E27FC236}">
                  <a16:creationId xmlns:a16="http://schemas.microsoft.com/office/drawing/2014/main" id="{09DAF678-4F35-4A0D-8E2A-5CCDAE1FD8B6}"/>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chemeClr val="tx1"/>
                  </a:solidFill>
                  <a:latin typeface="Mistral" panose="03090702030407020403" pitchFamily="66" charset="0"/>
                </a:rPr>
                <a:t>Watch me</a:t>
              </a:r>
            </a:p>
          </p:txBody>
        </p:sp>
      </p:grpSp>
      <p:sp>
        <p:nvSpPr>
          <p:cNvPr id="103431" name="Rectangle 15">
            <a:extLst>
              <a:ext uri="{FF2B5EF4-FFF2-40B4-BE49-F238E27FC236}">
                <a16:creationId xmlns:a16="http://schemas.microsoft.com/office/drawing/2014/main" id="{885FEF86-69FA-4FC6-AA4A-4666A7336FC6}"/>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a:extLst>
              <a:ext uri="{FF2B5EF4-FFF2-40B4-BE49-F238E27FC236}">
                <a16:creationId xmlns:a16="http://schemas.microsoft.com/office/drawing/2014/main" id="{1EA49977-A52F-40C6-8A8E-D8ED6A578751}"/>
              </a:ext>
            </a:extLst>
          </p:cNvPr>
          <p:cNvPicPr>
            <a:picLocks noChangeAspect="1"/>
          </p:cNvPicPr>
          <p:nvPr/>
        </p:nvPicPr>
        <p:blipFill>
          <a:blip r:embed="rId3">
            <a:extLst>
              <a:ext uri="{28A0092B-C50C-407E-A947-70E740481C1C}">
                <a14:useLocalDpi xmlns:a14="http://schemas.microsoft.com/office/drawing/2010/main" val="0"/>
              </a:ext>
            </a:extLst>
          </a:blip>
          <a:srcRect l="47479"/>
          <a:stretch>
            <a:fillRect/>
          </a:stretch>
        </p:blipFill>
        <p:spPr bwMode="auto">
          <a:xfrm>
            <a:off x="5449888" y="955675"/>
            <a:ext cx="27781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1">
            <a:extLst>
              <a:ext uri="{FF2B5EF4-FFF2-40B4-BE49-F238E27FC236}">
                <a16:creationId xmlns:a16="http://schemas.microsoft.com/office/drawing/2014/main" id="{E4C171A8-9977-4B3B-93DB-D86BD8BF855B}"/>
              </a:ext>
            </a:extLst>
          </p:cNvPr>
          <p:cNvPicPr>
            <a:picLocks noChangeAspect="1"/>
          </p:cNvPicPr>
          <p:nvPr/>
        </p:nvPicPr>
        <p:blipFill>
          <a:blip r:embed="rId3">
            <a:extLst>
              <a:ext uri="{28A0092B-C50C-407E-A947-70E740481C1C}">
                <a14:useLocalDpi xmlns:a14="http://schemas.microsoft.com/office/drawing/2010/main" val="0"/>
              </a:ext>
            </a:extLst>
          </a:blip>
          <a:srcRect r="47774"/>
          <a:stretch>
            <a:fillRect/>
          </a:stretch>
        </p:blipFill>
        <p:spPr bwMode="auto">
          <a:xfrm>
            <a:off x="528638" y="955675"/>
            <a:ext cx="2695575"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
            <a:extLst>
              <a:ext uri="{FF2B5EF4-FFF2-40B4-BE49-F238E27FC236}">
                <a16:creationId xmlns:a16="http://schemas.microsoft.com/office/drawing/2014/main" id="{14847977-0FA3-4388-BB0F-4C3D39386CA1}"/>
              </a:ext>
            </a:extLst>
          </p:cNvPr>
          <p:cNvSpPr txBox="1">
            <a:spLocks noChangeArrowheads="1"/>
          </p:cNvSpPr>
          <p:nvPr/>
        </p:nvSpPr>
        <p:spPr bwMode="auto">
          <a:xfrm>
            <a:off x="3668713" y="2112963"/>
            <a:ext cx="1336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rPr>
              <a:t>Cranium</a:t>
            </a:r>
          </a:p>
        </p:txBody>
      </p:sp>
      <p:sp>
        <p:nvSpPr>
          <p:cNvPr id="105477" name="TextBox 1">
            <a:extLst>
              <a:ext uri="{FF2B5EF4-FFF2-40B4-BE49-F238E27FC236}">
                <a16:creationId xmlns:a16="http://schemas.microsoft.com/office/drawing/2014/main" id="{DABDCFC2-329C-405C-9547-5F6D137F585D}"/>
              </a:ext>
            </a:extLst>
          </p:cNvPr>
          <p:cNvSpPr txBox="1">
            <a:spLocks noChangeArrowheads="1"/>
          </p:cNvSpPr>
          <p:nvPr/>
        </p:nvSpPr>
        <p:spPr bwMode="auto">
          <a:xfrm>
            <a:off x="1258888" y="836613"/>
            <a:ext cx="6121400" cy="1200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GB" altLang="en-US">
                <a:solidFill>
                  <a:schemeClr val="tx1"/>
                </a:solidFill>
                <a:latin typeface="Calibri" panose="020F0502020204030204" pitchFamily="34" charset="0"/>
              </a:rPr>
              <a:t>Head/Neck joint</a:t>
            </a:r>
          </a:p>
          <a:p>
            <a:pPr algn="ctr">
              <a:spcBef>
                <a:spcPct val="0"/>
              </a:spcBef>
              <a:buClrTx/>
              <a:buSzTx/>
              <a:buFontTx/>
              <a:buNone/>
            </a:pPr>
            <a:endParaRPr lang="en-GB" altLang="en-US">
              <a:solidFill>
                <a:schemeClr val="tx1"/>
              </a:solidFill>
              <a:latin typeface="Calibri" panose="020F0502020204030204" pitchFamily="34" charset="0"/>
            </a:endParaRPr>
          </a:p>
          <a:p>
            <a:pPr algn="ctr">
              <a:spcBef>
                <a:spcPct val="0"/>
              </a:spcBef>
              <a:buClrTx/>
              <a:buSzTx/>
              <a:buFontTx/>
              <a:buNone/>
            </a:pPr>
            <a:endParaRPr lang="en-GB" altLang="en-US">
              <a:solidFill>
                <a:schemeClr val="tx1"/>
              </a:solidFill>
              <a:latin typeface="Calibri" panose="020F0502020204030204" pitchFamily="34" charset="0"/>
            </a:endParaRPr>
          </a:p>
        </p:txBody>
      </p:sp>
      <p:sp>
        <p:nvSpPr>
          <p:cNvPr id="37" name="Line 11">
            <a:extLst>
              <a:ext uri="{FF2B5EF4-FFF2-40B4-BE49-F238E27FC236}">
                <a16:creationId xmlns:a16="http://schemas.microsoft.com/office/drawing/2014/main" id="{270DAC11-A1DF-41DE-ABA1-AC35BB04179D}"/>
              </a:ext>
            </a:extLst>
          </p:cNvPr>
          <p:cNvSpPr>
            <a:spLocks noChangeShapeType="1"/>
          </p:cNvSpPr>
          <p:nvPr/>
        </p:nvSpPr>
        <p:spPr bwMode="auto">
          <a:xfrm flipV="1">
            <a:off x="4872038" y="1268413"/>
            <a:ext cx="1914525" cy="1104900"/>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05479" name="Rectangle 15">
            <a:extLst>
              <a:ext uri="{FF2B5EF4-FFF2-40B4-BE49-F238E27FC236}">
                <a16:creationId xmlns:a16="http://schemas.microsoft.com/office/drawing/2014/main" id="{5F3E7502-D3E4-4D26-928C-D18792EF2D58}"/>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dissolv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a:extLst>
              <a:ext uri="{FF2B5EF4-FFF2-40B4-BE49-F238E27FC236}">
                <a16:creationId xmlns:a16="http://schemas.microsoft.com/office/drawing/2014/main" id="{D80877BA-11DD-442D-8504-280C9B5FFFB8}"/>
              </a:ext>
            </a:extLst>
          </p:cNvPr>
          <p:cNvPicPr>
            <a:picLocks noChangeAspect="1"/>
          </p:cNvPicPr>
          <p:nvPr/>
        </p:nvPicPr>
        <p:blipFill>
          <a:blip r:embed="rId3">
            <a:extLst>
              <a:ext uri="{28A0092B-C50C-407E-A947-70E740481C1C}">
                <a14:useLocalDpi xmlns:a14="http://schemas.microsoft.com/office/drawing/2010/main" val="0"/>
              </a:ext>
            </a:extLst>
          </a:blip>
          <a:srcRect l="47479"/>
          <a:stretch>
            <a:fillRect/>
          </a:stretch>
        </p:blipFill>
        <p:spPr bwMode="auto">
          <a:xfrm>
            <a:off x="5449888" y="955675"/>
            <a:ext cx="27781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1">
            <a:extLst>
              <a:ext uri="{FF2B5EF4-FFF2-40B4-BE49-F238E27FC236}">
                <a16:creationId xmlns:a16="http://schemas.microsoft.com/office/drawing/2014/main" id="{A8AE71A9-6DEF-45C6-AAAB-2A1346EBB49B}"/>
              </a:ext>
            </a:extLst>
          </p:cNvPr>
          <p:cNvPicPr>
            <a:picLocks noChangeAspect="1"/>
          </p:cNvPicPr>
          <p:nvPr/>
        </p:nvPicPr>
        <p:blipFill>
          <a:blip r:embed="rId3">
            <a:extLst>
              <a:ext uri="{28A0092B-C50C-407E-A947-70E740481C1C}">
                <a14:useLocalDpi xmlns:a14="http://schemas.microsoft.com/office/drawing/2010/main" val="0"/>
              </a:ext>
            </a:extLst>
          </a:blip>
          <a:srcRect r="47774"/>
          <a:stretch>
            <a:fillRect/>
          </a:stretch>
        </p:blipFill>
        <p:spPr bwMode="auto">
          <a:xfrm>
            <a:off x="528638" y="955675"/>
            <a:ext cx="2695575"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
            <a:extLst>
              <a:ext uri="{FF2B5EF4-FFF2-40B4-BE49-F238E27FC236}">
                <a16:creationId xmlns:a16="http://schemas.microsoft.com/office/drawing/2014/main" id="{7B59C687-A4C2-4841-AABF-263DF028F092}"/>
              </a:ext>
            </a:extLst>
          </p:cNvPr>
          <p:cNvSpPr txBox="1">
            <a:spLocks noChangeArrowheads="1"/>
          </p:cNvSpPr>
          <p:nvPr/>
        </p:nvSpPr>
        <p:spPr bwMode="auto">
          <a:xfrm>
            <a:off x="3702050" y="3084513"/>
            <a:ext cx="1336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rPr>
              <a:t>Scapula</a:t>
            </a:r>
          </a:p>
        </p:txBody>
      </p:sp>
      <p:sp>
        <p:nvSpPr>
          <p:cNvPr id="31" name="Text Box 8">
            <a:extLst>
              <a:ext uri="{FF2B5EF4-FFF2-40B4-BE49-F238E27FC236}">
                <a16:creationId xmlns:a16="http://schemas.microsoft.com/office/drawing/2014/main" id="{9756A98F-D12D-49BF-A973-63B4E11B9499}"/>
              </a:ext>
            </a:extLst>
          </p:cNvPr>
          <p:cNvSpPr txBox="1">
            <a:spLocks noChangeArrowheads="1"/>
          </p:cNvSpPr>
          <p:nvPr/>
        </p:nvSpPr>
        <p:spPr bwMode="auto">
          <a:xfrm>
            <a:off x="3059113" y="3759200"/>
            <a:ext cx="2433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Humerus</a:t>
            </a:r>
          </a:p>
        </p:txBody>
      </p:sp>
      <p:sp>
        <p:nvSpPr>
          <p:cNvPr id="32" name="Line 11">
            <a:extLst>
              <a:ext uri="{FF2B5EF4-FFF2-40B4-BE49-F238E27FC236}">
                <a16:creationId xmlns:a16="http://schemas.microsoft.com/office/drawing/2014/main" id="{5BAE9DBB-8B49-4A44-A626-57EADC520C1B}"/>
              </a:ext>
            </a:extLst>
          </p:cNvPr>
          <p:cNvSpPr>
            <a:spLocks noChangeShapeType="1"/>
          </p:cNvSpPr>
          <p:nvPr/>
        </p:nvSpPr>
        <p:spPr bwMode="auto">
          <a:xfrm flipH="1" flipV="1">
            <a:off x="2051050" y="2133600"/>
            <a:ext cx="1584325" cy="1200150"/>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07527" name="TextBox 1">
            <a:extLst>
              <a:ext uri="{FF2B5EF4-FFF2-40B4-BE49-F238E27FC236}">
                <a16:creationId xmlns:a16="http://schemas.microsoft.com/office/drawing/2014/main" id="{CBEACFDC-A1E2-4143-8F44-339324EE062A}"/>
              </a:ext>
            </a:extLst>
          </p:cNvPr>
          <p:cNvSpPr txBox="1">
            <a:spLocks noChangeArrowheads="1"/>
          </p:cNvSpPr>
          <p:nvPr/>
        </p:nvSpPr>
        <p:spPr bwMode="auto">
          <a:xfrm>
            <a:off x="1258888" y="1916113"/>
            <a:ext cx="6121400" cy="7080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GB" altLang="en-US">
                <a:solidFill>
                  <a:schemeClr val="tx1"/>
                </a:solidFill>
                <a:latin typeface="Calibri" panose="020F0502020204030204" pitchFamily="34" charset="0"/>
              </a:rPr>
              <a:t>Shoulder joint</a:t>
            </a:r>
          </a:p>
          <a:p>
            <a:pPr algn="ctr">
              <a:spcBef>
                <a:spcPct val="0"/>
              </a:spcBef>
              <a:buClrTx/>
              <a:buSzTx/>
              <a:buFontTx/>
              <a:buNone/>
            </a:pPr>
            <a:endParaRPr lang="en-GB" altLang="en-US" sz="1600">
              <a:solidFill>
                <a:schemeClr val="tx1"/>
              </a:solidFill>
              <a:latin typeface="Calibri" panose="020F0502020204030204" pitchFamily="34" charset="0"/>
            </a:endParaRPr>
          </a:p>
        </p:txBody>
      </p:sp>
      <p:sp>
        <p:nvSpPr>
          <p:cNvPr id="38" name="Line 12">
            <a:extLst>
              <a:ext uri="{FF2B5EF4-FFF2-40B4-BE49-F238E27FC236}">
                <a16:creationId xmlns:a16="http://schemas.microsoft.com/office/drawing/2014/main" id="{4ABCF8A6-336C-4390-8454-E4C6A433C6EB}"/>
              </a:ext>
            </a:extLst>
          </p:cNvPr>
          <p:cNvSpPr>
            <a:spLocks noChangeShapeType="1"/>
          </p:cNvSpPr>
          <p:nvPr/>
        </p:nvSpPr>
        <p:spPr bwMode="auto">
          <a:xfrm flipV="1">
            <a:off x="5038725" y="2420938"/>
            <a:ext cx="1266825" cy="1577975"/>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0" name="Line 11">
            <a:extLst>
              <a:ext uri="{FF2B5EF4-FFF2-40B4-BE49-F238E27FC236}">
                <a16:creationId xmlns:a16="http://schemas.microsoft.com/office/drawing/2014/main" id="{99A0C4DD-864F-4B38-8507-9D7AF3F7923F}"/>
              </a:ext>
            </a:extLst>
          </p:cNvPr>
          <p:cNvSpPr>
            <a:spLocks noChangeShapeType="1"/>
          </p:cNvSpPr>
          <p:nvPr/>
        </p:nvSpPr>
        <p:spPr bwMode="auto">
          <a:xfrm flipV="1">
            <a:off x="5118100" y="2017713"/>
            <a:ext cx="1431925" cy="849312"/>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 name="Text Box 7">
            <a:extLst>
              <a:ext uri="{FF2B5EF4-FFF2-40B4-BE49-F238E27FC236}">
                <a16:creationId xmlns:a16="http://schemas.microsoft.com/office/drawing/2014/main" id="{18413AA3-F96D-4918-905F-AE9E1CD4AB28}"/>
              </a:ext>
            </a:extLst>
          </p:cNvPr>
          <p:cNvSpPr txBox="1">
            <a:spLocks noChangeArrowheads="1"/>
          </p:cNvSpPr>
          <p:nvPr/>
        </p:nvSpPr>
        <p:spPr bwMode="auto">
          <a:xfrm>
            <a:off x="3714750" y="2601913"/>
            <a:ext cx="1336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rPr>
              <a:t>Clavicle</a:t>
            </a:r>
          </a:p>
        </p:txBody>
      </p:sp>
      <p:sp>
        <p:nvSpPr>
          <p:cNvPr id="107531" name="Rectangle 15">
            <a:extLst>
              <a:ext uri="{FF2B5EF4-FFF2-40B4-BE49-F238E27FC236}">
                <a16:creationId xmlns:a16="http://schemas.microsoft.com/office/drawing/2014/main" id="{BE71C764-7612-4EEA-B0F6-0FAB6A935C85}"/>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500"/>
                                        <p:tgtEl>
                                          <p:spTgt spid="30"/>
                                        </p:tgtEl>
                                      </p:cBhvr>
                                    </p:animEffect>
                                  </p:childTnLst>
                                </p:cTn>
                              </p:par>
                              <p:par>
                                <p:cTn id="18" presetID="9"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dissolve">
                                      <p:cBhvr>
                                        <p:cTn id="25" dur="500"/>
                                        <p:tgtEl>
                                          <p:spTgt spid="31"/>
                                        </p:tgtEl>
                                      </p:cBhvr>
                                    </p:animEffect>
                                  </p:childTnLst>
                                </p:cTn>
                              </p:par>
                              <p:par>
                                <p:cTn id="26" presetID="9"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dissolv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a:extLst>
              <a:ext uri="{FF2B5EF4-FFF2-40B4-BE49-F238E27FC236}">
                <a16:creationId xmlns:a16="http://schemas.microsoft.com/office/drawing/2014/main" id="{CAF3F5EE-8206-438E-BDDC-11B5D00E91F0}"/>
              </a:ext>
            </a:extLst>
          </p:cNvPr>
          <p:cNvPicPr>
            <a:picLocks noChangeAspect="1"/>
          </p:cNvPicPr>
          <p:nvPr/>
        </p:nvPicPr>
        <p:blipFill>
          <a:blip r:embed="rId3">
            <a:extLst>
              <a:ext uri="{28A0092B-C50C-407E-A947-70E740481C1C}">
                <a14:useLocalDpi xmlns:a14="http://schemas.microsoft.com/office/drawing/2010/main" val="0"/>
              </a:ext>
            </a:extLst>
          </a:blip>
          <a:srcRect l="47479"/>
          <a:stretch>
            <a:fillRect/>
          </a:stretch>
        </p:blipFill>
        <p:spPr bwMode="auto">
          <a:xfrm>
            <a:off x="5449888" y="955675"/>
            <a:ext cx="27781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1">
            <a:extLst>
              <a:ext uri="{FF2B5EF4-FFF2-40B4-BE49-F238E27FC236}">
                <a16:creationId xmlns:a16="http://schemas.microsoft.com/office/drawing/2014/main" id="{62825ADA-C1D7-4D88-98C6-076457D03174}"/>
              </a:ext>
            </a:extLst>
          </p:cNvPr>
          <p:cNvPicPr>
            <a:picLocks noChangeAspect="1"/>
          </p:cNvPicPr>
          <p:nvPr/>
        </p:nvPicPr>
        <p:blipFill>
          <a:blip r:embed="rId3">
            <a:extLst>
              <a:ext uri="{28A0092B-C50C-407E-A947-70E740481C1C}">
                <a14:useLocalDpi xmlns:a14="http://schemas.microsoft.com/office/drawing/2010/main" val="0"/>
              </a:ext>
            </a:extLst>
          </a:blip>
          <a:srcRect r="47774"/>
          <a:stretch>
            <a:fillRect/>
          </a:stretch>
        </p:blipFill>
        <p:spPr bwMode="auto">
          <a:xfrm>
            <a:off x="528638" y="955675"/>
            <a:ext cx="2695575"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
            <a:extLst>
              <a:ext uri="{FF2B5EF4-FFF2-40B4-BE49-F238E27FC236}">
                <a16:creationId xmlns:a16="http://schemas.microsoft.com/office/drawing/2014/main" id="{2DAA7696-3D50-4251-873F-58F9BE5DB63F}"/>
              </a:ext>
            </a:extLst>
          </p:cNvPr>
          <p:cNvSpPr txBox="1">
            <a:spLocks noChangeArrowheads="1"/>
          </p:cNvSpPr>
          <p:nvPr/>
        </p:nvSpPr>
        <p:spPr bwMode="auto">
          <a:xfrm>
            <a:off x="3702050" y="3084513"/>
            <a:ext cx="1336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Ribs</a:t>
            </a:r>
          </a:p>
        </p:txBody>
      </p:sp>
      <p:sp>
        <p:nvSpPr>
          <p:cNvPr id="31" name="Text Box 8">
            <a:extLst>
              <a:ext uri="{FF2B5EF4-FFF2-40B4-BE49-F238E27FC236}">
                <a16:creationId xmlns:a16="http://schemas.microsoft.com/office/drawing/2014/main" id="{B1272E37-44D4-433C-80B9-5095BE0D0F7A}"/>
              </a:ext>
            </a:extLst>
          </p:cNvPr>
          <p:cNvSpPr txBox="1">
            <a:spLocks noChangeArrowheads="1"/>
          </p:cNvSpPr>
          <p:nvPr/>
        </p:nvSpPr>
        <p:spPr bwMode="auto">
          <a:xfrm>
            <a:off x="3059113" y="3759200"/>
            <a:ext cx="2433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Sternum</a:t>
            </a:r>
          </a:p>
        </p:txBody>
      </p:sp>
      <p:sp>
        <p:nvSpPr>
          <p:cNvPr id="32" name="Line 11">
            <a:extLst>
              <a:ext uri="{FF2B5EF4-FFF2-40B4-BE49-F238E27FC236}">
                <a16:creationId xmlns:a16="http://schemas.microsoft.com/office/drawing/2014/main" id="{B9C7102D-B316-4302-80AF-C05AB38CD57F}"/>
              </a:ext>
            </a:extLst>
          </p:cNvPr>
          <p:cNvSpPr>
            <a:spLocks noChangeShapeType="1"/>
          </p:cNvSpPr>
          <p:nvPr/>
        </p:nvSpPr>
        <p:spPr bwMode="auto">
          <a:xfrm flipV="1">
            <a:off x="4957763" y="2492375"/>
            <a:ext cx="1558925" cy="809625"/>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09575" name="TextBox 1">
            <a:extLst>
              <a:ext uri="{FF2B5EF4-FFF2-40B4-BE49-F238E27FC236}">
                <a16:creationId xmlns:a16="http://schemas.microsoft.com/office/drawing/2014/main" id="{06FA4EC0-1CF4-4DFB-A338-FC111BC6437D}"/>
              </a:ext>
            </a:extLst>
          </p:cNvPr>
          <p:cNvSpPr txBox="1">
            <a:spLocks noChangeArrowheads="1"/>
          </p:cNvSpPr>
          <p:nvPr/>
        </p:nvSpPr>
        <p:spPr bwMode="auto">
          <a:xfrm>
            <a:off x="1258888" y="1916113"/>
            <a:ext cx="6121400" cy="831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GB" altLang="en-US">
                <a:solidFill>
                  <a:schemeClr val="tx1"/>
                </a:solidFill>
                <a:latin typeface="Calibri" panose="020F0502020204030204" pitchFamily="34" charset="0"/>
              </a:rPr>
              <a:t>Chest region</a:t>
            </a:r>
          </a:p>
          <a:p>
            <a:pPr algn="ctr">
              <a:spcBef>
                <a:spcPct val="0"/>
              </a:spcBef>
              <a:buClrTx/>
              <a:buSzTx/>
              <a:buFontTx/>
              <a:buNone/>
            </a:pPr>
            <a:endParaRPr lang="en-GB" altLang="en-US">
              <a:solidFill>
                <a:schemeClr val="tx1"/>
              </a:solidFill>
              <a:latin typeface="Calibri" panose="020F0502020204030204" pitchFamily="34" charset="0"/>
            </a:endParaRPr>
          </a:p>
        </p:txBody>
      </p:sp>
      <p:sp>
        <p:nvSpPr>
          <p:cNvPr id="38" name="Line 12">
            <a:extLst>
              <a:ext uri="{FF2B5EF4-FFF2-40B4-BE49-F238E27FC236}">
                <a16:creationId xmlns:a16="http://schemas.microsoft.com/office/drawing/2014/main" id="{F4224292-3584-44DE-BE5F-1D4DD40DA4AD}"/>
              </a:ext>
            </a:extLst>
          </p:cNvPr>
          <p:cNvSpPr>
            <a:spLocks noChangeShapeType="1"/>
          </p:cNvSpPr>
          <p:nvPr/>
        </p:nvSpPr>
        <p:spPr bwMode="auto">
          <a:xfrm flipV="1">
            <a:off x="5038725" y="2349500"/>
            <a:ext cx="1816100" cy="1649413"/>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 name="Line 12">
            <a:extLst>
              <a:ext uri="{FF2B5EF4-FFF2-40B4-BE49-F238E27FC236}">
                <a16:creationId xmlns:a16="http://schemas.microsoft.com/office/drawing/2014/main" id="{4470CA2D-940C-4718-855F-759A2BBE308B}"/>
              </a:ext>
            </a:extLst>
          </p:cNvPr>
          <p:cNvSpPr>
            <a:spLocks noChangeShapeType="1"/>
          </p:cNvSpPr>
          <p:nvPr/>
        </p:nvSpPr>
        <p:spPr bwMode="auto">
          <a:xfrm flipH="1" flipV="1">
            <a:off x="1819275" y="2882900"/>
            <a:ext cx="1673225" cy="2417763"/>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2" name="Text Box 8">
            <a:extLst>
              <a:ext uri="{FF2B5EF4-FFF2-40B4-BE49-F238E27FC236}">
                <a16:creationId xmlns:a16="http://schemas.microsoft.com/office/drawing/2014/main" id="{BB8A0964-F133-4C8D-BFCB-47285E87024B}"/>
              </a:ext>
            </a:extLst>
          </p:cNvPr>
          <p:cNvSpPr txBox="1">
            <a:spLocks noChangeArrowheads="1"/>
          </p:cNvSpPr>
          <p:nvPr/>
        </p:nvSpPr>
        <p:spPr bwMode="auto">
          <a:xfrm>
            <a:off x="3059113" y="5051425"/>
            <a:ext cx="2433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Vertebrae</a:t>
            </a:r>
          </a:p>
        </p:txBody>
      </p:sp>
      <p:sp>
        <p:nvSpPr>
          <p:cNvPr id="109579" name="Rectangle 15">
            <a:extLst>
              <a:ext uri="{FF2B5EF4-FFF2-40B4-BE49-F238E27FC236}">
                <a16:creationId xmlns:a16="http://schemas.microsoft.com/office/drawing/2014/main" id="{BFA29F50-313A-4DC6-A873-03BA309E8815}"/>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par>
                                <p:cTn id="16" presetID="9"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a:extLst>
              <a:ext uri="{FF2B5EF4-FFF2-40B4-BE49-F238E27FC236}">
                <a16:creationId xmlns:a16="http://schemas.microsoft.com/office/drawing/2014/main" id="{164FD30A-8FC2-434D-8021-715EDDE3F040}"/>
              </a:ext>
            </a:extLst>
          </p:cNvPr>
          <p:cNvPicPr>
            <a:picLocks noChangeAspect="1"/>
          </p:cNvPicPr>
          <p:nvPr/>
        </p:nvPicPr>
        <p:blipFill>
          <a:blip r:embed="rId3">
            <a:extLst>
              <a:ext uri="{28A0092B-C50C-407E-A947-70E740481C1C}">
                <a14:useLocalDpi xmlns:a14="http://schemas.microsoft.com/office/drawing/2010/main" val="0"/>
              </a:ext>
            </a:extLst>
          </a:blip>
          <a:srcRect l="47479"/>
          <a:stretch>
            <a:fillRect/>
          </a:stretch>
        </p:blipFill>
        <p:spPr bwMode="auto">
          <a:xfrm>
            <a:off x="5449888" y="955675"/>
            <a:ext cx="27781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1">
            <a:extLst>
              <a:ext uri="{FF2B5EF4-FFF2-40B4-BE49-F238E27FC236}">
                <a16:creationId xmlns:a16="http://schemas.microsoft.com/office/drawing/2014/main" id="{1D95141B-1C8D-484D-B3B5-2F4998028758}"/>
              </a:ext>
            </a:extLst>
          </p:cNvPr>
          <p:cNvPicPr>
            <a:picLocks noChangeAspect="1"/>
          </p:cNvPicPr>
          <p:nvPr/>
        </p:nvPicPr>
        <p:blipFill>
          <a:blip r:embed="rId3">
            <a:extLst>
              <a:ext uri="{28A0092B-C50C-407E-A947-70E740481C1C}">
                <a14:useLocalDpi xmlns:a14="http://schemas.microsoft.com/office/drawing/2010/main" val="0"/>
              </a:ext>
            </a:extLst>
          </a:blip>
          <a:srcRect r="47774"/>
          <a:stretch>
            <a:fillRect/>
          </a:stretch>
        </p:blipFill>
        <p:spPr bwMode="auto">
          <a:xfrm>
            <a:off x="528638" y="955675"/>
            <a:ext cx="2695575"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
            <a:extLst>
              <a:ext uri="{FF2B5EF4-FFF2-40B4-BE49-F238E27FC236}">
                <a16:creationId xmlns:a16="http://schemas.microsoft.com/office/drawing/2014/main" id="{482A354D-46CD-4C36-BB80-4C1737853ECE}"/>
              </a:ext>
            </a:extLst>
          </p:cNvPr>
          <p:cNvSpPr txBox="1">
            <a:spLocks noChangeArrowheads="1"/>
          </p:cNvSpPr>
          <p:nvPr/>
        </p:nvSpPr>
        <p:spPr bwMode="auto">
          <a:xfrm>
            <a:off x="3592513" y="373221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Humerus</a:t>
            </a:r>
          </a:p>
        </p:txBody>
      </p:sp>
      <p:sp>
        <p:nvSpPr>
          <p:cNvPr id="31" name="Text Box 8">
            <a:extLst>
              <a:ext uri="{FF2B5EF4-FFF2-40B4-BE49-F238E27FC236}">
                <a16:creationId xmlns:a16="http://schemas.microsoft.com/office/drawing/2014/main" id="{5D2C4C30-F2FE-4ACE-96CF-C4A3E42E400E}"/>
              </a:ext>
            </a:extLst>
          </p:cNvPr>
          <p:cNvSpPr txBox="1">
            <a:spLocks noChangeArrowheads="1"/>
          </p:cNvSpPr>
          <p:nvPr/>
        </p:nvSpPr>
        <p:spPr bwMode="auto">
          <a:xfrm>
            <a:off x="2859088" y="4406900"/>
            <a:ext cx="286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Radius</a:t>
            </a:r>
          </a:p>
        </p:txBody>
      </p:sp>
      <p:sp>
        <p:nvSpPr>
          <p:cNvPr id="32" name="Line 11">
            <a:extLst>
              <a:ext uri="{FF2B5EF4-FFF2-40B4-BE49-F238E27FC236}">
                <a16:creationId xmlns:a16="http://schemas.microsoft.com/office/drawing/2014/main" id="{7258C143-D3B7-4296-AD7C-4A96D72FCDD2}"/>
              </a:ext>
            </a:extLst>
          </p:cNvPr>
          <p:cNvSpPr>
            <a:spLocks noChangeShapeType="1"/>
          </p:cNvSpPr>
          <p:nvPr/>
        </p:nvSpPr>
        <p:spPr bwMode="auto">
          <a:xfrm flipV="1">
            <a:off x="5076825" y="2565400"/>
            <a:ext cx="1223963" cy="1397000"/>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1623" name="TextBox 1">
            <a:extLst>
              <a:ext uri="{FF2B5EF4-FFF2-40B4-BE49-F238E27FC236}">
                <a16:creationId xmlns:a16="http://schemas.microsoft.com/office/drawing/2014/main" id="{FD81860D-C82F-41A4-A4D8-669E3176D495}"/>
              </a:ext>
            </a:extLst>
          </p:cNvPr>
          <p:cNvSpPr txBox="1">
            <a:spLocks noChangeArrowheads="1"/>
          </p:cNvSpPr>
          <p:nvPr/>
        </p:nvSpPr>
        <p:spPr bwMode="auto">
          <a:xfrm>
            <a:off x="755650" y="2565400"/>
            <a:ext cx="7200900"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GB" altLang="en-US">
                <a:solidFill>
                  <a:schemeClr val="tx1"/>
                </a:solidFill>
                <a:latin typeface="Calibri" panose="020F0502020204030204" pitchFamily="34" charset="0"/>
              </a:rPr>
              <a:t>Elbow region</a:t>
            </a:r>
          </a:p>
          <a:p>
            <a:pPr algn="ctr">
              <a:spcBef>
                <a:spcPct val="0"/>
              </a:spcBef>
              <a:buClrTx/>
              <a:buSzTx/>
              <a:buFontTx/>
              <a:buNone/>
            </a:pPr>
            <a:endParaRPr lang="en-GB" altLang="en-US">
              <a:solidFill>
                <a:schemeClr val="tx1"/>
              </a:solidFill>
              <a:latin typeface="Calibri" panose="020F0502020204030204" pitchFamily="34" charset="0"/>
            </a:endParaRPr>
          </a:p>
        </p:txBody>
      </p:sp>
      <p:sp>
        <p:nvSpPr>
          <p:cNvPr id="38" name="Line 12">
            <a:extLst>
              <a:ext uri="{FF2B5EF4-FFF2-40B4-BE49-F238E27FC236}">
                <a16:creationId xmlns:a16="http://schemas.microsoft.com/office/drawing/2014/main" id="{7E9C47FB-8064-47B4-875C-F9A7DCD4DEA9}"/>
              </a:ext>
            </a:extLst>
          </p:cNvPr>
          <p:cNvSpPr>
            <a:spLocks noChangeShapeType="1"/>
          </p:cNvSpPr>
          <p:nvPr/>
        </p:nvSpPr>
        <p:spPr bwMode="auto">
          <a:xfrm flipV="1">
            <a:off x="4889500" y="3381375"/>
            <a:ext cx="1201738" cy="1265238"/>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0" name="Text Box 8">
            <a:extLst>
              <a:ext uri="{FF2B5EF4-FFF2-40B4-BE49-F238E27FC236}">
                <a16:creationId xmlns:a16="http://schemas.microsoft.com/office/drawing/2014/main" id="{8BAE4686-CB62-446A-A6DD-75C14D2ED513}"/>
              </a:ext>
            </a:extLst>
          </p:cNvPr>
          <p:cNvSpPr txBox="1">
            <a:spLocks noChangeArrowheads="1"/>
          </p:cNvSpPr>
          <p:nvPr/>
        </p:nvSpPr>
        <p:spPr bwMode="auto">
          <a:xfrm>
            <a:off x="2822575" y="4989513"/>
            <a:ext cx="2863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Ulna</a:t>
            </a:r>
          </a:p>
        </p:txBody>
      </p:sp>
      <p:sp>
        <p:nvSpPr>
          <p:cNvPr id="11" name="Line 12">
            <a:extLst>
              <a:ext uri="{FF2B5EF4-FFF2-40B4-BE49-F238E27FC236}">
                <a16:creationId xmlns:a16="http://schemas.microsoft.com/office/drawing/2014/main" id="{4F5F67F0-1AA4-4EF5-8A82-2793F1A1F447}"/>
              </a:ext>
            </a:extLst>
          </p:cNvPr>
          <p:cNvSpPr>
            <a:spLocks noChangeShapeType="1"/>
          </p:cNvSpPr>
          <p:nvPr/>
        </p:nvSpPr>
        <p:spPr bwMode="auto">
          <a:xfrm flipV="1">
            <a:off x="4679950" y="3565525"/>
            <a:ext cx="1462088" cy="1697038"/>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1627" name="Rectangle 15">
            <a:extLst>
              <a:ext uri="{FF2B5EF4-FFF2-40B4-BE49-F238E27FC236}">
                <a16:creationId xmlns:a16="http://schemas.microsoft.com/office/drawing/2014/main" id="{67AF1C9C-8259-45CA-932B-FC08E9426462}"/>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par>
                                <p:cTn id="16" presetID="9"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a:extLst>
              <a:ext uri="{FF2B5EF4-FFF2-40B4-BE49-F238E27FC236}">
                <a16:creationId xmlns:a16="http://schemas.microsoft.com/office/drawing/2014/main" id="{A665FCB1-B915-4E3C-9EDA-820EA8AAD7A0}"/>
              </a:ext>
            </a:extLst>
          </p:cNvPr>
          <p:cNvPicPr>
            <a:picLocks noChangeAspect="1"/>
          </p:cNvPicPr>
          <p:nvPr/>
        </p:nvPicPr>
        <p:blipFill>
          <a:blip r:embed="rId3">
            <a:extLst>
              <a:ext uri="{28A0092B-C50C-407E-A947-70E740481C1C}">
                <a14:useLocalDpi xmlns:a14="http://schemas.microsoft.com/office/drawing/2010/main" val="0"/>
              </a:ext>
            </a:extLst>
          </a:blip>
          <a:srcRect l="47479"/>
          <a:stretch>
            <a:fillRect/>
          </a:stretch>
        </p:blipFill>
        <p:spPr bwMode="auto">
          <a:xfrm>
            <a:off x="5449888" y="955675"/>
            <a:ext cx="27781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1">
            <a:extLst>
              <a:ext uri="{FF2B5EF4-FFF2-40B4-BE49-F238E27FC236}">
                <a16:creationId xmlns:a16="http://schemas.microsoft.com/office/drawing/2014/main" id="{F355604D-1D74-40AA-8CCD-4D5AA3C03F5D}"/>
              </a:ext>
            </a:extLst>
          </p:cNvPr>
          <p:cNvPicPr>
            <a:picLocks noChangeAspect="1"/>
          </p:cNvPicPr>
          <p:nvPr/>
        </p:nvPicPr>
        <p:blipFill>
          <a:blip r:embed="rId3">
            <a:extLst>
              <a:ext uri="{28A0092B-C50C-407E-A947-70E740481C1C}">
                <a14:useLocalDpi xmlns:a14="http://schemas.microsoft.com/office/drawing/2010/main" val="0"/>
              </a:ext>
            </a:extLst>
          </a:blip>
          <a:srcRect r="47774"/>
          <a:stretch>
            <a:fillRect/>
          </a:stretch>
        </p:blipFill>
        <p:spPr bwMode="auto">
          <a:xfrm>
            <a:off x="528638" y="955675"/>
            <a:ext cx="2695575"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
            <a:extLst>
              <a:ext uri="{FF2B5EF4-FFF2-40B4-BE49-F238E27FC236}">
                <a16:creationId xmlns:a16="http://schemas.microsoft.com/office/drawing/2014/main" id="{61AEF820-83BD-4F97-8FC8-092590448E00}"/>
              </a:ext>
            </a:extLst>
          </p:cNvPr>
          <p:cNvSpPr txBox="1">
            <a:spLocks noChangeArrowheads="1"/>
          </p:cNvSpPr>
          <p:nvPr/>
        </p:nvSpPr>
        <p:spPr bwMode="auto">
          <a:xfrm>
            <a:off x="3524250" y="5368925"/>
            <a:ext cx="162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Phalanges</a:t>
            </a:r>
          </a:p>
        </p:txBody>
      </p:sp>
      <p:sp>
        <p:nvSpPr>
          <p:cNvPr id="31" name="Text Box 8">
            <a:extLst>
              <a:ext uri="{FF2B5EF4-FFF2-40B4-BE49-F238E27FC236}">
                <a16:creationId xmlns:a16="http://schemas.microsoft.com/office/drawing/2014/main" id="{8CA6263F-9CC9-4F72-8822-A85FD14540D9}"/>
              </a:ext>
            </a:extLst>
          </p:cNvPr>
          <p:cNvSpPr txBox="1">
            <a:spLocks noChangeArrowheads="1"/>
          </p:cNvSpPr>
          <p:nvPr/>
        </p:nvSpPr>
        <p:spPr bwMode="auto">
          <a:xfrm>
            <a:off x="2916238" y="4322763"/>
            <a:ext cx="2863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Carpals</a:t>
            </a:r>
          </a:p>
        </p:txBody>
      </p:sp>
      <p:sp>
        <p:nvSpPr>
          <p:cNvPr id="32" name="Line 11">
            <a:extLst>
              <a:ext uri="{FF2B5EF4-FFF2-40B4-BE49-F238E27FC236}">
                <a16:creationId xmlns:a16="http://schemas.microsoft.com/office/drawing/2014/main" id="{1C703EF3-9272-4A2F-A962-FD877BB76963}"/>
              </a:ext>
            </a:extLst>
          </p:cNvPr>
          <p:cNvSpPr>
            <a:spLocks noChangeShapeType="1"/>
          </p:cNvSpPr>
          <p:nvPr/>
        </p:nvSpPr>
        <p:spPr bwMode="auto">
          <a:xfrm flipH="1" flipV="1">
            <a:off x="2667000" y="3732213"/>
            <a:ext cx="1184275" cy="876300"/>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3671" name="TextBox 1">
            <a:extLst>
              <a:ext uri="{FF2B5EF4-FFF2-40B4-BE49-F238E27FC236}">
                <a16:creationId xmlns:a16="http://schemas.microsoft.com/office/drawing/2014/main" id="{8F6F790D-5615-4C55-B104-278C458BB84E}"/>
              </a:ext>
            </a:extLst>
          </p:cNvPr>
          <p:cNvSpPr txBox="1">
            <a:spLocks noChangeArrowheads="1"/>
          </p:cNvSpPr>
          <p:nvPr/>
        </p:nvSpPr>
        <p:spPr bwMode="auto">
          <a:xfrm>
            <a:off x="668338" y="3490913"/>
            <a:ext cx="7200900" cy="8302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GB" altLang="en-US">
                <a:solidFill>
                  <a:schemeClr val="tx1"/>
                </a:solidFill>
                <a:latin typeface="Calibri" panose="020F0502020204030204" pitchFamily="34" charset="0"/>
              </a:rPr>
              <a:t>Wrist region</a:t>
            </a:r>
          </a:p>
          <a:p>
            <a:pPr algn="ctr">
              <a:spcBef>
                <a:spcPct val="0"/>
              </a:spcBef>
              <a:buClrTx/>
              <a:buSzTx/>
              <a:buFontTx/>
              <a:buNone/>
            </a:pPr>
            <a:endParaRPr lang="en-GB" altLang="en-US">
              <a:solidFill>
                <a:schemeClr val="tx1"/>
              </a:solidFill>
              <a:latin typeface="Calibri" panose="020F0502020204030204" pitchFamily="34" charset="0"/>
            </a:endParaRPr>
          </a:p>
        </p:txBody>
      </p:sp>
      <p:sp>
        <p:nvSpPr>
          <p:cNvPr id="38" name="Line 12">
            <a:extLst>
              <a:ext uri="{FF2B5EF4-FFF2-40B4-BE49-F238E27FC236}">
                <a16:creationId xmlns:a16="http://schemas.microsoft.com/office/drawing/2014/main" id="{A2FD99F0-88A1-451D-965B-39EE43F79772}"/>
              </a:ext>
            </a:extLst>
          </p:cNvPr>
          <p:cNvSpPr>
            <a:spLocks noChangeShapeType="1"/>
          </p:cNvSpPr>
          <p:nvPr/>
        </p:nvSpPr>
        <p:spPr bwMode="auto">
          <a:xfrm flipH="1" flipV="1">
            <a:off x="2738438" y="3943350"/>
            <a:ext cx="769937" cy="906463"/>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0" name="Text Box 8">
            <a:extLst>
              <a:ext uri="{FF2B5EF4-FFF2-40B4-BE49-F238E27FC236}">
                <a16:creationId xmlns:a16="http://schemas.microsoft.com/office/drawing/2014/main" id="{E3A911D9-AD4A-455B-AB98-C6753003C93E}"/>
              </a:ext>
            </a:extLst>
          </p:cNvPr>
          <p:cNvSpPr txBox="1">
            <a:spLocks noChangeArrowheads="1"/>
          </p:cNvSpPr>
          <p:nvPr/>
        </p:nvSpPr>
        <p:spPr bwMode="auto">
          <a:xfrm>
            <a:off x="2871788" y="4784725"/>
            <a:ext cx="286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Metacarpals</a:t>
            </a:r>
          </a:p>
        </p:txBody>
      </p:sp>
      <p:sp>
        <p:nvSpPr>
          <p:cNvPr id="11" name="Line 12">
            <a:extLst>
              <a:ext uri="{FF2B5EF4-FFF2-40B4-BE49-F238E27FC236}">
                <a16:creationId xmlns:a16="http://schemas.microsoft.com/office/drawing/2014/main" id="{549B89B2-37C4-4147-A92C-E2DCD05A1D4D}"/>
              </a:ext>
            </a:extLst>
          </p:cNvPr>
          <p:cNvSpPr>
            <a:spLocks noChangeShapeType="1"/>
          </p:cNvSpPr>
          <p:nvPr/>
        </p:nvSpPr>
        <p:spPr bwMode="auto">
          <a:xfrm flipH="1" flipV="1">
            <a:off x="2722563" y="4160838"/>
            <a:ext cx="898525" cy="1452562"/>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3675" name="Rectangle 15">
            <a:extLst>
              <a:ext uri="{FF2B5EF4-FFF2-40B4-BE49-F238E27FC236}">
                <a16:creationId xmlns:a16="http://schemas.microsoft.com/office/drawing/2014/main" id="{9AF1D4F8-46DB-435F-9030-A84FDE40897A}"/>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par>
                                <p:cTn id="16" presetID="9"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54CCD689-200B-4987-B705-A9F3BF42125F}"/>
              </a:ext>
            </a:extLst>
          </p:cNvPr>
          <p:cNvPicPr>
            <a:picLocks noChangeAspect="1"/>
          </p:cNvPicPr>
          <p:nvPr/>
        </p:nvPicPr>
        <p:blipFill>
          <a:blip r:embed="rId3">
            <a:extLst>
              <a:ext uri="{28A0092B-C50C-407E-A947-70E740481C1C}">
                <a14:useLocalDpi xmlns:a14="http://schemas.microsoft.com/office/drawing/2010/main" val="0"/>
              </a:ext>
            </a:extLst>
          </a:blip>
          <a:srcRect l="47479"/>
          <a:stretch>
            <a:fillRect/>
          </a:stretch>
        </p:blipFill>
        <p:spPr bwMode="auto">
          <a:xfrm>
            <a:off x="5449888" y="955675"/>
            <a:ext cx="27781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1">
            <a:extLst>
              <a:ext uri="{FF2B5EF4-FFF2-40B4-BE49-F238E27FC236}">
                <a16:creationId xmlns:a16="http://schemas.microsoft.com/office/drawing/2014/main" id="{F18A0A74-581D-4D1F-A7D3-25F6ED4DD6CF}"/>
              </a:ext>
            </a:extLst>
          </p:cNvPr>
          <p:cNvPicPr>
            <a:picLocks noChangeAspect="1"/>
          </p:cNvPicPr>
          <p:nvPr/>
        </p:nvPicPr>
        <p:blipFill>
          <a:blip r:embed="rId3">
            <a:extLst>
              <a:ext uri="{28A0092B-C50C-407E-A947-70E740481C1C}">
                <a14:useLocalDpi xmlns:a14="http://schemas.microsoft.com/office/drawing/2010/main" val="0"/>
              </a:ext>
            </a:extLst>
          </a:blip>
          <a:srcRect r="47774"/>
          <a:stretch>
            <a:fillRect/>
          </a:stretch>
        </p:blipFill>
        <p:spPr bwMode="auto">
          <a:xfrm>
            <a:off x="528638" y="955675"/>
            <a:ext cx="2695575"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
            <a:extLst>
              <a:ext uri="{FF2B5EF4-FFF2-40B4-BE49-F238E27FC236}">
                <a16:creationId xmlns:a16="http://schemas.microsoft.com/office/drawing/2014/main" id="{58A1E2F3-6E13-4AEA-A4F2-2DE77370D7F6}"/>
              </a:ext>
            </a:extLst>
          </p:cNvPr>
          <p:cNvSpPr txBox="1">
            <a:spLocks noChangeArrowheads="1"/>
          </p:cNvSpPr>
          <p:nvPr/>
        </p:nvSpPr>
        <p:spPr bwMode="auto">
          <a:xfrm>
            <a:off x="3592513" y="4230688"/>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Femur</a:t>
            </a:r>
          </a:p>
        </p:txBody>
      </p:sp>
      <p:sp>
        <p:nvSpPr>
          <p:cNvPr id="31" name="Text Box 8">
            <a:extLst>
              <a:ext uri="{FF2B5EF4-FFF2-40B4-BE49-F238E27FC236}">
                <a16:creationId xmlns:a16="http://schemas.microsoft.com/office/drawing/2014/main" id="{37E43D8E-4507-4FC5-984E-DCB5CC88FE79}"/>
              </a:ext>
            </a:extLst>
          </p:cNvPr>
          <p:cNvSpPr txBox="1">
            <a:spLocks noChangeArrowheads="1"/>
          </p:cNvSpPr>
          <p:nvPr/>
        </p:nvSpPr>
        <p:spPr bwMode="auto">
          <a:xfrm>
            <a:off x="2576513" y="4913313"/>
            <a:ext cx="2863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Pelvic Girdle</a:t>
            </a:r>
          </a:p>
        </p:txBody>
      </p:sp>
      <p:sp>
        <p:nvSpPr>
          <p:cNvPr id="32" name="Line 11">
            <a:extLst>
              <a:ext uri="{FF2B5EF4-FFF2-40B4-BE49-F238E27FC236}">
                <a16:creationId xmlns:a16="http://schemas.microsoft.com/office/drawing/2014/main" id="{7D7A1B9F-83E8-49F7-A680-80EEE4292E6C}"/>
              </a:ext>
            </a:extLst>
          </p:cNvPr>
          <p:cNvSpPr>
            <a:spLocks noChangeShapeType="1"/>
          </p:cNvSpPr>
          <p:nvPr/>
        </p:nvSpPr>
        <p:spPr bwMode="auto">
          <a:xfrm flipV="1">
            <a:off x="5076825" y="3657600"/>
            <a:ext cx="1385888" cy="803275"/>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5719" name="TextBox 1">
            <a:extLst>
              <a:ext uri="{FF2B5EF4-FFF2-40B4-BE49-F238E27FC236}">
                <a16:creationId xmlns:a16="http://schemas.microsoft.com/office/drawing/2014/main" id="{C40888F7-F9F9-4828-8751-2D67B285BB6B}"/>
              </a:ext>
            </a:extLst>
          </p:cNvPr>
          <p:cNvSpPr txBox="1">
            <a:spLocks noChangeArrowheads="1"/>
          </p:cNvSpPr>
          <p:nvPr/>
        </p:nvSpPr>
        <p:spPr bwMode="auto">
          <a:xfrm>
            <a:off x="755650" y="3063875"/>
            <a:ext cx="7200900" cy="830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GB" altLang="en-US">
                <a:solidFill>
                  <a:schemeClr val="tx1"/>
                </a:solidFill>
                <a:latin typeface="Calibri" panose="020F0502020204030204" pitchFamily="34" charset="0"/>
              </a:rPr>
              <a:t>Hip joint</a:t>
            </a:r>
          </a:p>
          <a:p>
            <a:pPr algn="ctr">
              <a:spcBef>
                <a:spcPct val="0"/>
              </a:spcBef>
              <a:buClrTx/>
              <a:buSzTx/>
              <a:buFontTx/>
              <a:buNone/>
            </a:pPr>
            <a:endParaRPr lang="en-GB" altLang="en-US">
              <a:solidFill>
                <a:schemeClr val="tx1"/>
              </a:solidFill>
              <a:latin typeface="Calibri" panose="020F0502020204030204" pitchFamily="34" charset="0"/>
            </a:endParaRPr>
          </a:p>
        </p:txBody>
      </p:sp>
      <p:sp>
        <p:nvSpPr>
          <p:cNvPr id="38" name="Line 12">
            <a:extLst>
              <a:ext uri="{FF2B5EF4-FFF2-40B4-BE49-F238E27FC236}">
                <a16:creationId xmlns:a16="http://schemas.microsoft.com/office/drawing/2014/main" id="{EF0C95B6-F799-4661-A7E7-FA828448FAD3}"/>
              </a:ext>
            </a:extLst>
          </p:cNvPr>
          <p:cNvSpPr>
            <a:spLocks noChangeShapeType="1"/>
          </p:cNvSpPr>
          <p:nvPr/>
        </p:nvSpPr>
        <p:spPr bwMode="auto">
          <a:xfrm flipV="1">
            <a:off x="4889500" y="3429000"/>
            <a:ext cx="2274888" cy="1716088"/>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5721" name="Rectangle 15">
            <a:extLst>
              <a:ext uri="{FF2B5EF4-FFF2-40B4-BE49-F238E27FC236}">
                <a16:creationId xmlns:a16="http://schemas.microsoft.com/office/drawing/2014/main" id="{1D03B086-D243-46E3-BDE3-2F6AFE3A37CE}"/>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par>
                                <p:cTn id="16" presetID="9"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a:extLst>
              <a:ext uri="{FF2B5EF4-FFF2-40B4-BE49-F238E27FC236}">
                <a16:creationId xmlns:a16="http://schemas.microsoft.com/office/drawing/2014/main" id="{5AE1B763-15B9-4700-AA89-CCEADF6A1E40}"/>
              </a:ext>
            </a:extLst>
          </p:cNvPr>
          <p:cNvPicPr>
            <a:picLocks noChangeAspect="1"/>
          </p:cNvPicPr>
          <p:nvPr/>
        </p:nvPicPr>
        <p:blipFill>
          <a:blip r:embed="rId3">
            <a:extLst>
              <a:ext uri="{28A0092B-C50C-407E-A947-70E740481C1C}">
                <a14:useLocalDpi xmlns:a14="http://schemas.microsoft.com/office/drawing/2010/main" val="0"/>
              </a:ext>
            </a:extLst>
          </a:blip>
          <a:srcRect l="47479"/>
          <a:stretch>
            <a:fillRect/>
          </a:stretch>
        </p:blipFill>
        <p:spPr bwMode="auto">
          <a:xfrm>
            <a:off x="5449888" y="955675"/>
            <a:ext cx="27781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1">
            <a:extLst>
              <a:ext uri="{FF2B5EF4-FFF2-40B4-BE49-F238E27FC236}">
                <a16:creationId xmlns:a16="http://schemas.microsoft.com/office/drawing/2014/main" id="{F362D660-FAC8-4C65-ACB5-B30E07B66547}"/>
              </a:ext>
            </a:extLst>
          </p:cNvPr>
          <p:cNvPicPr>
            <a:picLocks noChangeAspect="1"/>
          </p:cNvPicPr>
          <p:nvPr/>
        </p:nvPicPr>
        <p:blipFill>
          <a:blip r:embed="rId3">
            <a:extLst>
              <a:ext uri="{28A0092B-C50C-407E-A947-70E740481C1C}">
                <a14:useLocalDpi xmlns:a14="http://schemas.microsoft.com/office/drawing/2010/main" val="0"/>
              </a:ext>
            </a:extLst>
          </a:blip>
          <a:srcRect r="47774"/>
          <a:stretch>
            <a:fillRect/>
          </a:stretch>
        </p:blipFill>
        <p:spPr bwMode="auto">
          <a:xfrm>
            <a:off x="528638" y="955675"/>
            <a:ext cx="2695575" cy="550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7">
            <a:extLst>
              <a:ext uri="{FF2B5EF4-FFF2-40B4-BE49-F238E27FC236}">
                <a16:creationId xmlns:a16="http://schemas.microsoft.com/office/drawing/2014/main" id="{0FAAD1EC-2229-4901-820A-C3939CB6CF33}"/>
              </a:ext>
            </a:extLst>
          </p:cNvPr>
          <p:cNvSpPr txBox="1">
            <a:spLocks noChangeArrowheads="1"/>
          </p:cNvSpPr>
          <p:nvPr/>
        </p:nvSpPr>
        <p:spPr bwMode="auto">
          <a:xfrm>
            <a:off x="3497263" y="3560763"/>
            <a:ext cx="1573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Patella</a:t>
            </a:r>
          </a:p>
        </p:txBody>
      </p:sp>
      <p:sp>
        <p:nvSpPr>
          <p:cNvPr id="31" name="Text Box 8">
            <a:extLst>
              <a:ext uri="{FF2B5EF4-FFF2-40B4-BE49-F238E27FC236}">
                <a16:creationId xmlns:a16="http://schemas.microsoft.com/office/drawing/2014/main" id="{7A4B2D11-1AD8-464B-BF56-408F4433454E}"/>
              </a:ext>
            </a:extLst>
          </p:cNvPr>
          <p:cNvSpPr txBox="1">
            <a:spLocks noChangeArrowheads="1"/>
          </p:cNvSpPr>
          <p:nvPr/>
        </p:nvSpPr>
        <p:spPr bwMode="auto">
          <a:xfrm>
            <a:off x="2859088" y="5661025"/>
            <a:ext cx="2863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Tibia</a:t>
            </a:r>
          </a:p>
        </p:txBody>
      </p:sp>
      <p:sp>
        <p:nvSpPr>
          <p:cNvPr id="32" name="Line 11">
            <a:extLst>
              <a:ext uri="{FF2B5EF4-FFF2-40B4-BE49-F238E27FC236}">
                <a16:creationId xmlns:a16="http://schemas.microsoft.com/office/drawing/2014/main" id="{A8519DB9-37E1-4321-9438-1FCD8A5F1346}"/>
              </a:ext>
            </a:extLst>
          </p:cNvPr>
          <p:cNvSpPr>
            <a:spLocks noChangeShapeType="1"/>
          </p:cNvSpPr>
          <p:nvPr/>
        </p:nvSpPr>
        <p:spPr bwMode="auto">
          <a:xfrm>
            <a:off x="4852988" y="3865563"/>
            <a:ext cx="1684337" cy="1011237"/>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7767" name="TextBox 1">
            <a:extLst>
              <a:ext uri="{FF2B5EF4-FFF2-40B4-BE49-F238E27FC236}">
                <a16:creationId xmlns:a16="http://schemas.microsoft.com/office/drawing/2014/main" id="{50FA20BB-5D7D-437B-8AAF-40061964D26B}"/>
              </a:ext>
            </a:extLst>
          </p:cNvPr>
          <p:cNvSpPr txBox="1">
            <a:spLocks noChangeArrowheads="1"/>
          </p:cNvSpPr>
          <p:nvPr/>
        </p:nvSpPr>
        <p:spPr bwMode="auto">
          <a:xfrm>
            <a:off x="755650" y="4437063"/>
            <a:ext cx="7200900" cy="8302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FontTx/>
              <a:buNone/>
            </a:pPr>
            <a:r>
              <a:rPr lang="en-GB" altLang="en-US">
                <a:solidFill>
                  <a:schemeClr val="tx1"/>
                </a:solidFill>
                <a:latin typeface="Calibri" panose="020F0502020204030204" pitchFamily="34" charset="0"/>
              </a:rPr>
              <a:t>Knee joint</a:t>
            </a:r>
          </a:p>
          <a:p>
            <a:pPr algn="ctr">
              <a:spcBef>
                <a:spcPct val="0"/>
              </a:spcBef>
              <a:buClrTx/>
              <a:buSzTx/>
              <a:buFontTx/>
              <a:buNone/>
            </a:pPr>
            <a:endParaRPr lang="en-GB" altLang="en-US">
              <a:solidFill>
                <a:schemeClr val="tx1"/>
              </a:solidFill>
              <a:latin typeface="Calibri" panose="020F0502020204030204" pitchFamily="34" charset="0"/>
            </a:endParaRPr>
          </a:p>
        </p:txBody>
      </p:sp>
      <p:sp>
        <p:nvSpPr>
          <p:cNvPr id="38" name="Line 12">
            <a:extLst>
              <a:ext uri="{FF2B5EF4-FFF2-40B4-BE49-F238E27FC236}">
                <a16:creationId xmlns:a16="http://schemas.microsoft.com/office/drawing/2014/main" id="{4828AB33-EB5D-4EBE-B731-3DC591EEB9A9}"/>
              </a:ext>
            </a:extLst>
          </p:cNvPr>
          <p:cNvSpPr>
            <a:spLocks noChangeShapeType="1"/>
          </p:cNvSpPr>
          <p:nvPr/>
        </p:nvSpPr>
        <p:spPr bwMode="auto">
          <a:xfrm flipV="1">
            <a:off x="4721225" y="5180013"/>
            <a:ext cx="1816100" cy="762000"/>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0" name="Text Box 7">
            <a:extLst>
              <a:ext uri="{FF2B5EF4-FFF2-40B4-BE49-F238E27FC236}">
                <a16:creationId xmlns:a16="http://schemas.microsoft.com/office/drawing/2014/main" id="{285F8BDC-72A5-4E53-A738-3EC6E6031818}"/>
              </a:ext>
            </a:extLst>
          </p:cNvPr>
          <p:cNvSpPr txBox="1">
            <a:spLocks noChangeArrowheads="1"/>
          </p:cNvSpPr>
          <p:nvPr/>
        </p:nvSpPr>
        <p:spPr bwMode="auto">
          <a:xfrm>
            <a:off x="3522663" y="2919413"/>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Femur</a:t>
            </a:r>
          </a:p>
        </p:txBody>
      </p:sp>
      <p:sp>
        <p:nvSpPr>
          <p:cNvPr id="11" name="Line 11">
            <a:extLst>
              <a:ext uri="{FF2B5EF4-FFF2-40B4-BE49-F238E27FC236}">
                <a16:creationId xmlns:a16="http://schemas.microsoft.com/office/drawing/2014/main" id="{501609DC-6D6C-46ED-844B-B03096C20304}"/>
              </a:ext>
            </a:extLst>
          </p:cNvPr>
          <p:cNvSpPr>
            <a:spLocks noChangeShapeType="1"/>
          </p:cNvSpPr>
          <p:nvPr/>
        </p:nvSpPr>
        <p:spPr bwMode="auto">
          <a:xfrm>
            <a:off x="4852988" y="3194050"/>
            <a:ext cx="1684337" cy="1311275"/>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3" name="Text Box 7">
            <a:extLst>
              <a:ext uri="{FF2B5EF4-FFF2-40B4-BE49-F238E27FC236}">
                <a16:creationId xmlns:a16="http://schemas.microsoft.com/office/drawing/2014/main" id="{EE5E67BB-219D-4839-B154-BEB86A9F59BF}"/>
              </a:ext>
            </a:extLst>
          </p:cNvPr>
          <p:cNvSpPr txBox="1">
            <a:spLocks noChangeArrowheads="1"/>
          </p:cNvSpPr>
          <p:nvPr/>
        </p:nvSpPr>
        <p:spPr bwMode="auto">
          <a:xfrm>
            <a:off x="3473450" y="6034088"/>
            <a:ext cx="1571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GB" altLang="en-US" b="0">
                <a:solidFill>
                  <a:schemeClr val="tx1"/>
                </a:solidFill>
                <a:latin typeface="Calibri" panose="020F0502020204030204" pitchFamily="34" charset="0"/>
              </a:rPr>
              <a:t>Fibula</a:t>
            </a:r>
          </a:p>
        </p:txBody>
      </p:sp>
      <p:sp>
        <p:nvSpPr>
          <p:cNvPr id="14" name="Line 11">
            <a:extLst>
              <a:ext uri="{FF2B5EF4-FFF2-40B4-BE49-F238E27FC236}">
                <a16:creationId xmlns:a16="http://schemas.microsoft.com/office/drawing/2014/main" id="{51EE4B67-B1F0-4485-854D-7FBFB911DE04}"/>
              </a:ext>
            </a:extLst>
          </p:cNvPr>
          <p:cNvSpPr>
            <a:spLocks noChangeShapeType="1"/>
          </p:cNvSpPr>
          <p:nvPr/>
        </p:nvSpPr>
        <p:spPr bwMode="auto">
          <a:xfrm flipV="1">
            <a:off x="4721225" y="5619750"/>
            <a:ext cx="1730375" cy="695325"/>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GB">
              <a:latin typeface="+mn-lt"/>
            </a:endParaRPr>
          </a:p>
        </p:txBody>
      </p:sp>
      <p:sp>
        <p:nvSpPr>
          <p:cNvPr id="117773" name="Rectangle 15">
            <a:extLst>
              <a:ext uri="{FF2B5EF4-FFF2-40B4-BE49-F238E27FC236}">
                <a16:creationId xmlns:a16="http://schemas.microsoft.com/office/drawing/2014/main" id="{9D4ED2D3-43B6-4BC8-A3BE-84E7F86E041E}"/>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par>
                                <p:cTn id="16" presetID="9"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0"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9" descr="E:\PICTURES\iStock_000013266035XSmall.jpg">
            <a:extLst>
              <a:ext uri="{FF2B5EF4-FFF2-40B4-BE49-F238E27FC236}">
                <a16:creationId xmlns:a16="http://schemas.microsoft.com/office/drawing/2014/main" id="{82F0A451-37DA-4B1B-A2CD-92018F491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1552575"/>
            <a:ext cx="1368425"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7">
            <a:extLst>
              <a:ext uri="{FF2B5EF4-FFF2-40B4-BE49-F238E27FC236}">
                <a16:creationId xmlns:a16="http://schemas.microsoft.com/office/drawing/2014/main" id="{E3F2C390-BC14-43D1-ADF2-82F85367D581}"/>
              </a:ext>
            </a:extLst>
          </p:cNvPr>
          <p:cNvSpPr txBox="1">
            <a:spLocks noChangeArrowheads="1"/>
          </p:cNvSpPr>
          <p:nvPr/>
        </p:nvSpPr>
        <p:spPr bwMode="auto">
          <a:xfrm>
            <a:off x="2628900" y="1851025"/>
            <a:ext cx="2233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rPr>
              <a:t>Tarsals</a:t>
            </a:r>
          </a:p>
        </p:txBody>
      </p:sp>
      <p:sp>
        <p:nvSpPr>
          <p:cNvPr id="13" name="Text Box 18">
            <a:extLst>
              <a:ext uri="{FF2B5EF4-FFF2-40B4-BE49-F238E27FC236}">
                <a16:creationId xmlns:a16="http://schemas.microsoft.com/office/drawing/2014/main" id="{BE3E346B-BF5D-4618-92E5-ED68B4B8CB03}"/>
              </a:ext>
            </a:extLst>
          </p:cNvPr>
          <p:cNvSpPr txBox="1">
            <a:spLocks noChangeArrowheads="1"/>
          </p:cNvSpPr>
          <p:nvPr/>
        </p:nvSpPr>
        <p:spPr bwMode="auto">
          <a:xfrm>
            <a:off x="2628900" y="2178050"/>
            <a:ext cx="2233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rPr>
              <a:t>Metatarsals</a:t>
            </a:r>
          </a:p>
        </p:txBody>
      </p:sp>
      <p:sp>
        <p:nvSpPr>
          <p:cNvPr id="119813" name="Line 21">
            <a:extLst>
              <a:ext uri="{FF2B5EF4-FFF2-40B4-BE49-F238E27FC236}">
                <a16:creationId xmlns:a16="http://schemas.microsoft.com/office/drawing/2014/main" id="{F9FFA7BF-55E6-4FF8-B304-FA157622B442}"/>
              </a:ext>
            </a:extLst>
          </p:cNvPr>
          <p:cNvSpPr>
            <a:spLocks noChangeShapeType="1"/>
          </p:cNvSpPr>
          <p:nvPr/>
        </p:nvSpPr>
        <p:spPr bwMode="auto">
          <a:xfrm flipH="1">
            <a:off x="1917700" y="2427288"/>
            <a:ext cx="757238" cy="211137"/>
          </a:xfrm>
          <a:prstGeom prst="line">
            <a:avLst/>
          </a:prstGeom>
          <a:noFill/>
          <a:ln w="349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14" name="Line 22">
            <a:extLst>
              <a:ext uri="{FF2B5EF4-FFF2-40B4-BE49-F238E27FC236}">
                <a16:creationId xmlns:a16="http://schemas.microsoft.com/office/drawing/2014/main" id="{B7F3B36C-6B46-47C2-A77E-8EAF79D3E39F}"/>
              </a:ext>
            </a:extLst>
          </p:cNvPr>
          <p:cNvSpPr>
            <a:spLocks noChangeShapeType="1"/>
          </p:cNvSpPr>
          <p:nvPr/>
        </p:nvSpPr>
        <p:spPr bwMode="auto">
          <a:xfrm flipH="1">
            <a:off x="1557338" y="2065338"/>
            <a:ext cx="1154112" cy="473075"/>
          </a:xfrm>
          <a:prstGeom prst="line">
            <a:avLst/>
          </a:prstGeom>
          <a:noFill/>
          <a:ln w="349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15" name="Line 25">
            <a:extLst>
              <a:ext uri="{FF2B5EF4-FFF2-40B4-BE49-F238E27FC236}">
                <a16:creationId xmlns:a16="http://schemas.microsoft.com/office/drawing/2014/main" id="{F72576CE-18F0-4C3E-862D-C53530E89EDC}"/>
              </a:ext>
            </a:extLst>
          </p:cNvPr>
          <p:cNvSpPr>
            <a:spLocks noChangeShapeType="1"/>
          </p:cNvSpPr>
          <p:nvPr/>
        </p:nvSpPr>
        <p:spPr bwMode="auto">
          <a:xfrm flipH="1" flipV="1">
            <a:off x="2263775" y="2674938"/>
            <a:ext cx="411163" cy="88900"/>
          </a:xfrm>
          <a:prstGeom prst="line">
            <a:avLst/>
          </a:prstGeom>
          <a:noFill/>
          <a:ln w="349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Text Box 28">
            <a:extLst>
              <a:ext uri="{FF2B5EF4-FFF2-40B4-BE49-F238E27FC236}">
                <a16:creationId xmlns:a16="http://schemas.microsoft.com/office/drawing/2014/main" id="{3B61BA13-1051-4C69-88B3-9F65A70AFFA0}"/>
              </a:ext>
            </a:extLst>
          </p:cNvPr>
          <p:cNvSpPr txBox="1">
            <a:spLocks noChangeArrowheads="1"/>
          </p:cNvSpPr>
          <p:nvPr/>
        </p:nvSpPr>
        <p:spPr bwMode="auto">
          <a:xfrm>
            <a:off x="2628900" y="2538413"/>
            <a:ext cx="1868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rPr>
              <a:t>Phalanges</a:t>
            </a:r>
          </a:p>
        </p:txBody>
      </p:sp>
      <p:sp>
        <p:nvSpPr>
          <p:cNvPr id="119817" name="Rectangle 30">
            <a:extLst>
              <a:ext uri="{FF2B5EF4-FFF2-40B4-BE49-F238E27FC236}">
                <a16:creationId xmlns:a16="http://schemas.microsoft.com/office/drawing/2014/main" id="{CD91A211-4A8F-47A7-882B-86C4F6489664}"/>
              </a:ext>
            </a:extLst>
          </p:cNvPr>
          <p:cNvSpPr>
            <a:spLocks noChangeArrowheads="1"/>
          </p:cNvSpPr>
          <p:nvPr/>
        </p:nvSpPr>
        <p:spPr bwMode="auto">
          <a:xfrm>
            <a:off x="468313" y="1052513"/>
            <a:ext cx="75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GB" u="sng">
                <a:solidFill>
                  <a:schemeClr val="tx1"/>
                </a:solidFill>
                <a:latin typeface="Calibri" panose="020F0502020204030204" pitchFamily="34" charset="0"/>
              </a:rPr>
              <a:t>Foot</a:t>
            </a:r>
            <a:endParaRPr lang="en-US" altLang="en-GB" u="sng">
              <a:solidFill>
                <a:schemeClr val="tx1"/>
              </a:solidFill>
              <a:latin typeface="Calibri" panose="020F0502020204030204" pitchFamily="34" charset="0"/>
            </a:endParaRPr>
          </a:p>
        </p:txBody>
      </p:sp>
      <p:sp>
        <p:nvSpPr>
          <p:cNvPr id="119818" name="Rectangle 30">
            <a:extLst>
              <a:ext uri="{FF2B5EF4-FFF2-40B4-BE49-F238E27FC236}">
                <a16:creationId xmlns:a16="http://schemas.microsoft.com/office/drawing/2014/main" id="{A14997D2-2FCC-4B22-A738-FFC5508B0F22}"/>
              </a:ext>
            </a:extLst>
          </p:cNvPr>
          <p:cNvSpPr>
            <a:spLocks noChangeArrowheads="1"/>
          </p:cNvSpPr>
          <p:nvPr/>
        </p:nvSpPr>
        <p:spPr bwMode="auto">
          <a:xfrm>
            <a:off x="4502150" y="1092200"/>
            <a:ext cx="8620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GB" u="sng">
                <a:solidFill>
                  <a:schemeClr val="tx1"/>
                </a:solidFill>
                <a:latin typeface="Calibri" panose="020F0502020204030204" pitchFamily="34" charset="0"/>
              </a:rPr>
              <a:t>Hand</a:t>
            </a:r>
            <a:endParaRPr lang="en-US" altLang="en-GB" u="sng">
              <a:solidFill>
                <a:schemeClr val="tx1"/>
              </a:solidFill>
              <a:latin typeface="Calibri" panose="020F0502020204030204" pitchFamily="34" charset="0"/>
            </a:endParaRPr>
          </a:p>
        </p:txBody>
      </p:sp>
      <p:pic>
        <p:nvPicPr>
          <p:cNvPr id="119819" name="Picture 18" descr="E:\PICTURES\iStock_000013266248XSmall.jpg">
            <a:extLst>
              <a:ext uri="{FF2B5EF4-FFF2-40B4-BE49-F238E27FC236}">
                <a16:creationId xmlns:a16="http://schemas.microsoft.com/office/drawing/2014/main" id="{A3029C9E-F413-47C7-8986-C63937C74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557338"/>
            <a:ext cx="137001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4">
            <a:extLst>
              <a:ext uri="{FF2B5EF4-FFF2-40B4-BE49-F238E27FC236}">
                <a16:creationId xmlns:a16="http://schemas.microsoft.com/office/drawing/2014/main" id="{340A0A9F-A572-466D-9735-3FE309A98807}"/>
              </a:ext>
            </a:extLst>
          </p:cNvPr>
          <p:cNvSpPr txBox="1">
            <a:spLocks noChangeArrowheads="1"/>
          </p:cNvSpPr>
          <p:nvPr/>
        </p:nvSpPr>
        <p:spPr bwMode="auto">
          <a:xfrm>
            <a:off x="7085013" y="1724025"/>
            <a:ext cx="2233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rPr>
              <a:t>Carpals</a:t>
            </a:r>
          </a:p>
        </p:txBody>
      </p:sp>
      <p:sp>
        <p:nvSpPr>
          <p:cNvPr id="22" name="Text Box 15">
            <a:extLst>
              <a:ext uri="{FF2B5EF4-FFF2-40B4-BE49-F238E27FC236}">
                <a16:creationId xmlns:a16="http://schemas.microsoft.com/office/drawing/2014/main" id="{E90D651C-2F84-4F2C-9D16-6618B8F02A3B}"/>
              </a:ext>
            </a:extLst>
          </p:cNvPr>
          <p:cNvSpPr txBox="1">
            <a:spLocks noChangeArrowheads="1"/>
          </p:cNvSpPr>
          <p:nvPr/>
        </p:nvSpPr>
        <p:spPr bwMode="auto">
          <a:xfrm>
            <a:off x="7077075" y="2078038"/>
            <a:ext cx="22336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rPr>
              <a:t>Metacarpals</a:t>
            </a:r>
          </a:p>
        </p:txBody>
      </p:sp>
      <p:sp>
        <p:nvSpPr>
          <p:cNvPr id="23" name="Text Box 16">
            <a:extLst>
              <a:ext uri="{FF2B5EF4-FFF2-40B4-BE49-F238E27FC236}">
                <a16:creationId xmlns:a16="http://schemas.microsoft.com/office/drawing/2014/main" id="{8C940DA5-9388-43AE-8DE7-D2857057A3FE}"/>
              </a:ext>
            </a:extLst>
          </p:cNvPr>
          <p:cNvSpPr txBox="1">
            <a:spLocks noChangeArrowheads="1"/>
          </p:cNvSpPr>
          <p:nvPr/>
        </p:nvSpPr>
        <p:spPr bwMode="auto">
          <a:xfrm>
            <a:off x="7080250" y="2438400"/>
            <a:ext cx="1868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rPr>
              <a:t>Phalanges</a:t>
            </a:r>
          </a:p>
        </p:txBody>
      </p:sp>
      <p:sp>
        <p:nvSpPr>
          <p:cNvPr id="119823" name="Line 19">
            <a:extLst>
              <a:ext uri="{FF2B5EF4-FFF2-40B4-BE49-F238E27FC236}">
                <a16:creationId xmlns:a16="http://schemas.microsoft.com/office/drawing/2014/main" id="{82477ECC-C2DB-4496-9821-A155276DF8A0}"/>
              </a:ext>
            </a:extLst>
          </p:cNvPr>
          <p:cNvSpPr>
            <a:spLocks noChangeShapeType="1"/>
          </p:cNvSpPr>
          <p:nvPr/>
        </p:nvSpPr>
        <p:spPr bwMode="auto">
          <a:xfrm flipH="1">
            <a:off x="5638800" y="2327275"/>
            <a:ext cx="1471613" cy="84138"/>
          </a:xfrm>
          <a:prstGeom prst="line">
            <a:avLst/>
          </a:prstGeom>
          <a:noFill/>
          <a:ln w="349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24" name="Line 20">
            <a:extLst>
              <a:ext uri="{FF2B5EF4-FFF2-40B4-BE49-F238E27FC236}">
                <a16:creationId xmlns:a16="http://schemas.microsoft.com/office/drawing/2014/main" id="{29DB936B-38C7-447E-8E57-B1A66D07671B}"/>
              </a:ext>
            </a:extLst>
          </p:cNvPr>
          <p:cNvSpPr>
            <a:spLocks noChangeShapeType="1"/>
          </p:cNvSpPr>
          <p:nvPr/>
        </p:nvSpPr>
        <p:spPr bwMode="auto">
          <a:xfrm flipH="1">
            <a:off x="5854700" y="1976438"/>
            <a:ext cx="1230313" cy="257175"/>
          </a:xfrm>
          <a:prstGeom prst="line">
            <a:avLst/>
          </a:prstGeom>
          <a:noFill/>
          <a:ln w="349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9825" name="Line 23">
            <a:extLst>
              <a:ext uri="{FF2B5EF4-FFF2-40B4-BE49-F238E27FC236}">
                <a16:creationId xmlns:a16="http://schemas.microsoft.com/office/drawing/2014/main" id="{46E37DF5-4180-4C86-96D7-A5E67D67D09F}"/>
              </a:ext>
            </a:extLst>
          </p:cNvPr>
          <p:cNvSpPr>
            <a:spLocks noChangeShapeType="1"/>
          </p:cNvSpPr>
          <p:nvPr/>
        </p:nvSpPr>
        <p:spPr bwMode="auto">
          <a:xfrm flipH="1" flipV="1">
            <a:off x="5638800" y="2665413"/>
            <a:ext cx="1438275" cy="50800"/>
          </a:xfrm>
          <a:prstGeom prst="line">
            <a:avLst/>
          </a:prstGeom>
          <a:noFill/>
          <a:ln w="349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19826" name="Picture 1">
            <a:extLst>
              <a:ext uri="{FF2B5EF4-FFF2-40B4-BE49-F238E27FC236}">
                <a16:creationId xmlns:a16="http://schemas.microsoft.com/office/drawing/2014/main" id="{1015D715-22C6-4D87-B7B0-47B8AE8377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3175000"/>
            <a:ext cx="5868988"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7" name="Rectangle 15">
            <a:extLst>
              <a:ext uri="{FF2B5EF4-FFF2-40B4-BE49-F238E27FC236}">
                <a16:creationId xmlns:a16="http://schemas.microsoft.com/office/drawing/2014/main" id="{D07ECBBF-D812-42E0-A46F-C7FCA52FFFE8}"/>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linds(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a:extLst>
              <a:ext uri="{FF2B5EF4-FFF2-40B4-BE49-F238E27FC236}">
                <a16:creationId xmlns:a16="http://schemas.microsoft.com/office/drawing/2014/main" id="{51D416A5-C069-4BFC-8B80-D24399934457}"/>
              </a:ext>
            </a:extLst>
          </p:cNvPr>
          <p:cNvSpPr txBox="1">
            <a:spLocks noChangeArrowheads="1"/>
          </p:cNvSpPr>
          <p:nvPr/>
        </p:nvSpPr>
        <p:spPr bwMode="auto">
          <a:xfrm>
            <a:off x="428625" y="969963"/>
            <a:ext cx="8286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30000"/>
              </a:spcBef>
              <a:buClrTx/>
              <a:buSzTx/>
              <a:buFontTx/>
              <a:buNone/>
            </a:pPr>
            <a:r>
              <a:rPr lang="en-GB" altLang="en-US" b="0">
                <a:solidFill>
                  <a:schemeClr val="tx1"/>
                </a:solidFill>
                <a:latin typeface="Calibri" panose="020F0502020204030204" pitchFamily="34" charset="0"/>
                <a:cs typeface="Calibri" panose="020F0502020204030204" pitchFamily="34" charset="0"/>
              </a:rPr>
              <a:t>Goal setting is the first step in designing a training programme. These should be agreed with your coach and should follow the SMARTER principle: </a:t>
            </a:r>
          </a:p>
        </p:txBody>
      </p:sp>
      <p:pic>
        <p:nvPicPr>
          <p:cNvPr id="20483" name="Picture 5" descr="C:\Documents and Settings\School\My Documents\My Pictures\LOCOG PICTURES\1253256_M01.jpg">
            <a:extLst>
              <a:ext uri="{FF2B5EF4-FFF2-40B4-BE49-F238E27FC236}">
                <a16:creationId xmlns:a16="http://schemas.microsoft.com/office/drawing/2014/main" id="{CB5E635F-D5FB-4596-B057-1D688BBEAF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2349500"/>
            <a:ext cx="7215188"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1">
            <a:extLst>
              <a:ext uri="{FF2B5EF4-FFF2-40B4-BE49-F238E27FC236}">
                <a16:creationId xmlns:a16="http://schemas.microsoft.com/office/drawing/2014/main" id="{9B011CD7-6499-4686-A673-8A9852D85A9D}"/>
              </a:ext>
            </a:extLst>
          </p:cNvPr>
          <p:cNvSpPr>
            <a:spLocks noChangeArrowheads="1"/>
          </p:cNvSpPr>
          <p:nvPr/>
        </p:nvSpPr>
        <p:spPr bwMode="auto">
          <a:xfrm>
            <a:off x="428625" y="331788"/>
            <a:ext cx="3451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altLang="en-GB" sz="2800">
                <a:solidFill>
                  <a:srgbClr val="0066CC"/>
                </a:solidFill>
                <a:latin typeface="Calibri" panose="020F0502020204030204" pitchFamily="34" charset="0"/>
                <a:cs typeface="Calibri" panose="020F0502020204030204" pitchFamily="34" charset="0"/>
              </a:rPr>
              <a:t>Setting personal goals</a:t>
            </a:r>
            <a:endParaRPr lang="en-GB" altLang="en-US" sz="2800"/>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a:extLst>
              <a:ext uri="{FF2B5EF4-FFF2-40B4-BE49-F238E27FC236}">
                <a16:creationId xmlns:a16="http://schemas.microsoft.com/office/drawing/2014/main" id="{05234AF3-E088-49DE-B492-97D3589B12DD}"/>
              </a:ext>
            </a:extLst>
          </p:cNvPr>
          <p:cNvSpPr>
            <a:spLocks noChangeArrowheads="1"/>
          </p:cNvSpPr>
          <p:nvPr/>
        </p:nvSpPr>
        <p:spPr bwMode="auto">
          <a:xfrm>
            <a:off x="398463" y="952500"/>
            <a:ext cx="8286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rgbClr val="000000"/>
                </a:solidFill>
                <a:latin typeface="Calibri" panose="020F0502020204030204" pitchFamily="34" charset="0"/>
                <a:cs typeface="Calibri" panose="020F0502020204030204" pitchFamily="34" charset="0"/>
              </a:rPr>
              <a:t>Muscles are used in everyday life all the time. Sportspeople are reliant on the power of </a:t>
            </a:r>
            <a:r>
              <a:rPr lang="en-GB" altLang="en-US">
                <a:solidFill>
                  <a:srgbClr val="000000"/>
                </a:solidFill>
                <a:latin typeface="Calibri" panose="020F0502020204030204" pitchFamily="34" charset="0"/>
                <a:cs typeface="Calibri" panose="020F0502020204030204" pitchFamily="34" charset="0"/>
              </a:rPr>
              <a:t>skeletal muscles </a:t>
            </a:r>
            <a:r>
              <a:rPr lang="en-GB" altLang="en-US" b="0">
                <a:solidFill>
                  <a:srgbClr val="000000"/>
                </a:solidFill>
                <a:latin typeface="Calibri" panose="020F0502020204030204" pitchFamily="34" charset="0"/>
                <a:cs typeface="Calibri" panose="020F0502020204030204" pitchFamily="34" charset="0"/>
              </a:rPr>
              <a:t>to compete.</a:t>
            </a:r>
          </a:p>
        </p:txBody>
      </p:sp>
      <p:pic>
        <p:nvPicPr>
          <p:cNvPr id="121859" name="Picture 1" descr="F:\WEB DOWNLOADS TO TWEEK\PICTURES 2011\2816462088_4c8a40d743_z.jpg">
            <a:extLst>
              <a:ext uri="{FF2B5EF4-FFF2-40B4-BE49-F238E27FC236}">
                <a16:creationId xmlns:a16="http://schemas.microsoft.com/office/drawing/2014/main" id="{211160A7-A933-4263-9151-D5B8AA874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888" y="2927350"/>
            <a:ext cx="22669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8" descr="tennis-10-10-2008-2">
            <a:extLst>
              <a:ext uri="{FF2B5EF4-FFF2-40B4-BE49-F238E27FC236}">
                <a16:creationId xmlns:a16="http://schemas.microsoft.com/office/drawing/2014/main" id="{23D451A5-9180-4583-AE4E-707BD80D2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2922588"/>
            <a:ext cx="239077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Action Button: End 1">
            <a:hlinkClick r:id="rId5" highlightClick="1"/>
            <a:extLst>
              <a:ext uri="{FF2B5EF4-FFF2-40B4-BE49-F238E27FC236}">
                <a16:creationId xmlns:a16="http://schemas.microsoft.com/office/drawing/2014/main" id="{C77B8FCF-68A9-4983-A70B-B58144285BD6}"/>
              </a:ext>
            </a:extLst>
          </p:cNvPr>
          <p:cNvSpPr>
            <a:spLocks noChangeArrowheads="1"/>
          </p:cNvSpPr>
          <p:nvPr/>
        </p:nvSpPr>
        <p:spPr bwMode="auto">
          <a:xfrm>
            <a:off x="615950" y="5913438"/>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sp>
        <p:nvSpPr>
          <p:cNvPr id="121862" name="Rectangle 2">
            <a:extLst>
              <a:ext uri="{FF2B5EF4-FFF2-40B4-BE49-F238E27FC236}">
                <a16:creationId xmlns:a16="http://schemas.microsoft.com/office/drawing/2014/main" id="{8BD229C4-0660-45F5-8D90-8B00AF5F4EDA}"/>
              </a:ext>
            </a:extLst>
          </p:cNvPr>
          <p:cNvSpPr>
            <a:spLocks noChangeArrowheads="1"/>
          </p:cNvSpPr>
          <p:nvPr/>
        </p:nvSpPr>
        <p:spPr bwMode="auto">
          <a:xfrm>
            <a:off x="1619250" y="5949950"/>
            <a:ext cx="5387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a:solidFill>
                  <a:schemeClr val="tx1"/>
                </a:solidFill>
                <a:latin typeface="Calibri" panose="020F0502020204030204" pitchFamily="34" charset="0"/>
              </a:rPr>
              <a:t>How many muscle names can you recall?</a:t>
            </a:r>
          </a:p>
        </p:txBody>
      </p:sp>
      <p:pic>
        <p:nvPicPr>
          <p:cNvPr id="121863" name="Picture 6" descr="223838_muscles_up-_musculos_para_cim">
            <a:extLst>
              <a:ext uri="{FF2B5EF4-FFF2-40B4-BE49-F238E27FC236}">
                <a16:creationId xmlns:a16="http://schemas.microsoft.com/office/drawing/2014/main" id="{691C7ED6-5BD5-4FFE-A884-C4D50330A1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1500" y="1989138"/>
            <a:ext cx="281305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64" name="Group 11">
            <a:extLst>
              <a:ext uri="{FF2B5EF4-FFF2-40B4-BE49-F238E27FC236}">
                <a16:creationId xmlns:a16="http://schemas.microsoft.com/office/drawing/2014/main" id="{1C1463F9-BE7D-45ED-AB3E-1588706E6A3A}"/>
              </a:ext>
            </a:extLst>
          </p:cNvPr>
          <p:cNvGrpSpPr>
            <a:grpSpLocks/>
          </p:cNvGrpSpPr>
          <p:nvPr/>
        </p:nvGrpSpPr>
        <p:grpSpPr bwMode="auto">
          <a:xfrm>
            <a:off x="279400" y="5372100"/>
            <a:ext cx="2241550" cy="730250"/>
            <a:chOff x="278825" y="5372411"/>
            <a:chExt cx="2242358" cy="729744"/>
          </a:xfrm>
        </p:grpSpPr>
        <p:sp>
          <p:nvSpPr>
            <p:cNvPr id="11" name="Curved Right Arrow 10">
              <a:extLst>
                <a:ext uri="{FF2B5EF4-FFF2-40B4-BE49-F238E27FC236}">
                  <a16:creationId xmlns:a16="http://schemas.microsoft.com/office/drawing/2014/main" id="{51B8D397-92EC-4123-8AA9-BD6BF82DF7D7}"/>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dirty="0">
                <a:ln w="0"/>
                <a:effectLst>
                  <a:outerShdw blurRad="38100" dist="19050" dir="2700000" algn="tl" rotWithShape="0">
                    <a:schemeClr val="dk1">
                      <a:alpha val="40000"/>
                    </a:schemeClr>
                  </a:outerShdw>
                </a:effectLst>
                <a:latin typeface="Arial" charset="0"/>
              </a:endParaRPr>
            </a:p>
          </p:txBody>
        </p:sp>
        <p:sp>
          <p:nvSpPr>
            <p:cNvPr id="121867" name="TextBox 8">
              <a:extLst>
                <a:ext uri="{FF2B5EF4-FFF2-40B4-BE49-F238E27FC236}">
                  <a16:creationId xmlns:a16="http://schemas.microsoft.com/office/drawing/2014/main" id="{38302F3A-BCA5-4A22-A941-BCBA21ED3C5E}"/>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chemeClr val="tx1"/>
                  </a:solidFill>
                  <a:latin typeface="Mistral" panose="03090702030407020403" pitchFamily="66" charset="0"/>
                </a:rPr>
                <a:t>Watch me</a:t>
              </a:r>
            </a:p>
          </p:txBody>
        </p:sp>
      </p:grpSp>
      <p:sp>
        <p:nvSpPr>
          <p:cNvPr id="121865" name="Rectangle 15">
            <a:extLst>
              <a:ext uri="{FF2B5EF4-FFF2-40B4-BE49-F238E27FC236}">
                <a16:creationId xmlns:a16="http://schemas.microsoft.com/office/drawing/2014/main" id="{78F074DE-B609-4036-8117-D5267B4FF713}"/>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Musculoskeletal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muscle_diagram.jpg">
            <a:extLst>
              <a:ext uri="{FF2B5EF4-FFF2-40B4-BE49-F238E27FC236}">
                <a16:creationId xmlns:a16="http://schemas.microsoft.com/office/drawing/2014/main" id="{CB11A982-951F-4D40-BA90-9CCA0CE537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357313"/>
            <a:ext cx="36988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0D4C116-2F16-41F5-A39C-CDDBC00FAB79}"/>
              </a:ext>
            </a:extLst>
          </p:cNvPr>
          <p:cNvSpPr txBox="1"/>
          <p:nvPr/>
        </p:nvSpPr>
        <p:spPr>
          <a:xfrm>
            <a:off x="515938" y="1681163"/>
            <a:ext cx="1609725" cy="64611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Anterior Deltoid</a:t>
            </a:r>
          </a:p>
        </p:txBody>
      </p:sp>
      <p:sp>
        <p:nvSpPr>
          <p:cNvPr id="5" name="TextBox 4">
            <a:extLst>
              <a:ext uri="{FF2B5EF4-FFF2-40B4-BE49-F238E27FC236}">
                <a16:creationId xmlns:a16="http://schemas.microsoft.com/office/drawing/2014/main" id="{A5FB65C1-4204-46CE-977E-4C44EADC1965}"/>
              </a:ext>
            </a:extLst>
          </p:cNvPr>
          <p:cNvSpPr txBox="1"/>
          <p:nvPr/>
        </p:nvSpPr>
        <p:spPr>
          <a:xfrm>
            <a:off x="508000" y="952500"/>
            <a:ext cx="1609725"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err="1">
                <a:latin typeface="Calibri" panose="020F0502020204030204" pitchFamily="34" charset="0"/>
              </a:rPr>
              <a:t>Pectolaris</a:t>
            </a:r>
            <a:r>
              <a:rPr lang="en-GB" sz="1800" dirty="0">
                <a:latin typeface="Calibri" panose="020F0502020204030204" pitchFamily="34" charset="0"/>
              </a:rPr>
              <a:t> Major</a:t>
            </a:r>
          </a:p>
        </p:txBody>
      </p:sp>
      <p:sp>
        <p:nvSpPr>
          <p:cNvPr id="6" name="TextBox 5">
            <a:extLst>
              <a:ext uri="{FF2B5EF4-FFF2-40B4-BE49-F238E27FC236}">
                <a16:creationId xmlns:a16="http://schemas.microsoft.com/office/drawing/2014/main" id="{B835D502-D266-4F1F-AB25-DFF5E11C9B61}"/>
              </a:ext>
            </a:extLst>
          </p:cNvPr>
          <p:cNvSpPr txBox="1"/>
          <p:nvPr/>
        </p:nvSpPr>
        <p:spPr>
          <a:xfrm>
            <a:off x="528638" y="3244850"/>
            <a:ext cx="1620837"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Rectus Abdominals</a:t>
            </a:r>
          </a:p>
        </p:txBody>
      </p:sp>
      <p:sp>
        <p:nvSpPr>
          <p:cNvPr id="7" name="TextBox 6">
            <a:extLst>
              <a:ext uri="{FF2B5EF4-FFF2-40B4-BE49-F238E27FC236}">
                <a16:creationId xmlns:a16="http://schemas.microsoft.com/office/drawing/2014/main" id="{EA39544E-D9E8-465D-9817-6AEB79C906F3}"/>
              </a:ext>
            </a:extLst>
          </p:cNvPr>
          <p:cNvSpPr txBox="1"/>
          <p:nvPr/>
        </p:nvSpPr>
        <p:spPr>
          <a:xfrm>
            <a:off x="522288" y="2409825"/>
            <a:ext cx="1620837" cy="3698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Biceps </a:t>
            </a:r>
            <a:r>
              <a:rPr lang="en-GB" sz="1800" dirty="0" err="1">
                <a:latin typeface="Calibri" panose="020F0502020204030204" pitchFamily="34" charset="0"/>
              </a:rPr>
              <a:t>Brachii</a:t>
            </a:r>
            <a:endParaRPr lang="en-GB" sz="1800" dirty="0">
              <a:latin typeface="Calibri" panose="020F0502020204030204" pitchFamily="34" charset="0"/>
            </a:endParaRPr>
          </a:p>
        </p:txBody>
      </p:sp>
      <p:sp>
        <p:nvSpPr>
          <p:cNvPr id="8" name="TextBox 7">
            <a:extLst>
              <a:ext uri="{FF2B5EF4-FFF2-40B4-BE49-F238E27FC236}">
                <a16:creationId xmlns:a16="http://schemas.microsoft.com/office/drawing/2014/main" id="{2D9B995D-B3FA-40AF-BF85-DE111548CB07}"/>
              </a:ext>
            </a:extLst>
          </p:cNvPr>
          <p:cNvSpPr txBox="1"/>
          <p:nvPr/>
        </p:nvSpPr>
        <p:spPr>
          <a:xfrm>
            <a:off x="7032625" y="4378325"/>
            <a:ext cx="1571625"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Biceps </a:t>
            </a:r>
            <a:r>
              <a:rPr lang="en-GB" sz="1800" dirty="0" err="1">
                <a:latin typeface="Calibri" panose="020F0502020204030204" pitchFamily="34" charset="0"/>
              </a:rPr>
              <a:t>Femoris</a:t>
            </a:r>
            <a:endParaRPr lang="en-GB" sz="1800" dirty="0">
              <a:latin typeface="Calibri" panose="020F0502020204030204" pitchFamily="34" charset="0"/>
            </a:endParaRPr>
          </a:p>
        </p:txBody>
      </p:sp>
      <p:sp>
        <p:nvSpPr>
          <p:cNvPr id="9" name="TextBox 8">
            <a:extLst>
              <a:ext uri="{FF2B5EF4-FFF2-40B4-BE49-F238E27FC236}">
                <a16:creationId xmlns:a16="http://schemas.microsoft.com/office/drawing/2014/main" id="{546EAF29-888B-47A0-A169-9FA0EF1658F8}"/>
              </a:ext>
            </a:extLst>
          </p:cNvPr>
          <p:cNvSpPr txBox="1"/>
          <p:nvPr/>
        </p:nvSpPr>
        <p:spPr>
          <a:xfrm>
            <a:off x="539750" y="4714875"/>
            <a:ext cx="1620838" cy="3698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Rectus </a:t>
            </a:r>
            <a:r>
              <a:rPr lang="en-GB" sz="1800" dirty="0" err="1">
                <a:latin typeface="Calibri" panose="020F0502020204030204" pitchFamily="34" charset="0"/>
              </a:rPr>
              <a:t>Femoris</a:t>
            </a:r>
            <a:endParaRPr lang="en-GB" sz="1800" dirty="0">
              <a:latin typeface="Calibri" panose="020F0502020204030204" pitchFamily="34" charset="0"/>
            </a:endParaRPr>
          </a:p>
        </p:txBody>
      </p:sp>
      <p:sp>
        <p:nvSpPr>
          <p:cNvPr id="10" name="TextBox 9">
            <a:extLst>
              <a:ext uri="{FF2B5EF4-FFF2-40B4-BE49-F238E27FC236}">
                <a16:creationId xmlns:a16="http://schemas.microsoft.com/office/drawing/2014/main" id="{B641D8FD-96E4-4A12-979D-6C20CE77539A}"/>
              </a:ext>
            </a:extLst>
          </p:cNvPr>
          <p:cNvSpPr txBox="1"/>
          <p:nvPr/>
        </p:nvSpPr>
        <p:spPr>
          <a:xfrm>
            <a:off x="6742113" y="5159375"/>
            <a:ext cx="1857375" cy="3698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err="1">
                <a:latin typeface="Calibri" panose="020F0502020204030204" pitchFamily="34" charset="0"/>
              </a:rPr>
              <a:t>Gastrocnemius</a:t>
            </a:r>
            <a:endParaRPr lang="en-GB" sz="1800" dirty="0">
              <a:latin typeface="Calibri" panose="020F0502020204030204" pitchFamily="34" charset="0"/>
            </a:endParaRPr>
          </a:p>
        </p:txBody>
      </p:sp>
      <p:sp>
        <p:nvSpPr>
          <p:cNvPr id="11" name="TextBox 10">
            <a:extLst>
              <a:ext uri="{FF2B5EF4-FFF2-40B4-BE49-F238E27FC236}">
                <a16:creationId xmlns:a16="http://schemas.microsoft.com/office/drawing/2014/main" id="{18E14FCA-A3F8-424E-A7CF-D3F9FA8BAD79}"/>
              </a:ext>
            </a:extLst>
          </p:cNvPr>
          <p:cNvSpPr txBox="1"/>
          <p:nvPr/>
        </p:nvSpPr>
        <p:spPr>
          <a:xfrm>
            <a:off x="7032625" y="1446213"/>
            <a:ext cx="1571625"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err="1">
                <a:latin typeface="Calibri" panose="020F0502020204030204" pitchFamily="34" charset="0"/>
              </a:rPr>
              <a:t>Teres</a:t>
            </a:r>
            <a:r>
              <a:rPr lang="en-GB" sz="1800" dirty="0">
                <a:latin typeface="Calibri" panose="020F0502020204030204" pitchFamily="34" charset="0"/>
              </a:rPr>
              <a:t> Major</a:t>
            </a:r>
          </a:p>
        </p:txBody>
      </p:sp>
      <p:sp>
        <p:nvSpPr>
          <p:cNvPr id="12" name="TextBox 11">
            <a:extLst>
              <a:ext uri="{FF2B5EF4-FFF2-40B4-BE49-F238E27FC236}">
                <a16:creationId xmlns:a16="http://schemas.microsoft.com/office/drawing/2014/main" id="{1B67B02E-CFF9-4AE3-8722-006888599E53}"/>
              </a:ext>
            </a:extLst>
          </p:cNvPr>
          <p:cNvSpPr txBox="1"/>
          <p:nvPr/>
        </p:nvSpPr>
        <p:spPr>
          <a:xfrm>
            <a:off x="4722813" y="323850"/>
            <a:ext cx="1571625"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err="1">
                <a:latin typeface="Calibri" panose="020F0502020204030204" pitchFamily="34" charset="0"/>
              </a:rPr>
              <a:t>Latissimus</a:t>
            </a:r>
            <a:r>
              <a:rPr lang="en-GB" sz="1800" dirty="0">
                <a:latin typeface="Calibri" panose="020F0502020204030204" pitchFamily="34" charset="0"/>
              </a:rPr>
              <a:t> </a:t>
            </a:r>
            <a:r>
              <a:rPr lang="en-GB" sz="1800" dirty="0" err="1">
                <a:latin typeface="Calibri" panose="020F0502020204030204" pitchFamily="34" charset="0"/>
              </a:rPr>
              <a:t>Dorsi</a:t>
            </a:r>
            <a:endParaRPr lang="en-GB" sz="1800" dirty="0">
              <a:latin typeface="Calibri" panose="020F0502020204030204" pitchFamily="34" charset="0"/>
            </a:endParaRPr>
          </a:p>
        </p:txBody>
      </p:sp>
      <p:cxnSp>
        <p:nvCxnSpPr>
          <p:cNvPr id="123916" name="Straight Connector 13">
            <a:extLst>
              <a:ext uri="{FF2B5EF4-FFF2-40B4-BE49-F238E27FC236}">
                <a16:creationId xmlns:a16="http://schemas.microsoft.com/office/drawing/2014/main" id="{C825225C-1958-49D2-B473-58D215257F34}"/>
              </a:ext>
            </a:extLst>
          </p:cNvPr>
          <p:cNvCxnSpPr>
            <a:cxnSpLocks noChangeShapeType="1"/>
            <a:stCxn id="4" idx="3"/>
          </p:cNvCxnSpPr>
          <p:nvPr/>
        </p:nvCxnSpPr>
        <p:spPr bwMode="auto">
          <a:xfrm>
            <a:off x="2125663" y="2005013"/>
            <a:ext cx="1438275" cy="2206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917" name="Straight Connector 14">
            <a:extLst>
              <a:ext uri="{FF2B5EF4-FFF2-40B4-BE49-F238E27FC236}">
                <a16:creationId xmlns:a16="http://schemas.microsoft.com/office/drawing/2014/main" id="{CDD03D3D-2985-447F-960F-D41386290E90}"/>
              </a:ext>
            </a:extLst>
          </p:cNvPr>
          <p:cNvCxnSpPr>
            <a:cxnSpLocks noChangeShapeType="1"/>
            <a:stCxn id="5" idx="3"/>
          </p:cNvCxnSpPr>
          <p:nvPr/>
        </p:nvCxnSpPr>
        <p:spPr bwMode="auto">
          <a:xfrm>
            <a:off x="2117725" y="1276350"/>
            <a:ext cx="1736725" cy="10350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918" name="Straight Connector 16">
            <a:extLst>
              <a:ext uri="{FF2B5EF4-FFF2-40B4-BE49-F238E27FC236}">
                <a16:creationId xmlns:a16="http://schemas.microsoft.com/office/drawing/2014/main" id="{F5F6A34D-377A-4A9E-9AE7-6BEBDD4362AA}"/>
              </a:ext>
            </a:extLst>
          </p:cNvPr>
          <p:cNvCxnSpPr>
            <a:cxnSpLocks noChangeShapeType="1"/>
            <a:stCxn id="7" idx="3"/>
          </p:cNvCxnSpPr>
          <p:nvPr/>
        </p:nvCxnSpPr>
        <p:spPr bwMode="auto">
          <a:xfrm flipV="1">
            <a:off x="2143125" y="2535238"/>
            <a:ext cx="1347788" cy="5873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919" name="Straight Connector 18">
            <a:extLst>
              <a:ext uri="{FF2B5EF4-FFF2-40B4-BE49-F238E27FC236}">
                <a16:creationId xmlns:a16="http://schemas.microsoft.com/office/drawing/2014/main" id="{806CAB23-1D81-4DF7-8074-5D84912E16FF}"/>
              </a:ext>
            </a:extLst>
          </p:cNvPr>
          <p:cNvCxnSpPr>
            <a:cxnSpLocks noChangeShapeType="1"/>
            <a:stCxn id="9" idx="3"/>
          </p:cNvCxnSpPr>
          <p:nvPr/>
        </p:nvCxnSpPr>
        <p:spPr bwMode="auto">
          <a:xfrm flipV="1">
            <a:off x="2160588" y="3956050"/>
            <a:ext cx="1631950" cy="9429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920" name="Straight Connector 20">
            <a:extLst>
              <a:ext uri="{FF2B5EF4-FFF2-40B4-BE49-F238E27FC236}">
                <a16:creationId xmlns:a16="http://schemas.microsoft.com/office/drawing/2014/main" id="{B27951A5-88CF-4915-8BF0-F431C5F35A95}"/>
              </a:ext>
            </a:extLst>
          </p:cNvPr>
          <p:cNvCxnSpPr>
            <a:cxnSpLocks noChangeShapeType="1"/>
            <a:stCxn id="6" idx="3"/>
          </p:cNvCxnSpPr>
          <p:nvPr/>
        </p:nvCxnSpPr>
        <p:spPr bwMode="auto">
          <a:xfrm flipV="1">
            <a:off x="2149475" y="2887663"/>
            <a:ext cx="1830388" cy="6794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921" name="Straight Connector 22">
            <a:extLst>
              <a:ext uri="{FF2B5EF4-FFF2-40B4-BE49-F238E27FC236}">
                <a16:creationId xmlns:a16="http://schemas.microsoft.com/office/drawing/2014/main" id="{8FA950D3-2AC4-43FA-B24B-0B32A11F5386}"/>
              </a:ext>
            </a:extLst>
          </p:cNvPr>
          <p:cNvCxnSpPr>
            <a:cxnSpLocks noChangeShapeType="1"/>
            <a:endCxn id="10" idx="1"/>
          </p:cNvCxnSpPr>
          <p:nvPr/>
        </p:nvCxnSpPr>
        <p:spPr bwMode="auto">
          <a:xfrm>
            <a:off x="5751513" y="4948238"/>
            <a:ext cx="990600" cy="3952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922" name="Straight Connector 24">
            <a:extLst>
              <a:ext uri="{FF2B5EF4-FFF2-40B4-BE49-F238E27FC236}">
                <a16:creationId xmlns:a16="http://schemas.microsoft.com/office/drawing/2014/main" id="{2020A834-C835-435D-B740-2A2744BB5530}"/>
              </a:ext>
            </a:extLst>
          </p:cNvPr>
          <p:cNvCxnSpPr>
            <a:cxnSpLocks noChangeShapeType="1"/>
            <a:endCxn id="8" idx="1"/>
          </p:cNvCxnSpPr>
          <p:nvPr/>
        </p:nvCxnSpPr>
        <p:spPr bwMode="auto">
          <a:xfrm>
            <a:off x="5751513" y="4260850"/>
            <a:ext cx="1281112" cy="4413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923" name="Straight Connector 26">
            <a:extLst>
              <a:ext uri="{FF2B5EF4-FFF2-40B4-BE49-F238E27FC236}">
                <a16:creationId xmlns:a16="http://schemas.microsoft.com/office/drawing/2014/main" id="{15C07B96-D07E-4960-BF11-D52C55000C49}"/>
              </a:ext>
            </a:extLst>
          </p:cNvPr>
          <p:cNvCxnSpPr>
            <a:cxnSpLocks noChangeShapeType="1"/>
            <a:endCxn id="12" idx="2"/>
          </p:cNvCxnSpPr>
          <p:nvPr/>
        </p:nvCxnSpPr>
        <p:spPr bwMode="auto">
          <a:xfrm flipH="1" flipV="1">
            <a:off x="5508625" y="969963"/>
            <a:ext cx="87313" cy="19177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924" name="Straight Connector 28">
            <a:extLst>
              <a:ext uri="{FF2B5EF4-FFF2-40B4-BE49-F238E27FC236}">
                <a16:creationId xmlns:a16="http://schemas.microsoft.com/office/drawing/2014/main" id="{E6C15792-C865-4841-A286-E459AF677200}"/>
              </a:ext>
            </a:extLst>
          </p:cNvPr>
          <p:cNvCxnSpPr>
            <a:cxnSpLocks noChangeShapeType="1"/>
            <a:endCxn id="11" idx="1"/>
          </p:cNvCxnSpPr>
          <p:nvPr/>
        </p:nvCxnSpPr>
        <p:spPr bwMode="auto">
          <a:xfrm flipV="1">
            <a:off x="5754688" y="1631950"/>
            <a:ext cx="1277937" cy="10398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9" name="TextBox 28">
            <a:extLst>
              <a:ext uri="{FF2B5EF4-FFF2-40B4-BE49-F238E27FC236}">
                <a16:creationId xmlns:a16="http://schemas.microsoft.com/office/drawing/2014/main" id="{B996734D-FD55-4A60-BC6C-F1486D2F7CBE}"/>
              </a:ext>
            </a:extLst>
          </p:cNvPr>
          <p:cNvSpPr txBox="1"/>
          <p:nvPr/>
        </p:nvSpPr>
        <p:spPr>
          <a:xfrm>
            <a:off x="528638" y="3981450"/>
            <a:ext cx="1620837"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Adductor </a:t>
            </a:r>
            <a:r>
              <a:rPr lang="en-GB" sz="1800" dirty="0" err="1">
                <a:latin typeface="Calibri" panose="020F0502020204030204" pitchFamily="34" charset="0"/>
              </a:rPr>
              <a:t>Longus</a:t>
            </a:r>
            <a:endParaRPr lang="en-GB" sz="1800" dirty="0">
              <a:latin typeface="Calibri" panose="020F0502020204030204" pitchFamily="34" charset="0"/>
            </a:endParaRPr>
          </a:p>
        </p:txBody>
      </p:sp>
      <p:cxnSp>
        <p:nvCxnSpPr>
          <p:cNvPr id="123926" name="Straight Connector 20">
            <a:extLst>
              <a:ext uri="{FF2B5EF4-FFF2-40B4-BE49-F238E27FC236}">
                <a16:creationId xmlns:a16="http://schemas.microsoft.com/office/drawing/2014/main" id="{9460B1DB-E062-4576-B1D1-9E2BCF369A20}"/>
              </a:ext>
            </a:extLst>
          </p:cNvPr>
          <p:cNvCxnSpPr>
            <a:cxnSpLocks noChangeShapeType="1"/>
            <a:stCxn id="29" idx="3"/>
          </p:cNvCxnSpPr>
          <p:nvPr/>
        </p:nvCxnSpPr>
        <p:spPr bwMode="auto">
          <a:xfrm flipV="1">
            <a:off x="2149475" y="3373438"/>
            <a:ext cx="1717675" cy="9302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3" name="TextBox 32">
            <a:extLst>
              <a:ext uri="{FF2B5EF4-FFF2-40B4-BE49-F238E27FC236}">
                <a16:creationId xmlns:a16="http://schemas.microsoft.com/office/drawing/2014/main" id="{88AE86D8-F2F4-4B56-AA65-5EC54E25D961}"/>
              </a:ext>
            </a:extLst>
          </p:cNvPr>
          <p:cNvSpPr txBox="1"/>
          <p:nvPr/>
        </p:nvSpPr>
        <p:spPr>
          <a:xfrm>
            <a:off x="539750" y="5443538"/>
            <a:ext cx="1627188" cy="64611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err="1">
                <a:latin typeface="Calibri" panose="020F0502020204030204" pitchFamily="34" charset="0"/>
              </a:rPr>
              <a:t>Tibialis</a:t>
            </a:r>
            <a:r>
              <a:rPr lang="en-GB" sz="1800" dirty="0">
                <a:latin typeface="Calibri" panose="020F0502020204030204" pitchFamily="34" charset="0"/>
              </a:rPr>
              <a:t> Anterior</a:t>
            </a:r>
          </a:p>
        </p:txBody>
      </p:sp>
      <p:cxnSp>
        <p:nvCxnSpPr>
          <p:cNvPr id="123928" name="Straight Connector 18">
            <a:extLst>
              <a:ext uri="{FF2B5EF4-FFF2-40B4-BE49-F238E27FC236}">
                <a16:creationId xmlns:a16="http://schemas.microsoft.com/office/drawing/2014/main" id="{F57C6C10-1936-478F-854E-E3B6728A84A3}"/>
              </a:ext>
            </a:extLst>
          </p:cNvPr>
          <p:cNvCxnSpPr>
            <a:cxnSpLocks noChangeShapeType="1"/>
            <a:stCxn id="33" idx="3"/>
          </p:cNvCxnSpPr>
          <p:nvPr/>
        </p:nvCxnSpPr>
        <p:spPr bwMode="auto">
          <a:xfrm flipV="1">
            <a:off x="2166938" y="4806950"/>
            <a:ext cx="1541462" cy="9604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8" name="TextBox 47">
            <a:extLst>
              <a:ext uri="{FF2B5EF4-FFF2-40B4-BE49-F238E27FC236}">
                <a16:creationId xmlns:a16="http://schemas.microsoft.com/office/drawing/2014/main" id="{667E7ED3-829E-475A-AB13-DEBE16AA1E2E}"/>
              </a:ext>
            </a:extLst>
          </p:cNvPr>
          <p:cNvSpPr txBox="1"/>
          <p:nvPr/>
        </p:nvSpPr>
        <p:spPr>
          <a:xfrm>
            <a:off x="7038975" y="3143250"/>
            <a:ext cx="1571625"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Gluteus Maximus</a:t>
            </a:r>
          </a:p>
        </p:txBody>
      </p:sp>
      <p:cxnSp>
        <p:nvCxnSpPr>
          <p:cNvPr id="123930" name="Straight Connector 24">
            <a:extLst>
              <a:ext uri="{FF2B5EF4-FFF2-40B4-BE49-F238E27FC236}">
                <a16:creationId xmlns:a16="http://schemas.microsoft.com/office/drawing/2014/main" id="{D842BE85-1592-4D01-9BC0-B82A4B9DF350}"/>
              </a:ext>
            </a:extLst>
          </p:cNvPr>
          <p:cNvCxnSpPr>
            <a:cxnSpLocks noChangeShapeType="1"/>
            <a:endCxn id="48" idx="1"/>
          </p:cNvCxnSpPr>
          <p:nvPr/>
        </p:nvCxnSpPr>
        <p:spPr bwMode="auto">
          <a:xfrm flipV="1">
            <a:off x="5508625" y="3465513"/>
            <a:ext cx="1530350" cy="2301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3931" name="Straight Connector 28">
            <a:extLst>
              <a:ext uri="{FF2B5EF4-FFF2-40B4-BE49-F238E27FC236}">
                <a16:creationId xmlns:a16="http://schemas.microsoft.com/office/drawing/2014/main" id="{95F974C8-66C2-4E9B-B27E-1103FDA4240C}"/>
              </a:ext>
            </a:extLst>
          </p:cNvPr>
          <p:cNvCxnSpPr>
            <a:cxnSpLocks noChangeShapeType="1"/>
            <a:endCxn id="63" idx="1"/>
          </p:cNvCxnSpPr>
          <p:nvPr/>
        </p:nvCxnSpPr>
        <p:spPr bwMode="auto">
          <a:xfrm flipV="1">
            <a:off x="5595938" y="422275"/>
            <a:ext cx="1463675" cy="17811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3" name="TextBox 62">
            <a:extLst>
              <a:ext uri="{FF2B5EF4-FFF2-40B4-BE49-F238E27FC236}">
                <a16:creationId xmlns:a16="http://schemas.microsoft.com/office/drawing/2014/main" id="{2B9517F1-8246-4256-98A6-3CBBDD5B6369}"/>
              </a:ext>
            </a:extLst>
          </p:cNvPr>
          <p:cNvSpPr txBox="1"/>
          <p:nvPr/>
        </p:nvSpPr>
        <p:spPr>
          <a:xfrm>
            <a:off x="7059613" y="238125"/>
            <a:ext cx="1571625" cy="36988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Trapezius</a:t>
            </a:r>
          </a:p>
        </p:txBody>
      </p:sp>
      <p:sp>
        <p:nvSpPr>
          <p:cNvPr id="123933" name="Rectangle 8">
            <a:extLst>
              <a:ext uri="{FF2B5EF4-FFF2-40B4-BE49-F238E27FC236}">
                <a16:creationId xmlns:a16="http://schemas.microsoft.com/office/drawing/2014/main" id="{1215C358-D6C7-4935-9B30-FE7E8761EA89}"/>
              </a:ext>
            </a:extLst>
          </p:cNvPr>
          <p:cNvSpPr>
            <a:spLocks noChangeArrowheads="1"/>
          </p:cNvSpPr>
          <p:nvPr/>
        </p:nvSpPr>
        <p:spPr bwMode="auto">
          <a:xfrm>
            <a:off x="433388" y="260350"/>
            <a:ext cx="139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Muscles</a:t>
            </a:r>
            <a:endParaRPr lang="en-US" altLang="en-US" sz="2800">
              <a:solidFill>
                <a:srgbClr val="0066CC"/>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23F0D534-A528-47A9-BB74-CE0F032A242F}"/>
              </a:ext>
            </a:extLst>
          </p:cNvPr>
          <p:cNvSpPr txBox="1"/>
          <p:nvPr/>
        </p:nvSpPr>
        <p:spPr>
          <a:xfrm>
            <a:off x="6729413" y="5726113"/>
            <a:ext cx="1857375"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Soleus</a:t>
            </a:r>
          </a:p>
        </p:txBody>
      </p:sp>
      <p:cxnSp>
        <p:nvCxnSpPr>
          <p:cNvPr id="123935" name="Straight Connector 22">
            <a:extLst>
              <a:ext uri="{FF2B5EF4-FFF2-40B4-BE49-F238E27FC236}">
                <a16:creationId xmlns:a16="http://schemas.microsoft.com/office/drawing/2014/main" id="{F083365D-068F-46D3-8402-B5FEF691DB3E}"/>
              </a:ext>
            </a:extLst>
          </p:cNvPr>
          <p:cNvCxnSpPr>
            <a:cxnSpLocks noChangeShapeType="1"/>
            <a:endCxn id="31" idx="1"/>
          </p:cNvCxnSpPr>
          <p:nvPr/>
        </p:nvCxnSpPr>
        <p:spPr bwMode="auto">
          <a:xfrm>
            <a:off x="5751513" y="5362575"/>
            <a:ext cx="977900" cy="5476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8" name="TextBox 37">
            <a:extLst>
              <a:ext uri="{FF2B5EF4-FFF2-40B4-BE49-F238E27FC236}">
                <a16:creationId xmlns:a16="http://schemas.microsoft.com/office/drawing/2014/main" id="{ABDB824D-6E43-4B7C-9FE1-3C9BA268FB9F}"/>
              </a:ext>
            </a:extLst>
          </p:cNvPr>
          <p:cNvSpPr txBox="1"/>
          <p:nvPr/>
        </p:nvSpPr>
        <p:spPr>
          <a:xfrm>
            <a:off x="7042150" y="2395538"/>
            <a:ext cx="1571625" cy="64611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Gluteus </a:t>
            </a:r>
            <a:r>
              <a:rPr lang="en-GB" sz="1800" dirty="0" err="1">
                <a:latin typeface="Calibri" panose="020F0502020204030204" pitchFamily="34" charset="0"/>
              </a:rPr>
              <a:t>Medius</a:t>
            </a:r>
            <a:endParaRPr lang="en-GB" sz="1800" dirty="0">
              <a:latin typeface="Calibri" panose="020F0502020204030204" pitchFamily="34" charset="0"/>
            </a:endParaRPr>
          </a:p>
        </p:txBody>
      </p:sp>
      <p:cxnSp>
        <p:nvCxnSpPr>
          <p:cNvPr id="123937" name="Straight Connector 24">
            <a:extLst>
              <a:ext uri="{FF2B5EF4-FFF2-40B4-BE49-F238E27FC236}">
                <a16:creationId xmlns:a16="http://schemas.microsoft.com/office/drawing/2014/main" id="{477547B2-91B2-4796-BC8B-859BD7638C86}"/>
              </a:ext>
            </a:extLst>
          </p:cNvPr>
          <p:cNvCxnSpPr>
            <a:cxnSpLocks noChangeShapeType="1"/>
            <a:endCxn id="38" idx="1"/>
          </p:cNvCxnSpPr>
          <p:nvPr/>
        </p:nvCxnSpPr>
        <p:spPr bwMode="auto">
          <a:xfrm flipV="1">
            <a:off x="5595938" y="2717800"/>
            <a:ext cx="1446212" cy="7588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 name="TextBox 44">
            <a:extLst>
              <a:ext uri="{FF2B5EF4-FFF2-40B4-BE49-F238E27FC236}">
                <a16:creationId xmlns:a16="http://schemas.microsoft.com/office/drawing/2014/main" id="{176D7400-40AF-4AF0-84A8-C3CF395DEDC1}"/>
              </a:ext>
            </a:extLst>
          </p:cNvPr>
          <p:cNvSpPr txBox="1"/>
          <p:nvPr/>
        </p:nvSpPr>
        <p:spPr>
          <a:xfrm>
            <a:off x="7075488" y="693738"/>
            <a:ext cx="1555750" cy="6477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Posterior Deltoid</a:t>
            </a:r>
          </a:p>
        </p:txBody>
      </p:sp>
      <p:cxnSp>
        <p:nvCxnSpPr>
          <p:cNvPr id="123939" name="Straight Connector 13">
            <a:extLst>
              <a:ext uri="{FF2B5EF4-FFF2-40B4-BE49-F238E27FC236}">
                <a16:creationId xmlns:a16="http://schemas.microsoft.com/office/drawing/2014/main" id="{95C21E0C-DAE8-4032-A07C-0F0630D9B3DC}"/>
              </a:ext>
            </a:extLst>
          </p:cNvPr>
          <p:cNvCxnSpPr>
            <a:cxnSpLocks noChangeShapeType="1"/>
            <a:stCxn id="45" idx="1"/>
          </p:cNvCxnSpPr>
          <p:nvPr/>
        </p:nvCxnSpPr>
        <p:spPr bwMode="auto">
          <a:xfrm flipH="1">
            <a:off x="5849938" y="1017588"/>
            <a:ext cx="1225550" cy="14446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3" name="TextBox 52">
            <a:extLst>
              <a:ext uri="{FF2B5EF4-FFF2-40B4-BE49-F238E27FC236}">
                <a16:creationId xmlns:a16="http://schemas.microsoft.com/office/drawing/2014/main" id="{05D93BFD-144A-4122-91E2-7E09A17EA592}"/>
              </a:ext>
            </a:extLst>
          </p:cNvPr>
          <p:cNvSpPr txBox="1"/>
          <p:nvPr/>
        </p:nvSpPr>
        <p:spPr>
          <a:xfrm>
            <a:off x="7037388" y="1941513"/>
            <a:ext cx="1571625"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Triceps </a:t>
            </a:r>
            <a:r>
              <a:rPr lang="en-GB" sz="1800" dirty="0" err="1">
                <a:latin typeface="Calibri" panose="020F0502020204030204" pitchFamily="34" charset="0"/>
              </a:rPr>
              <a:t>Brachii</a:t>
            </a:r>
            <a:endParaRPr lang="en-GB" sz="1800" dirty="0">
              <a:latin typeface="Calibri" panose="020F0502020204030204" pitchFamily="34" charset="0"/>
            </a:endParaRPr>
          </a:p>
        </p:txBody>
      </p:sp>
      <p:cxnSp>
        <p:nvCxnSpPr>
          <p:cNvPr id="123941" name="Straight Connector 28">
            <a:extLst>
              <a:ext uri="{FF2B5EF4-FFF2-40B4-BE49-F238E27FC236}">
                <a16:creationId xmlns:a16="http://schemas.microsoft.com/office/drawing/2014/main" id="{8936E8D5-EADF-4195-97DC-BC3A1FE7D240}"/>
              </a:ext>
            </a:extLst>
          </p:cNvPr>
          <p:cNvCxnSpPr>
            <a:cxnSpLocks noChangeShapeType="1"/>
            <a:endCxn id="53" idx="1"/>
          </p:cNvCxnSpPr>
          <p:nvPr/>
        </p:nvCxnSpPr>
        <p:spPr bwMode="auto">
          <a:xfrm flipV="1">
            <a:off x="5888038" y="2125663"/>
            <a:ext cx="1149350" cy="7270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TextBox 56">
            <a:extLst>
              <a:ext uri="{FF2B5EF4-FFF2-40B4-BE49-F238E27FC236}">
                <a16:creationId xmlns:a16="http://schemas.microsoft.com/office/drawing/2014/main" id="{270F0D8C-9B5A-4F38-9B99-8E5CE5A7AF35}"/>
              </a:ext>
            </a:extLst>
          </p:cNvPr>
          <p:cNvSpPr txBox="1"/>
          <p:nvPr/>
        </p:nvSpPr>
        <p:spPr>
          <a:xfrm>
            <a:off x="522288" y="2824163"/>
            <a:ext cx="1620837"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Wrist Flexors</a:t>
            </a:r>
          </a:p>
        </p:txBody>
      </p:sp>
      <p:cxnSp>
        <p:nvCxnSpPr>
          <p:cNvPr id="123943" name="Straight Connector 16">
            <a:extLst>
              <a:ext uri="{FF2B5EF4-FFF2-40B4-BE49-F238E27FC236}">
                <a16:creationId xmlns:a16="http://schemas.microsoft.com/office/drawing/2014/main" id="{613A2B98-1EF8-470D-966E-0D54428298BE}"/>
              </a:ext>
            </a:extLst>
          </p:cNvPr>
          <p:cNvCxnSpPr>
            <a:cxnSpLocks noChangeShapeType="1"/>
            <a:stCxn id="57" idx="3"/>
          </p:cNvCxnSpPr>
          <p:nvPr/>
        </p:nvCxnSpPr>
        <p:spPr bwMode="auto">
          <a:xfrm>
            <a:off x="2143125" y="3008313"/>
            <a:ext cx="1247775" cy="3032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66" name="TextBox 65">
            <a:extLst>
              <a:ext uri="{FF2B5EF4-FFF2-40B4-BE49-F238E27FC236}">
                <a16:creationId xmlns:a16="http://schemas.microsoft.com/office/drawing/2014/main" id="{4003D602-6FCD-4312-9D0F-63B29F8410C5}"/>
              </a:ext>
            </a:extLst>
          </p:cNvPr>
          <p:cNvSpPr txBox="1"/>
          <p:nvPr/>
        </p:nvSpPr>
        <p:spPr>
          <a:xfrm>
            <a:off x="6953250" y="3868738"/>
            <a:ext cx="1655763" cy="3698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Wrist Extensors</a:t>
            </a:r>
          </a:p>
        </p:txBody>
      </p:sp>
      <p:cxnSp>
        <p:nvCxnSpPr>
          <p:cNvPr id="123945" name="Straight Connector 22">
            <a:extLst>
              <a:ext uri="{FF2B5EF4-FFF2-40B4-BE49-F238E27FC236}">
                <a16:creationId xmlns:a16="http://schemas.microsoft.com/office/drawing/2014/main" id="{37EA6B73-3654-4117-AECF-A7204D9DA72F}"/>
              </a:ext>
            </a:extLst>
          </p:cNvPr>
          <p:cNvCxnSpPr>
            <a:cxnSpLocks noChangeShapeType="1"/>
            <a:endCxn id="66" idx="1"/>
          </p:cNvCxnSpPr>
          <p:nvPr/>
        </p:nvCxnSpPr>
        <p:spPr bwMode="auto">
          <a:xfrm>
            <a:off x="6084888" y="3692525"/>
            <a:ext cx="868362" cy="3603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80" name="TextBox 79">
            <a:extLst>
              <a:ext uri="{FF2B5EF4-FFF2-40B4-BE49-F238E27FC236}">
                <a16:creationId xmlns:a16="http://schemas.microsoft.com/office/drawing/2014/main" id="{AA30169A-D80D-45BD-B672-CFB3B891EED8}"/>
              </a:ext>
            </a:extLst>
          </p:cNvPr>
          <p:cNvSpPr txBox="1"/>
          <p:nvPr/>
        </p:nvSpPr>
        <p:spPr>
          <a:xfrm>
            <a:off x="3087688" y="311150"/>
            <a:ext cx="1571625" cy="64611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a:defRPr/>
            </a:pPr>
            <a:r>
              <a:rPr lang="en-GB" sz="1800" dirty="0">
                <a:latin typeface="Calibri" panose="020F0502020204030204" pitchFamily="34" charset="0"/>
              </a:rPr>
              <a:t>External </a:t>
            </a:r>
            <a:r>
              <a:rPr lang="en-GB" sz="1800" dirty="0" err="1">
                <a:latin typeface="Calibri" panose="020F0502020204030204" pitchFamily="34" charset="0"/>
              </a:rPr>
              <a:t>Obliques</a:t>
            </a:r>
            <a:endParaRPr lang="en-GB" sz="1800" dirty="0">
              <a:latin typeface="Calibri" panose="020F0502020204030204" pitchFamily="34" charset="0"/>
            </a:endParaRPr>
          </a:p>
        </p:txBody>
      </p:sp>
      <p:cxnSp>
        <p:nvCxnSpPr>
          <p:cNvPr id="123947" name="Straight Connector 26">
            <a:extLst>
              <a:ext uri="{FF2B5EF4-FFF2-40B4-BE49-F238E27FC236}">
                <a16:creationId xmlns:a16="http://schemas.microsoft.com/office/drawing/2014/main" id="{86E8C15A-EE6B-456B-A5F0-45D581338188}"/>
              </a:ext>
            </a:extLst>
          </p:cNvPr>
          <p:cNvCxnSpPr>
            <a:cxnSpLocks noChangeShapeType="1"/>
            <a:endCxn id="80" idx="2"/>
          </p:cNvCxnSpPr>
          <p:nvPr/>
        </p:nvCxnSpPr>
        <p:spPr bwMode="auto">
          <a:xfrm flipV="1">
            <a:off x="3797300" y="957263"/>
            <a:ext cx="76200" cy="18669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7" name="Text Box 3">
            <a:extLst>
              <a:ext uri="{FF2B5EF4-FFF2-40B4-BE49-F238E27FC236}">
                <a16:creationId xmlns:a16="http://schemas.microsoft.com/office/drawing/2014/main" id="{F8CCD1A9-B35D-49EE-B1FB-63F8E6199423}"/>
              </a:ext>
            </a:extLst>
          </p:cNvPr>
          <p:cNvSpPr txBox="1">
            <a:spLocks noChangeArrowheads="1"/>
          </p:cNvSpPr>
          <p:nvPr/>
        </p:nvSpPr>
        <p:spPr bwMode="auto">
          <a:xfrm>
            <a:off x="539750" y="1146175"/>
            <a:ext cx="7840663" cy="13112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30000"/>
              </a:spcBef>
              <a:defRPr/>
            </a:pPr>
            <a:r>
              <a:rPr lang="en-US" dirty="0">
                <a:solidFill>
                  <a:schemeClr val="tx1"/>
                </a:solidFill>
                <a:latin typeface="Calibri" panose="020F0502020204030204" pitchFamily="34" charset="0"/>
              </a:rPr>
              <a:t>Definition: </a:t>
            </a:r>
          </a:p>
          <a:p>
            <a:pPr>
              <a:spcBef>
                <a:spcPct val="30000"/>
              </a:spcBef>
              <a:defRPr/>
            </a:pPr>
            <a:r>
              <a:rPr lang="en-US" dirty="0">
                <a:solidFill>
                  <a:schemeClr val="tx1"/>
                </a:solidFill>
                <a:latin typeface="Calibri" panose="020F0502020204030204" pitchFamily="34" charset="0"/>
              </a:rPr>
              <a:t>‘A joint is a place where two or more bones meet’ </a:t>
            </a:r>
            <a:r>
              <a:rPr lang="en-US" b="0" dirty="0">
                <a:solidFill>
                  <a:schemeClr val="tx1"/>
                </a:solidFill>
                <a:latin typeface="Calibri" panose="020F0502020204030204" pitchFamily="34" charset="0"/>
              </a:rPr>
              <a:t>This is known as </a:t>
            </a:r>
            <a:r>
              <a:rPr lang="en-US" dirty="0">
                <a:solidFill>
                  <a:schemeClr val="tx1"/>
                </a:solidFill>
                <a:latin typeface="Calibri" panose="020F0502020204030204" pitchFamily="34" charset="0"/>
              </a:rPr>
              <a:t>articulation. </a:t>
            </a:r>
          </a:p>
        </p:txBody>
      </p:sp>
      <p:sp>
        <p:nvSpPr>
          <p:cNvPr id="125955" name="Rectangle 4">
            <a:extLst>
              <a:ext uri="{FF2B5EF4-FFF2-40B4-BE49-F238E27FC236}">
                <a16:creationId xmlns:a16="http://schemas.microsoft.com/office/drawing/2014/main" id="{CBD88844-AA15-480F-87BD-58B9765836E0}"/>
              </a:ext>
            </a:extLst>
          </p:cNvPr>
          <p:cNvSpPr>
            <a:spLocks noChangeArrowheads="1"/>
          </p:cNvSpPr>
          <p:nvPr/>
        </p:nvSpPr>
        <p:spPr bwMode="auto">
          <a:xfrm>
            <a:off x="428625" y="2924175"/>
            <a:ext cx="3351213"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30000"/>
              </a:spcBef>
              <a:buClrTx/>
              <a:buSzTx/>
              <a:buFontTx/>
              <a:buNone/>
            </a:pPr>
            <a:r>
              <a:rPr lang="en-GB" altLang="en-US" b="0">
                <a:solidFill>
                  <a:schemeClr val="tx1"/>
                </a:solidFill>
                <a:latin typeface="Calibri" panose="020F0502020204030204" pitchFamily="34" charset="0"/>
              </a:rPr>
              <a:t>The skeleton is a framework connected by joints. </a:t>
            </a:r>
          </a:p>
          <a:p>
            <a:pPr>
              <a:spcBef>
                <a:spcPct val="30000"/>
              </a:spcBef>
              <a:buClrTx/>
              <a:buSzTx/>
              <a:buFontTx/>
              <a:buNone/>
            </a:pPr>
            <a:endParaRPr lang="en-GB" altLang="en-US" b="0">
              <a:solidFill>
                <a:schemeClr val="tx1"/>
              </a:solidFill>
              <a:latin typeface="Calibri" panose="020F0502020204030204" pitchFamily="34" charset="0"/>
            </a:endParaRPr>
          </a:p>
          <a:p>
            <a:pPr>
              <a:spcBef>
                <a:spcPct val="30000"/>
              </a:spcBef>
              <a:buClrTx/>
              <a:buSzTx/>
              <a:buFontTx/>
              <a:buNone/>
            </a:pPr>
            <a:r>
              <a:rPr lang="en-GB" altLang="en-US" b="0">
                <a:solidFill>
                  <a:schemeClr val="tx1"/>
                </a:solidFill>
                <a:latin typeface="Calibri" panose="020F0502020204030204" pitchFamily="34" charset="0"/>
              </a:rPr>
              <a:t>Joints are necessary for muscles to lever bones and create movement.</a:t>
            </a:r>
          </a:p>
        </p:txBody>
      </p:sp>
      <p:pic>
        <p:nvPicPr>
          <p:cNvPr id="125956" name="Picture 2" descr="E:\SUMMER WORK 2008\New JPEGs - Early Hols\Athletics\_44949153_clay_ap416.jpg">
            <a:extLst>
              <a:ext uri="{FF2B5EF4-FFF2-40B4-BE49-F238E27FC236}">
                <a16:creationId xmlns:a16="http://schemas.microsoft.com/office/drawing/2014/main" id="{BB74CCF9-003C-4F93-A815-A38AA9EF0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655"/>
          <a:stretch>
            <a:fillRect/>
          </a:stretch>
        </p:blipFill>
        <p:spPr bwMode="auto">
          <a:xfrm>
            <a:off x="3779838" y="2757488"/>
            <a:ext cx="4600575"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Rectangle 15">
            <a:extLst>
              <a:ext uri="{FF2B5EF4-FFF2-40B4-BE49-F238E27FC236}">
                <a16:creationId xmlns:a16="http://schemas.microsoft.com/office/drawing/2014/main" id="{981CCD1E-99B3-4D9C-B812-4DAE469007FE}"/>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Synovial Joints</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a:extLst>
              <a:ext uri="{FF2B5EF4-FFF2-40B4-BE49-F238E27FC236}">
                <a16:creationId xmlns:a16="http://schemas.microsoft.com/office/drawing/2014/main" id="{589B79EE-1CFA-4600-996A-4F3B2CF8867D}"/>
              </a:ext>
            </a:extLst>
          </p:cNvPr>
          <p:cNvSpPr>
            <a:spLocks noChangeArrowheads="1"/>
          </p:cNvSpPr>
          <p:nvPr/>
        </p:nvSpPr>
        <p:spPr bwMode="auto">
          <a:xfrm>
            <a:off x="431800" y="908050"/>
            <a:ext cx="33480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r>
              <a:rPr lang="en-GB" altLang="en-US">
                <a:solidFill>
                  <a:srgbClr val="000000"/>
                </a:solidFill>
                <a:latin typeface="Calibri" panose="020F0502020204030204" pitchFamily="34" charset="0"/>
              </a:rPr>
              <a:t>Synovial joint (freely moveable joint): </a:t>
            </a:r>
            <a:r>
              <a:rPr lang="en-GB" altLang="en-US" b="0">
                <a:solidFill>
                  <a:srgbClr val="000000"/>
                </a:solidFill>
                <a:latin typeface="Calibri" panose="020F0502020204030204" pitchFamily="34" charset="0"/>
              </a:rPr>
              <a:t>These joints are the most moveable and are vital to sporting actions. </a:t>
            </a:r>
          </a:p>
          <a:p>
            <a:pPr>
              <a:spcBef>
                <a:spcPct val="0"/>
              </a:spcBef>
              <a:buClrTx/>
              <a:buSzTx/>
              <a:buFont typeface="Wingdings 3" panose="05040102010807070707" pitchFamily="18" charset="2"/>
              <a:buNone/>
            </a:pPr>
            <a:r>
              <a:rPr lang="en-GB" altLang="en-US" b="0" i="1">
                <a:solidFill>
                  <a:srgbClr val="000000"/>
                </a:solidFill>
                <a:latin typeface="Calibri" panose="020F0502020204030204" pitchFamily="34" charset="0"/>
              </a:rPr>
              <a:t>i.e. the knee joint </a:t>
            </a:r>
          </a:p>
        </p:txBody>
      </p:sp>
      <p:pic>
        <p:nvPicPr>
          <p:cNvPr id="128003" name="Picture 2" descr="http://www.glasgowosteopathy.co.uk/images/skeleton_runner.jpg">
            <a:extLst>
              <a:ext uri="{FF2B5EF4-FFF2-40B4-BE49-F238E27FC236}">
                <a16:creationId xmlns:a16="http://schemas.microsoft.com/office/drawing/2014/main" id="{24903D38-D2A7-4CDC-BC84-00389D26E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1052513"/>
            <a:ext cx="3960812"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tangle 15">
            <a:extLst>
              <a:ext uri="{FF2B5EF4-FFF2-40B4-BE49-F238E27FC236}">
                <a16:creationId xmlns:a16="http://schemas.microsoft.com/office/drawing/2014/main" id="{A8C60D0F-C1E3-47FC-98B1-E202F883B0B6}"/>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r>
              <a:rPr lang="en-GB" altLang="en-US" sz="2800">
                <a:solidFill>
                  <a:srgbClr val="0066CC"/>
                </a:solidFill>
                <a:latin typeface="Calibri" panose="020F0502020204030204" pitchFamily="34" charset="0"/>
                <a:cs typeface="Calibri" panose="020F0502020204030204" pitchFamily="34" charset="0"/>
              </a:rPr>
              <a:t>Synovial Joints</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8">
            <a:extLst>
              <a:ext uri="{FF2B5EF4-FFF2-40B4-BE49-F238E27FC236}">
                <a16:creationId xmlns:a16="http://schemas.microsoft.com/office/drawing/2014/main" id="{47B69B5E-3017-491C-8F75-4C12A675BA9D}"/>
              </a:ext>
            </a:extLst>
          </p:cNvPr>
          <p:cNvSpPr txBox="1">
            <a:spLocks noChangeArrowheads="1"/>
          </p:cNvSpPr>
          <p:nvPr/>
        </p:nvSpPr>
        <p:spPr bwMode="auto">
          <a:xfrm>
            <a:off x="428625" y="981075"/>
            <a:ext cx="66754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30000"/>
              </a:spcBef>
              <a:buClrTx/>
              <a:buSzTx/>
              <a:buFontTx/>
              <a:buNone/>
            </a:pPr>
            <a:r>
              <a:rPr lang="en-GB" altLang="en-US">
                <a:solidFill>
                  <a:schemeClr val="tx1"/>
                </a:solidFill>
                <a:latin typeface="Calibri" panose="020F0502020204030204" pitchFamily="34" charset="0"/>
              </a:rPr>
              <a:t>1. Ball and socket joints </a:t>
            </a:r>
            <a:r>
              <a:rPr lang="en-GB" altLang="en-US" b="0">
                <a:solidFill>
                  <a:schemeClr val="tx1"/>
                </a:solidFill>
                <a:latin typeface="Calibri" panose="020F0502020204030204" pitchFamily="34" charset="0"/>
              </a:rPr>
              <a:t>allow movement in </a:t>
            </a:r>
            <a:r>
              <a:rPr lang="en-GB" altLang="en-US">
                <a:solidFill>
                  <a:schemeClr val="tx1"/>
                </a:solidFill>
                <a:latin typeface="Calibri" panose="020F0502020204030204" pitchFamily="34" charset="0"/>
              </a:rPr>
              <a:t>all directions</a:t>
            </a:r>
            <a:r>
              <a:rPr lang="en-GB" altLang="en-US" b="0">
                <a:solidFill>
                  <a:schemeClr val="tx1"/>
                </a:solidFill>
                <a:latin typeface="Calibri" panose="020F0502020204030204" pitchFamily="34" charset="0"/>
              </a:rPr>
              <a:t> and is the most mobile joint in the body.</a:t>
            </a:r>
          </a:p>
          <a:p>
            <a:pPr>
              <a:spcBef>
                <a:spcPct val="30000"/>
              </a:spcBef>
              <a:buClrTx/>
              <a:buSzTx/>
              <a:buFontTx/>
              <a:buNone/>
            </a:pPr>
            <a:r>
              <a:rPr lang="en-GB" altLang="en-US">
                <a:solidFill>
                  <a:schemeClr val="tx1"/>
                </a:solidFill>
                <a:latin typeface="Calibri" panose="020F0502020204030204" pitchFamily="34" charset="0"/>
              </a:rPr>
              <a:t>Example</a:t>
            </a:r>
            <a:r>
              <a:rPr lang="en-GB" altLang="en-US" b="0">
                <a:solidFill>
                  <a:schemeClr val="tx1"/>
                </a:solidFill>
                <a:latin typeface="Calibri" panose="020F0502020204030204" pitchFamily="34" charset="0"/>
              </a:rPr>
              <a:t>: Shoulders and hips used in a tennis serve.</a:t>
            </a:r>
            <a:endParaRPr lang="en-GB" altLang="en-US">
              <a:solidFill>
                <a:schemeClr val="tx1"/>
              </a:solidFill>
              <a:latin typeface="Calibri" panose="020F0502020204030204" pitchFamily="34" charset="0"/>
            </a:endParaRPr>
          </a:p>
        </p:txBody>
      </p:sp>
      <p:pic>
        <p:nvPicPr>
          <p:cNvPr id="130051" name="Picture 13" descr="tennis-serve">
            <a:extLst>
              <a:ext uri="{FF2B5EF4-FFF2-40B4-BE49-F238E27FC236}">
                <a16:creationId xmlns:a16="http://schemas.microsoft.com/office/drawing/2014/main" id="{EEECDD31-5223-41F4-9E69-AED0CBF86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522538"/>
            <a:ext cx="1976438"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9" descr="E:\PICTURES\CA102009.jpg">
            <a:extLst>
              <a:ext uri="{FF2B5EF4-FFF2-40B4-BE49-F238E27FC236}">
                <a16:creationId xmlns:a16="http://schemas.microsoft.com/office/drawing/2014/main" id="{E0F9AE13-726F-4E56-939B-63B431866C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825" y="836613"/>
            <a:ext cx="142875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9" descr="tennis-10-10-2008-2">
            <a:extLst>
              <a:ext uri="{FF2B5EF4-FFF2-40B4-BE49-F238E27FC236}">
                <a16:creationId xmlns:a16="http://schemas.microsoft.com/office/drawing/2014/main" id="{7F791365-8D0B-48CF-8435-68A4C9D2E0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488" y="2535238"/>
            <a:ext cx="4503737"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Rectangle 1">
            <a:extLst>
              <a:ext uri="{FF2B5EF4-FFF2-40B4-BE49-F238E27FC236}">
                <a16:creationId xmlns:a16="http://schemas.microsoft.com/office/drawing/2014/main" id="{C7B588B8-6DD3-4802-8A39-CB1043423428}"/>
              </a:ext>
            </a:extLst>
          </p:cNvPr>
          <p:cNvSpPr>
            <a:spLocks noChangeArrowheads="1"/>
          </p:cNvSpPr>
          <p:nvPr/>
        </p:nvSpPr>
        <p:spPr bwMode="auto">
          <a:xfrm>
            <a:off x="427038" y="5805488"/>
            <a:ext cx="7632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30000"/>
              </a:spcBef>
              <a:buClrTx/>
              <a:buSzTx/>
              <a:buFontTx/>
              <a:buNone/>
            </a:pPr>
            <a:r>
              <a:rPr lang="en-GB" altLang="en-US">
                <a:solidFill>
                  <a:schemeClr val="tx1"/>
                </a:solidFill>
                <a:latin typeface="Calibri" panose="020F0502020204030204" pitchFamily="34" charset="0"/>
              </a:rPr>
              <a:t>Think. Pair. Share – Using examples, how are these joints used in sport?</a:t>
            </a:r>
            <a:endParaRPr lang="en-US" altLang="en-US">
              <a:solidFill>
                <a:schemeClr val="tx1"/>
              </a:solidFill>
              <a:latin typeface="Calibri" panose="020F0502020204030204" pitchFamily="34" charset="0"/>
            </a:endParaRPr>
          </a:p>
        </p:txBody>
      </p:sp>
      <p:sp>
        <p:nvSpPr>
          <p:cNvPr id="130055" name="Rectangle 15">
            <a:extLst>
              <a:ext uri="{FF2B5EF4-FFF2-40B4-BE49-F238E27FC236}">
                <a16:creationId xmlns:a16="http://schemas.microsoft.com/office/drawing/2014/main" id="{09CEE516-1D12-41CE-9A25-847C898C7416}"/>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r>
              <a:rPr lang="en-GB" altLang="en-US" sz="2800">
                <a:solidFill>
                  <a:srgbClr val="0066CC"/>
                </a:solidFill>
                <a:latin typeface="Calibri" panose="020F0502020204030204" pitchFamily="34" charset="0"/>
                <a:cs typeface="Calibri" panose="020F0502020204030204" pitchFamily="34" charset="0"/>
              </a:rPr>
              <a:t>Synovial Joints</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7" name="Text Box 5">
            <a:extLst>
              <a:ext uri="{FF2B5EF4-FFF2-40B4-BE49-F238E27FC236}">
                <a16:creationId xmlns:a16="http://schemas.microsoft.com/office/drawing/2014/main" id="{E765B0BA-9EA9-41D3-AF3A-30A2B04F5C1A}"/>
              </a:ext>
            </a:extLst>
          </p:cNvPr>
          <p:cNvSpPr txBox="1">
            <a:spLocks noChangeArrowheads="1"/>
          </p:cNvSpPr>
          <p:nvPr/>
        </p:nvSpPr>
        <p:spPr bwMode="auto">
          <a:xfrm>
            <a:off x="411163" y="1052513"/>
            <a:ext cx="81438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GB" b="0">
                <a:solidFill>
                  <a:schemeClr val="tx1"/>
                </a:solidFill>
                <a:latin typeface="Calibri" panose="020F0502020204030204" pitchFamily="34" charset="0"/>
              </a:rPr>
              <a:t>2. </a:t>
            </a:r>
            <a:r>
              <a:rPr lang="en-GB" altLang="en-GB">
                <a:solidFill>
                  <a:schemeClr val="tx1"/>
                </a:solidFill>
                <a:latin typeface="Calibri" panose="020F0502020204030204" pitchFamily="34" charset="0"/>
              </a:rPr>
              <a:t>Hinge joints - </a:t>
            </a:r>
            <a:r>
              <a:rPr lang="en-GB" altLang="en-GB" b="0">
                <a:solidFill>
                  <a:schemeClr val="tx1"/>
                </a:solidFill>
                <a:latin typeface="Calibri" panose="020F0502020204030204" pitchFamily="34" charset="0"/>
              </a:rPr>
              <a:t>o</a:t>
            </a:r>
            <a:r>
              <a:rPr lang="en-GB" altLang="en-US" b="0">
                <a:solidFill>
                  <a:schemeClr val="tx1"/>
                </a:solidFill>
                <a:latin typeface="Calibri" panose="020F0502020204030204" pitchFamily="34" charset="0"/>
              </a:rPr>
              <a:t>nly allow </a:t>
            </a:r>
            <a:r>
              <a:rPr lang="en-GB" altLang="en-US">
                <a:solidFill>
                  <a:schemeClr val="tx1"/>
                </a:solidFill>
                <a:latin typeface="Calibri" panose="020F0502020204030204" pitchFamily="34" charset="0"/>
              </a:rPr>
              <a:t>forwards and backwards</a:t>
            </a:r>
            <a:r>
              <a:rPr lang="en-GB" altLang="en-US" b="0">
                <a:solidFill>
                  <a:schemeClr val="tx1"/>
                </a:solidFill>
                <a:latin typeface="Calibri" panose="020F0502020204030204" pitchFamily="34" charset="0"/>
              </a:rPr>
              <a:t> movement like the hinge on a door.</a:t>
            </a:r>
          </a:p>
        </p:txBody>
      </p:sp>
      <p:pic>
        <p:nvPicPr>
          <p:cNvPr id="132099" name="Picture 7" descr="rowing-women-s-double-sculls-repechage-beijing-2008-60319">
            <a:extLst>
              <a:ext uri="{FF2B5EF4-FFF2-40B4-BE49-F238E27FC236}">
                <a16:creationId xmlns:a16="http://schemas.microsoft.com/office/drawing/2014/main" id="{058EFD9E-F5C1-4F56-8F06-8BACF4AFC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950" y="1844675"/>
            <a:ext cx="30511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0D64CF1-273C-45DD-9A30-BCE5C7AAC8DF}"/>
              </a:ext>
            </a:extLst>
          </p:cNvPr>
          <p:cNvSpPr>
            <a:spLocks noChangeArrowheads="1"/>
          </p:cNvSpPr>
          <p:nvPr/>
        </p:nvSpPr>
        <p:spPr bwMode="auto">
          <a:xfrm>
            <a:off x="400050" y="5013325"/>
            <a:ext cx="5837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30000"/>
              </a:spcBef>
              <a:buClrTx/>
              <a:buSzTx/>
              <a:buFontTx/>
              <a:buNone/>
            </a:pPr>
            <a:r>
              <a:rPr lang="en-GB" altLang="en-US">
                <a:solidFill>
                  <a:schemeClr val="tx1"/>
                </a:solidFill>
                <a:latin typeface="Calibri" panose="020F0502020204030204" pitchFamily="34" charset="0"/>
              </a:rPr>
              <a:t>Why are these joints important for sport?</a:t>
            </a:r>
            <a:endParaRPr lang="en-US" altLang="en-US">
              <a:solidFill>
                <a:schemeClr val="tx1"/>
              </a:solidFill>
              <a:latin typeface="Calibri" panose="020F0502020204030204" pitchFamily="34" charset="0"/>
            </a:endParaRPr>
          </a:p>
        </p:txBody>
      </p:sp>
      <p:sp>
        <p:nvSpPr>
          <p:cNvPr id="9" name="Rectangle 8">
            <a:extLst>
              <a:ext uri="{FF2B5EF4-FFF2-40B4-BE49-F238E27FC236}">
                <a16:creationId xmlns:a16="http://schemas.microsoft.com/office/drawing/2014/main" id="{5B494D3D-E8B6-49E3-A620-79F61D86B407}"/>
              </a:ext>
            </a:extLst>
          </p:cNvPr>
          <p:cNvSpPr>
            <a:spLocks noChangeArrowheads="1"/>
          </p:cNvSpPr>
          <p:nvPr/>
        </p:nvSpPr>
        <p:spPr bwMode="auto">
          <a:xfrm>
            <a:off x="395288" y="5508625"/>
            <a:ext cx="7285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rPr>
              <a:t>These joint are extremely powerful and in conjunction with surrounding muscles can produce power and speed </a:t>
            </a:r>
            <a:r>
              <a:rPr lang="en-GB" altLang="en-US" b="0" i="1">
                <a:solidFill>
                  <a:schemeClr val="tx1"/>
                </a:solidFill>
                <a:latin typeface="Calibri" panose="020F0502020204030204" pitchFamily="34" charset="0"/>
              </a:rPr>
              <a:t>i.e. Knee drive during a 100m sprint</a:t>
            </a:r>
            <a:endParaRPr lang="en-GB" altLang="en-US" i="1">
              <a:solidFill>
                <a:schemeClr val="tx1"/>
              </a:solidFill>
              <a:latin typeface="Calibri" panose="020F0502020204030204" pitchFamily="34" charset="0"/>
            </a:endParaRPr>
          </a:p>
        </p:txBody>
      </p:sp>
      <p:sp>
        <p:nvSpPr>
          <p:cNvPr id="2" name="Rectangle 1">
            <a:extLst>
              <a:ext uri="{FF2B5EF4-FFF2-40B4-BE49-F238E27FC236}">
                <a16:creationId xmlns:a16="http://schemas.microsoft.com/office/drawing/2014/main" id="{96837FC6-CE33-4AF2-8D75-97E67938FC1A}"/>
              </a:ext>
            </a:extLst>
          </p:cNvPr>
          <p:cNvSpPr>
            <a:spLocks noChangeArrowheads="1"/>
          </p:cNvSpPr>
          <p:nvPr/>
        </p:nvSpPr>
        <p:spPr bwMode="auto">
          <a:xfrm>
            <a:off x="395288" y="4203700"/>
            <a:ext cx="6461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a:solidFill>
                  <a:schemeClr val="tx1"/>
                </a:solidFill>
                <a:latin typeface="Calibri" panose="020F0502020204030204" pitchFamily="34" charset="0"/>
              </a:rPr>
              <a:t>Examples found in the body</a:t>
            </a:r>
            <a:r>
              <a:rPr lang="en-GB" altLang="en-US" b="0">
                <a:solidFill>
                  <a:schemeClr val="tx1"/>
                </a:solidFill>
                <a:latin typeface="Calibri" panose="020F0502020204030204" pitchFamily="34" charset="0"/>
              </a:rPr>
              <a:t>: The knee and elbow.</a:t>
            </a:r>
          </a:p>
        </p:txBody>
      </p:sp>
      <p:pic>
        <p:nvPicPr>
          <p:cNvPr id="132103" name="Picture 2">
            <a:extLst>
              <a:ext uri="{FF2B5EF4-FFF2-40B4-BE49-F238E27FC236}">
                <a16:creationId xmlns:a16="http://schemas.microsoft.com/office/drawing/2014/main" id="{73D9C8E0-F282-4104-9E66-9DE3D8A1A8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9750" y="2114550"/>
            <a:ext cx="17287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3">
            <a:extLst>
              <a:ext uri="{FF2B5EF4-FFF2-40B4-BE49-F238E27FC236}">
                <a16:creationId xmlns:a16="http://schemas.microsoft.com/office/drawing/2014/main" id="{C6B652A8-4BC8-4753-8175-5AE5D0E6675B}"/>
              </a:ext>
            </a:extLst>
          </p:cNvPr>
          <p:cNvPicPr>
            <a:picLocks noChangeAspect="1"/>
          </p:cNvPicPr>
          <p:nvPr/>
        </p:nvPicPr>
        <p:blipFill>
          <a:blip r:embed="rId6">
            <a:extLst>
              <a:ext uri="{28A0092B-C50C-407E-A947-70E740481C1C}">
                <a14:useLocalDpi xmlns:a14="http://schemas.microsoft.com/office/drawing/2010/main" val="0"/>
              </a:ext>
            </a:extLst>
          </a:blip>
          <a:srcRect l="50000" t="45898" r="31593" b="17188"/>
          <a:stretch>
            <a:fillRect/>
          </a:stretch>
        </p:blipFill>
        <p:spPr bwMode="auto">
          <a:xfrm>
            <a:off x="2555875" y="2401888"/>
            <a:ext cx="272097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5" name="Rectangle 15">
            <a:extLst>
              <a:ext uri="{FF2B5EF4-FFF2-40B4-BE49-F238E27FC236}">
                <a16:creationId xmlns:a16="http://schemas.microsoft.com/office/drawing/2014/main" id="{9FEA3641-5B57-4985-A64A-D1FF4430EEEE}"/>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r>
              <a:rPr lang="en-GB" altLang="en-US" sz="2800">
                <a:solidFill>
                  <a:srgbClr val="0066CC"/>
                </a:solidFill>
                <a:latin typeface="Calibri" panose="020F0502020204030204" pitchFamily="34" charset="0"/>
                <a:cs typeface="Calibri" panose="020F0502020204030204" pitchFamily="34" charset="0"/>
              </a:rPr>
              <a:t>Synovial Joints</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9237">
                                            <p:txEl>
                                              <p:pRg st="0" end="0"/>
                                            </p:txEl>
                                          </p:spTgt>
                                        </p:tgtEl>
                                        <p:attrNameLst>
                                          <p:attrName>style.visibility</p:attrName>
                                        </p:attrNameLst>
                                      </p:cBhvr>
                                      <p:to>
                                        <p:strVal val="visible"/>
                                      </p:to>
                                    </p:set>
                                    <p:animEffect transition="in" filter="checkerboard(across)">
                                      <p:cBhvr>
                                        <p:cTn id="7" dur="500"/>
                                        <p:tgtEl>
                                          <p:spTgt spid="4792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7" grpId="0" build="p"/>
      <p:bldP spid="8" grpId="0"/>
      <p:bldP spid="9" grpId="0"/>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4">
            <a:extLst>
              <a:ext uri="{FF2B5EF4-FFF2-40B4-BE49-F238E27FC236}">
                <a16:creationId xmlns:a16="http://schemas.microsoft.com/office/drawing/2014/main" id="{01C6CC9D-506A-4CB8-A30C-B5666AEFDAC3}"/>
              </a:ext>
            </a:extLst>
          </p:cNvPr>
          <p:cNvSpPr txBox="1">
            <a:spLocks noChangeArrowheads="1"/>
          </p:cNvSpPr>
          <p:nvPr/>
        </p:nvSpPr>
        <p:spPr bwMode="auto">
          <a:xfrm>
            <a:off x="439738" y="1071563"/>
            <a:ext cx="77041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30000"/>
              </a:spcBef>
              <a:buClrTx/>
              <a:buSzTx/>
              <a:buFontTx/>
              <a:buNone/>
            </a:pPr>
            <a:r>
              <a:rPr lang="en-GB" altLang="en-US">
                <a:solidFill>
                  <a:schemeClr val="tx1"/>
                </a:solidFill>
                <a:latin typeface="Calibri" panose="020F0502020204030204" pitchFamily="34" charset="0"/>
              </a:rPr>
              <a:t>3. Pivot joints </a:t>
            </a:r>
            <a:r>
              <a:rPr lang="en-GB" altLang="en-US" b="0">
                <a:solidFill>
                  <a:schemeClr val="tx1"/>
                </a:solidFill>
                <a:latin typeface="Calibri" panose="020F0502020204030204" pitchFamily="34" charset="0"/>
              </a:rPr>
              <a:t>have a ring of bone that fits over a bone sticking out. Pivot joints allow </a:t>
            </a:r>
            <a:r>
              <a:rPr lang="en-GB" altLang="en-US" u="sng">
                <a:solidFill>
                  <a:schemeClr val="tx1"/>
                </a:solidFill>
                <a:latin typeface="Calibri" panose="020F0502020204030204" pitchFamily="34" charset="0"/>
              </a:rPr>
              <a:t>rotation only</a:t>
            </a:r>
            <a:r>
              <a:rPr lang="en-GB" altLang="en-US" b="0" u="sng">
                <a:solidFill>
                  <a:schemeClr val="tx1"/>
                </a:solidFill>
                <a:latin typeface="Calibri" panose="020F0502020204030204" pitchFamily="34" charset="0"/>
              </a:rPr>
              <a:t>.</a:t>
            </a:r>
          </a:p>
        </p:txBody>
      </p:sp>
      <p:sp>
        <p:nvSpPr>
          <p:cNvPr id="478214" name="Text Box 6">
            <a:extLst>
              <a:ext uri="{FF2B5EF4-FFF2-40B4-BE49-F238E27FC236}">
                <a16:creationId xmlns:a16="http://schemas.microsoft.com/office/drawing/2014/main" id="{C15955D2-CCD9-4B15-9EA7-A9E0230C8F53}"/>
              </a:ext>
            </a:extLst>
          </p:cNvPr>
          <p:cNvSpPr txBox="1">
            <a:spLocks noChangeArrowheads="1"/>
          </p:cNvSpPr>
          <p:nvPr/>
        </p:nvSpPr>
        <p:spPr bwMode="auto">
          <a:xfrm>
            <a:off x="395288" y="3822700"/>
            <a:ext cx="7921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a:solidFill>
                  <a:schemeClr val="tx1"/>
                </a:solidFill>
                <a:latin typeface="Calibri" panose="020F0502020204030204" pitchFamily="34" charset="0"/>
              </a:rPr>
              <a:t>Examples found in the body</a:t>
            </a:r>
            <a:r>
              <a:rPr lang="en-GB" altLang="en-US" b="0">
                <a:solidFill>
                  <a:schemeClr val="tx1"/>
                </a:solidFill>
                <a:latin typeface="Calibri" panose="020F0502020204030204" pitchFamily="34" charset="0"/>
              </a:rPr>
              <a:t>: The joint between the </a:t>
            </a:r>
            <a:r>
              <a:rPr lang="en-GB" altLang="en-US">
                <a:solidFill>
                  <a:schemeClr val="tx1"/>
                </a:solidFill>
                <a:latin typeface="Calibri" panose="020F0502020204030204" pitchFamily="34" charset="0"/>
              </a:rPr>
              <a:t>atlas and axis</a:t>
            </a:r>
            <a:r>
              <a:rPr lang="en-GB" altLang="en-US" b="0">
                <a:solidFill>
                  <a:schemeClr val="tx1"/>
                </a:solidFill>
                <a:latin typeface="Calibri" panose="020F0502020204030204" pitchFamily="34" charset="0"/>
              </a:rPr>
              <a:t> in the </a:t>
            </a:r>
            <a:r>
              <a:rPr lang="en-GB" altLang="en-US">
                <a:solidFill>
                  <a:schemeClr val="tx1"/>
                </a:solidFill>
                <a:latin typeface="Calibri" panose="020F0502020204030204" pitchFamily="34" charset="0"/>
              </a:rPr>
              <a:t>neck</a:t>
            </a:r>
            <a:r>
              <a:rPr lang="en-GB" altLang="en-US" b="0">
                <a:solidFill>
                  <a:schemeClr val="tx1"/>
                </a:solidFill>
                <a:latin typeface="Calibri" panose="020F0502020204030204" pitchFamily="34" charset="0"/>
              </a:rPr>
              <a:t> which allows turning and nodding of head </a:t>
            </a:r>
          </a:p>
        </p:txBody>
      </p:sp>
      <p:pic>
        <p:nvPicPr>
          <p:cNvPr id="134148" name="Picture 15" descr="atlas_axis_artic_rotated">
            <a:extLst>
              <a:ext uri="{FF2B5EF4-FFF2-40B4-BE49-F238E27FC236}">
                <a16:creationId xmlns:a16="http://schemas.microsoft.com/office/drawing/2014/main" id="{28D21B70-297E-4BAE-ABE9-CA3F5B2551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5588" y="1984375"/>
            <a:ext cx="2149475"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2FF1001-8EAA-47CA-8B7E-AA8CC37A4E9A}"/>
              </a:ext>
            </a:extLst>
          </p:cNvPr>
          <p:cNvSpPr>
            <a:spLocks noChangeArrowheads="1"/>
          </p:cNvSpPr>
          <p:nvPr/>
        </p:nvSpPr>
        <p:spPr bwMode="auto">
          <a:xfrm>
            <a:off x="400050" y="5013325"/>
            <a:ext cx="5837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30000"/>
              </a:spcBef>
              <a:buClrTx/>
              <a:buSzTx/>
              <a:buFontTx/>
              <a:buNone/>
            </a:pPr>
            <a:r>
              <a:rPr lang="en-GB" altLang="en-US">
                <a:solidFill>
                  <a:schemeClr val="tx1"/>
                </a:solidFill>
                <a:latin typeface="Calibri" panose="020F0502020204030204" pitchFamily="34" charset="0"/>
              </a:rPr>
              <a:t>Why are these joints important for sport?</a:t>
            </a:r>
            <a:endParaRPr lang="en-US" altLang="en-US">
              <a:solidFill>
                <a:schemeClr val="tx1"/>
              </a:solidFill>
              <a:latin typeface="Calibri" panose="020F0502020204030204" pitchFamily="34" charset="0"/>
            </a:endParaRPr>
          </a:p>
        </p:txBody>
      </p:sp>
      <p:sp>
        <p:nvSpPr>
          <p:cNvPr id="11" name="Rectangle 10">
            <a:extLst>
              <a:ext uri="{FF2B5EF4-FFF2-40B4-BE49-F238E27FC236}">
                <a16:creationId xmlns:a16="http://schemas.microsoft.com/office/drawing/2014/main" id="{3D4D6ED2-36A5-4D0E-9102-B3095F453633}"/>
              </a:ext>
            </a:extLst>
          </p:cNvPr>
          <p:cNvSpPr>
            <a:spLocks noChangeArrowheads="1"/>
          </p:cNvSpPr>
          <p:nvPr/>
        </p:nvSpPr>
        <p:spPr bwMode="auto">
          <a:xfrm>
            <a:off x="395288" y="5508625"/>
            <a:ext cx="7285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rPr>
              <a:t>This joint allows for small movements that assist a larger sporting action </a:t>
            </a:r>
          </a:p>
          <a:p>
            <a:pPr>
              <a:spcBef>
                <a:spcPct val="0"/>
              </a:spcBef>
              <a:buClrTx/>
              <a:buSzTx/>
              <a:buFontTx/>
              <a:buNone/>
            </a:pPr>
            <a:r>
              <a:rPr lang="en-GB" altLang="en-US" b="0" i="1">
                <a:solidFill>
                  <a:schemeClr val="tx1"/>
                </a:solidFill>
                <a:latin typeface="Calibri" panose="020F0502020204030204" pitchFamily="34" charset="0"/>
              </a:rPr>
              <a:t>i.e. breathing during a swimming stroke</a:t>
            </a:r>
            <a:endParaRPr lang="en-GB" altLang="en-US" i="1">
              <a:solidFill>
                <a:schemeClr val="tx1"/>
              </a:solidFill>
              <a:latin typeface="Calibri" panose="020F0502020204030204" pitchFamily="34" charset="0"/>
            </a:endParaRPr>
          </a:p>
        </p:txBody>
      </p:sp>
      <p:pic>
        <p:nvPicPr>
          <p:cNvPr id="134151" name="Picture 1">
            <a:extLst>
              <a:ext uri="{FF2B5EF4-FFF2-40B4-BE49-F238E27FC236}">
                <a16:creationId xmlns:a16="http://schemas.microsoft.com/office/drawing/2014/main" id="{B43A9EE9-37E1-47DB-A501-1055C829BA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463" y="2054225"/>
            <a:ext cx="276225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2" name="Curved Up Arrow 2">
            <a:extLst>
              <a:ext uri="{FF2B5EF4-FFF2-40B4-BE49-F238E27FC236}">
                <a16:creationId xmlns:a16="http://schemas.microsoft.com/office/drawing/2014/main" id="{AF5555F6-1067-4D7B-A464-78A559794073}"/>
              </a:ext>
            </a:extLst>
          </p:cNvPr>
          <p:cNvSpPr>
            <a:spLocks noChangeArrowheads="1"/>
          </p:cNvSpPr>
          <p:nvPr/>
        </p:nvSpPr>
        <p:spPr bwMode="auto">
          <a:xfrm>
            <a:off x="4268788" y="3038475"/>
            <a:ext cx="1303337" cy="511175"/>
          </a:xfrm>
          <a:prstGeom prst="curvedUpArrow">
            <a:avLst>
              <a:gd name="adj1" fmla="val 25037"/>
              <a:gd name="adj2" fmla="val 50061"/>
              <a:gd name="adj3" fmla="val 25000"/>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sp>
        <p:nvSpPr>
          <p:cNvPr id="134153" name="Curved Up Arrow 13">
            <a:extLst>
              <a:ext uri="{FF2B5EF4-FFF2-40B4-BE49-F238E27FC236}">
                <a16:creationId xmlns:a16="http://schemas.microsoft.com/office/drawing/2014/main" id="{3606F397-C7DD-4ACC-B527-4CAEE72D48D2}"/>
              </a:ext>
            </a:extLst>
          </p:cNvPr>
          <p:cNvSpPr>
            <a:spLocks noChangeArrowheads="1"/>
          </p:cNvSpPr>
          <p:nvPr/>
        </p:nvSpPr>
        <p:spPr bwMode="auto">
          <a:xfrm rot="10800000">
            <a:off x="4211638" y="2349500"/>
            <a:ext cx="1303337" cy="512763"/>
          </a:xfrm>
          <a:prstGeom prst="curvedUpArrow">
            <a:avLst>
              <a:gd name="adj1" fmla="val 24959"/>
              <a:gd name="adj2" fmla="val 49906"/>
              <a:gd name="adj3" fmla="val 25000"/>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sp>
        <p:nvSpPr>
          <p:cNvPr id="134154" name="Rectangle 15">
            <a:extLst>
              <a:ext uri="{FF2B5EF4-FFF2-40B4-BE49-F238E27FC236}">
                <a16:creationId xmlns:a16="http://schemas.microsoft.com/office/drawing/2014/main" id="{845DC94F-D4A4-4923-A0D2-C5481F37CFD5}"/>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r>
              <a:rPr lang="en-GB" altLang="en-US" sz="2800">
                <a:solidFill>
                  <a:srgbClr val="0066CC"/>
                </a:solidFill>
                <a:latin typeface="Calibri" panose="020F0502020204030204" pitchFamily="34" charset="0"/>
                <a:cs typeface="Calibri" panose="020F0502020204030204" pitchFamily="34" charset="0"/>
              </a:rPr>
              <a:t>Synovial Joints</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8214"/>
                                        </p:tgtEl>
                                        <p:attrNameLst>
                                          <p:attrName>style.visibility</p:attrName>
                                        </p:attrNameLst>
                                      </p:cBhvr>
                                      <p:to>
                                        <p:strVal val="visible"/>
                                      </p:to>
                                    </p:set>
                                    <p:animEffect transition="in" filter="checkerboard(across)">
                                      <p:cBhvr>
                                        <p:cTn id="7" dur="500"/>
                                        <p:tgtEl>
                                          <p:spTgt spid="4782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4" grpId="0"/>
      <p:bldP spid="10"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5">
            <a:extLst>
              <a:ext uri="{FF2B5EF4-FFF2-40B4-BE49-F238E27FC236}">
                <a16:creationId xmlns:a16="http://schemas.microsoft.com/office/drawing/2014/main" id="{B21A3C65-654E-48E3-A8B4-E0A044F1C28D}"/>
              </a:ext>
            </a:extLst>
          </p:cNvPr>
          <p:cNvSpPr>
            <a:spLocks noChangeArrowheads="1"/>
          </p:cNvSpPr>
          <p:nvPr/>
        </p:nvSpPr>
        <p:spPr bwMode="auto">
          <a:xfrm>
            <a:off x="395288" y="260350"/>
            <a:ext cx="576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Short term effects of exercise</a:t>
            </a:r>
            <a:endParaRPr lang="en-US" altLang="en-GB" sz="2800">
              <a:solidFill>
                <a:srgbClr val="0066CC"/>
              </a:solidFill>
              <a:latin typeface="Calibri" panose="020F0502020204030204" pitchFamily="34" charset="0"/>
              <a:cs typeface="Calibri" panose="020F0502020204030204" pitchFamily="34" charset="0"/>
            </a:endParaRPr>
          </a:p>
        </p:txBody>
      </p:sp>
      <p:sp>
        <p:nvSpPr>
          <p:cNvPr id="136195" name="Action Button: End 1">
            <a:hlinkClick r:id="rId3" highlightClick="1"/>
            <a:extLst>
              <a:ext uri="{FF2B5EF4-FFF2-40B4-BE49-F238E27FC236}">
                <a16:creationId xmlns:a16="http://schemas.microsoft.com/office/drawing/2014/main" id="{DE3B2D72-8C39-4586-B05A-EFF46435A4CC}"/>
              </a:ext>
            </a:extLst>
          </p:cNvPr>
          <p:cNvSpPr>
            <a:spLocks noChangeArrowheads="1"/>
          </p:cNvSpPr>
          <p:nvPr/>
        </p:nvSpPr>
        <p:spPr bwMode="auto">
          <a:xfrm>
            <a:off x="615950" y="5913438"/>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sp>
        <p:nvSpPr>
          <p:cNvPr id="136196" name="Rectangle 2">
            <a:extLst>
              <a:ext uri="{FF2B5EF4-FFF2-40B4-BE49-F238E27FC236}">
                <a16:creationId xmlns:a16="http://schemas.microsoft.com/office/drawing/2014/main" id="{902E772E-93D5-4BE9-B72A-5CC8EFBA629E}"/>
              </a:ext>
            </a:extLst>
          </p:cNvPr>
          <p:cNvSpPr>
            <a:spLocks noChangeArrowheads="1"/>
          </p:cNvSpPr>
          <p:nvPr/>
        </p:nvSpPr>
        <p:spPr bwMode="auto">
          <a:xfrm>
            <a:off x="1619250" y="5767388"/>
            <a:ext cx="5905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a:solidFill>
                  <a:schemeClr val="tx1"/>
                </a:solidFill>
                <a:latin typeface="Calibri" panose="020F0502020204030204" pitchFamily="34" charset="0"/>
              </a:rPr>
              <a:t>How does the body react to the start of any exercise?</a:t>
            </a:r>
          </a:p>
        </p:txBody>
      </p:sp>
      <p:pic>
        <p:nvPicPr>
          <p:cNvPr id="136197" name="Picture 8" descr="Speedskating - Speed skating - Fotopedia">
            <a:extLst>
              <a:ext uri="{FF2B5EF4-FFF2-40B4-BE49-F238E27FC236}">
                <a16:creationId xmlns:a16="http://schemas.microsoft.com/office/drawing/2014/main" id="{9E3E7074-C97D-408B-B4A3-06068F783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052513"/>
            <a:ext cx="6411913"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6198" name="Group 11">
            <a:extLst>
              <a:ext uri="{FF2B5EF4-FFF2-40B4-BE49-F238E27FC236}">
                <a16:creationId xmlns:a16="http://schemas.microsoft.com/office/drawing/2014/main" id="{58034861-86F3-4F31-B835-AD043756FA3E}"/>
              </a:ext>
            </a:extLst>
          </p:cNvPr>
          <p:cNvGrpSpPr>
            <a:grpSpLocks/>
          </p:cNvGrpSpPr>
          <p:nvPr/>
        </p:nvGrpSpPr>
        <p:grpSpPr bwMode="auto">
          <a:xfrm>
            <a:off x="279400" y="5372100"/>
            <a:ext cx="2241550" cy="730250"/>
            <a:chOff x="278825" y="5372411"/>
            <a:chExt cx="2242358" cy="729744"/>
          </a:xfrm>
        </p:grpSpPr>
        <p:sp>
          <p:nvSpPr>
            <p:cNvPr id="7" name="Curved Right Arrow 6">
              <a:extLst>
                <a:ext uri="{FF2B5EF4-FFF2-40B4-BE49-F238E27FC236}">
                  <a16:creationId xmlns:a16="http://schemas.microsoft.com/office/drawing/2014/main" id="{DAD84A0B-F532-4FD1-86B0-C74F426DDC80}"/>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a:ln w="0"/>
                <a:effectLst>
                  <a:outerShdw blurRad="38100" dist="19050" dir="2700000" algn="tl" rotWithShape="0">
                    <a:schemeClr val="dk1">
                      <a:alpha val="40000"/>
                    </a:schemeClr>
                  </a:outerShdw>
                </a:effectLst>
                <a:latin typeface="Arial" charset="0"/>
              </a:endParaRPr>
            </a:p>
          </p:txBody>
        </p:sp>
        <p:sp>
          <p:nvSpPr>
            <p:cNvPr id="136200" name="TextBox 8">
              <a:extLst>
                <a:ext uri="{FF2B5EF4-FFF2-40B4-BE49-F238E27FC236}">
                  <a16:creationId xmlns:a16="http://schemas.microsoft.com/office/drawing/2014/main" id="{1B971177-634A-4B0C-A80D-CC17DAEFDB11}"/>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chemeClr val="tx1"/>
                  </a:solidFill>
                  <a:latin typeface="Mistral" panose="03090702030407020403" pitchFamily="66" charset="0"/>
                </a:rPr>
                <a:t>Watch me</a:t>
              </a: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a:extLst>
              <a:ext uri="{FF2B5EF4-FFF2-40B4-BE49-F238E27FC236}">
                <a16:creationId xmlns:a16="http://schemas.microsoft.com/office/drawing/2014/main" id="{2D3BE4C0-6C89-4830-9A5E-8F5A06E0EBCB}"/>
              </a:ext>
            </a:extLst>
          </p:cNvPr>
          <p:cNvSpPr>
            <a:spLocks noChangeArrowheads="1"/>
          </p:cNvSpPr>
          <p:nvPr/>
        </p:nvSpPr>
        <p:spPr bwMode="auto">
          <a:xfrm>
            <a:off x="395288" y="877888"/>
            <a:ext cx="8388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rgbClr val="000000"/>
                </a:solidFill>
                <a:latin typeface="Calibri" panose="020F0502020204030204" pitchFamily="34" charset="0"/>
              </a:rPr>
              <a:t>The musculo-skeletal system responds to exercise in the short term by:</a:t>
            </a:r>
          </a:p>
        </p:txBody>
      </p:sp>
      <p:sp>
        <p:nvSpPr>
          <p:cNvPr id="138243" name="Rectangle 3">
            <a:extLst>
              <a:ext uri="{FF2B5EF4-FFF2-40B4-BE49-F238E27FC236}">
                <a16:creationId xmlns:a16="http://schemas.microsoft.com/office/drawing/2014/main" id="{41937C32-7E8A-41EC-8DC9-E0FD31DAC7C1}"/>
              </a:ext>
            </a:extLst>
          </p:cNvPr>
          <p:cNvSpPr>
            <a:spLocks noChangeArrowheads="1"/>
          </p:cNvSpPr>
          <p:nvPr/>
        </p:nvSpPr>
        <p:spPr bwMode="auto">
          <a:xfrm>
            <a:off x="428625" y="1703388"/>
            <a:ext cx="515143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AutoNum type="arabicPeriod"/>
            </a:pPr>
            <a:r>
              <a:rPr lang="en-GB" altLang="en-US">
                <a:solidFill>
                  <a:srgbClr val="000000"/>
                </a:solidFill>
                <a:latin typeface="Calibri" panose="020F0502020204030204" pitchFamily="34" charset="0"/>
              </a:rPr>
              <a:t>Increasing production of synovial fluid:</a:t>
            </a:r>
            <a:r>
              <a:rPr lang="en-GB" altLang="en-US" b="0">
                <a:solidFill>
                  <a:srgbClr val="000000"/>
                </a:solidFill>
                <a:latin typeface="Calibri" panose="020F0502020204030204" pitchFamily="34" charset="0"/>
              </a:rPr>
              <a:t> This lubricates the joints and protects the bones during the increased demand place on them. It also increases the range of movement at a joint.</a:t>
            </a:r>
          </a:p>
          <a:p>
            <a:pPr>
              <a:spcBef>
                <a:spcPct val="0"/>
              </a:spcBef>
              <a:buClrTx/>
              <a:buSzTx/>
              <a:buFontTx/>
              <a:buAutoNum type="arabicPeriod"/>
            </a:pPr>
            <a:endParaRPr lang="en-GB" altLang="en-US" b="0" i="1">
              <a:solidFill>
                <a:srgbClr val="000000"/>
              </a:solidFill>
              <a:latin typeface="Calibri" panose="020F0502020204030204" pitchFamily="34" charset="0"/>
            </a:endParaRPr>
          </a:p>
          <a:p>
            <a:pPr>
              <a:spcBef>
                <a:spcPct val="0"/>
              </a:spcBef>
              <a:buClrTx/>
              <a:buSzTx/>
              <a:buFontTx/>
              <a:buAutoNum type="arabicPeriod"/>
            </a:pPr>
            <a:r>
              <a:rPr lang="en-GB" altLang="en-US">
                <a:solidFill>
                  <a:srgbClr val="000000"/>
                </a:solidFill>
                <a:latin typeface="Calibri" panose="020F0502020204030204" pitchFamily="34" charset="0"/>
              </a:rPr>
              <a:t>Increasing muscle and ligament pliability: </a:t>
            </a:r>
            <a:r>
              <a:rPr lang="en-GB" altLang="en-US" b="0">
                <a:solidFill>
                  <a:srgbClr val="000000"/>
                </a:solidFill>
                <a:latin typeface="Calibri" panose="020F0502020204030204" pitchFamily="34" charset="0"/>
              </a:rPr>
              <a:t>The onset of exercise helps to warm the muscle and surrounding ligaments. This allows for a greater degree of movement </a:t>
            </a:r>
            <a:r>
              <a:rPr lang="en-GB" altLang="en-US" b="0">
                <a:solidFill>
                  <a:schemeClr val="tx1"/>
                </a:solidFill>
                <a:latin typeface="Calibri" panose="020F0502020204030204" pitchFamily="34" charset="0"/>
                <a:cs typeface="Calibri" panose="020F0502020204030204" pitchFamily="34" charset="0"/>
              </a:rPr>
              <a:t>and are less likely to suffer strains.</a:t>
            </a:r>
            <a:endParaRPr lang="en-GB" altLang="en-US">
              <a:solidFill>
                <a:schemeClr val="tx1"/>
              </a:solidFill>
              <a:latin typeface="Calibri" panose="020F0502020204030204" pitchFamily="34" charset="0"/>
              <a:cs typeface="Calibri" panose="020F0502020204030204" pitchFamily="34" charset="0"/>
            </a:endParaRPr>
          </a:p>
        </p:txBody>
      </p:sp>
      <p:pic>
        <p:nvPicPr>
          <p:cNvPr id="138244" name="Picture 4">
            <a:extLst>
              <a:ext uri="{FF2B5EF4-FFF2-40B4-BE49-F238E27FC236}">
                <a16:creationId xmlns:a16="http://schemas.microsoft.com/office/drawing/2014/main" id="{8EE44BEB-F0B6-45DC-932D-5316042A1477}"/>
              </a:ext>
            </a:extLst>
          </p:cNvPr>
          <p:cNvPicPr>
            <a:picLocks noChangeAspect="1"/>
          </p:cNvPicPr>
          <p:nvPr/>
        </p:nvPicPr>
        <p:blipFill>
          <a:blip r:embed="rId3">
            <a:extLst>
              <a:ext uri="{28A0092B-C50C-407E-A947-70E740481C1C}">
                <a14:useLocalDpi xmlns:a14="http://schemas.microsoft.com/office/drawing/2010/main" val="0"/>
              </a:ext>
            </a:extLst>
          </a:blip>
          <a:srcRect l="20863"/>
          <a:stretch>
            <a:fillRect/>
          </a:stretch>
        </p:blipFill>
        <p:spPr bwMode="auto">
          <a:xfrm>
            <a:off x="5580063" y="1803400"/>
            <a:ext cx="30241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5">
            <a:extLst>
              <a:ext uri="{FF2B5EF4-FFF2-40B4-BE49-F238E27FC236}">
                <a16:creationId xmlns:a16="http://schemas.microsoft.com/office/drawing/2014/main" id="{65BDC7B7-DBE0-40FE-90C4-3DCCDA426A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365625"/>
            <a:ext cx="3024187"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Rectangle 15">
            <a:extLst>
              <a:ext uri="{FF2B5EF4-FFF2-40B4-BE49-F238E27FC236}">
                <a16:creationId xmlns:a16="http://schemas.microsoft.com/office/drawing/2014/main" id="{E8448066-EDFC-46A9-98CB-6798BCD68751}"/>
              </a:ext>
            </a:extLst>
          </p:cNvPr>
          <p:cNvSpPr>
            <a:spLocks noChangeArrowheads="1"/>
          </p:cNvSpPr>
          <p:nvPr/>
        </p:nvSpPr>
        <p:spPr bwMode="auto">
          <a:xfrm>
            <a:off x="395288" y="260350"/>
            <a:ext cx="576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Short term effects of fitness training</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F17CDCA3-FA95-4E37-BC2A-CDAA9237F120}"/>
              </a:ext>
            </a:extLst>
          </p:cNvPr>
          <p:cNvSpPr>
            <a:spLocks noChangeArrowheads="1"/>
          </p:cNvSpPr>
          <p:nvPr/>
        </p:nvSpPr>
        <p:spPr bwMode="auto">
          <a:xfrm>
            <a:off x="395288" y="946150"/>
            <a:ext cx="8208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Trebuchet MS" panose="020B0603020202020204" pitchFamily="34" charset="0"/>
              <a:buAutoNum type="arabicPeriod" startAt="3"/>
            </a:pPr>
            <a:r>
              <a:rPr lang="en-GB" altLang="en-US">
                <a:solidFill>
                  <a:schemeClr val="tx1"/>
                </a:solidFill>
                <a:latin typeface="Calibri" panose="020F0502020204030204" pitchFamily="34" charset="0"/>
                <a:cs typeface="Calibri" panose="020F0502020204030204" pitchFamily="34" charset="0"/>
              </a:rPr>
              <a:t>Increasing muscle temperature: </a:t>
            </a:r>
            <a:r>
              <a:rPr lang="en-GB" altLang="en-US" b="0">
                <a:solidFill>
                  <a:schemeClr val="tx1"/>
                </a:solidFill>
                <a:latin typeface="Calibri" panose="020F0502020204030204" pitchFamily="34" charset="0"/>
                <a:cs typeface="Calibri" panose="020F0502020204030204" pitchFamily="34" charset="0"/>
              </a:rPr>
              <a:t>Working muscles produce heat and rely on the body systems to cool down.</a:t>
            </a:r>
            <a:endParaRPr lang="en-GB" altLang="en-US">
              <a:solidFill>
                <a:schemeClr val="tx1"/>
              </a:solidFill>
              <a:latin typeface="Calibri" panose="020F0502020204030204" pitchFamily="34" charset="0"/>
              <a:cs typeface="Calibri" panose="020F0502020204030204" pitchFamily="34" charset="0"/>
            </a:endParaRPr>
          </a:p>
        </p:txBody>
      </p:sp>
      <p:pic>
        <p:nvPicPr>
          <p:cNvPr id="140291" name="Picture 2">
            <a:extLst>
              <a:ext uri="{FF2B5EF4-FFF2-40B4-BE49-F238E27FC236}">
                <a16:creationId xmlns:a16="http://schemas.microsoft.com/office/drawing/2014/main" id="{64DDBF38-B7A9-4B90-B7A8-70A6630F21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925638"/>
            <a:ext cx="5400675"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15">
            <a:extLst>
              <a:ext uri="{FF2B5EF4-FFF2-40B4-BE49-F238E27FC236}">
                <a16:creationId xmlns:a16="http://schemas.microsoft.com/office/drawing/2014/main" id="{96FE065C-3C58-468D-882B-C218ED0154D7}"/>
              </a:ext>
            </a:extLst>
          </p:cNvPr>
          <p:cNvSpPr>
            <a:spLocks noChangeArrowheads="1"/>
          </p:cNvSpPr>
          <p:nvPr/>
        </p:nvSpPr>
        <p:spPr bwMode="auto">
          <a:xfrm>
            <a:off x="395288" y="260350"/>
            <a:ext cx="576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Short term effects of fitness training</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CB9B3F9-E087-4EBE-8895-8C099C12A09B}"/>
              </a:ext>
            </a:extLst>
          </p:cNvPr>
          <p:cNvSpPr>
            <a:spLocks noChangeArrowheads="1"/>
          </p:cNvSpPr>
          <p:nvPr/>
        </p:nvSpPr>
        <p:spPr bwMode="auto">
          <a:xfrm>
            <a:off x="428625" y="881063"/>
            <a:ext cx="53276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rPr>
              <a:t>When setting goals athletes should apply the SMARTER principle.</a:t>
            </a:r>
          </a:p>
        </p:txBody>
      </p:sp>
      <p:graphicFrame>
        <p:nvGraphicFramePr>
          <p:cNvPr id="2" name="Diagram 1">
            <a:extLst>
              <a:ext uri="{FF2B5EF4-FFF2-40B4-BE49-F238E27FC236}">
                <a16:creationId xmlns:a16="http://schemas.microsoft.com/office/drawing/2014/main" id="{37A08971-5C12-40AD-93EA-229EF4B40BED}"/>
              </a:ext>
            </a:extLst>
          </p:cNvPr>
          <p:cNvGraphicFramePr/>
          <p:nvPr/>
        </p:nvGraphicFramePr>
        <p:xfrm>
          <a:off x="5148064" y="188640"/>
          <a:ext cx="4343802" cy="6913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532" name="Picture 2" descr="E:\PICTURES\111809_HickmanBballCoach_02_t_w600_h600.jpg">
            <a:extLst>
              <a:ext uri="{FF2B5EF4-FFF2-40B4-BE49-F238E27FC236}">
                <a16:creationId xmlns:a16="http://schemas.microsoft.com/office/drawing/2014/main" id="{9D412F17-EC4E-43AF-B041-3BEB4994A9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2349500"/>
            <a:ext cx="4894262"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a:extLst>
              <a:ext uri="{FF2B5EF4-FFF2-40B4-BE49-F238E27FC236}">
                <a16:creationId xmlns:a16="http://schemas.microsoft.com/office/drawing/2014/main" id="{06BA1B2E-B5F3-4964-AA41-62332590B860}"/>
              </a:ext>
            </a:extLst>
          </p:cNvPr>
          <p:cNvSpPr>
            <a:spLocks noChangeArrowheads="1"/>
          </p:cNvSpPr>
          <p:nvPr/>
        </p:nvSpPr>
        <p:spPr bwMode="auto">
          <a:xfrm>
            <a:off x="428625" y="331788"/>
            <a:ext cx="3451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altLang="en-GB" sz="2800">
                <a:solidFill>
                  <a:srgbClr val="0066CC"/>
                </a:solidFill>
                <a:latin typeface="Calibri" panose="020F0502020204030204" pitchFamily="34" charset="0"/>
                <a:cs typeface="Calibri" panose="020F0502020204030204" pitchFamily="34" charset="0"/>
              </a:rPr>
              <a:t>Setting personal goals</a:t>
            </a:r>
            <a:endParaRPr lang="en-GB" altLang="en-US" sz="2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5DB24AC8-7613-4667-A667-69BCE891E6E1}"/>
              </a:ext>
            </a:extLst>
          </p:cNvPr>
          <p:cNvSpPr>
            <a:spLocks noChangeArrowheads="1"/>
          </p:cNvSpPr>
          <p:nvPr/>
        </p:nvSpPr>
        <p:spPr bwMode="auto">
          <a:xfrm>
            <a:off x="428625" y="908050"/>
            <a:ext cx="8320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In the </a:t>
            </a:r>
            <a:r>
              <a:rPr lang="en-GB" altLang="en-US">
                <a:solidFill>
                  <a:schemeClr val="tx1"/>
                </a:solidFill>
                <a:latin typeface="Calibri" panose="020F0502020204030204" pitchFamily="34" charset="0"/>
                <a:cs typeface="Calibri" panose="020F0502020204030204" pitchFamily="34" charset="0"/>
              </a:rPr>
              <a:t>hours</a:t>
            </a:r>
            <a:r>
              <a:rPr lang="en-GB" altLang="en-US" b="0">
                <a:solidFill>
                  <a:schemeClr val="tx1"/>
                </a:solidFill>
                <a:latin typeface="Calibri" panose="020F0502020204030204" pitchFamily="34" charset="0"/>
                <a:cs typeface="Calibri" panose="020F0502020204030204" pitchFamily="34" charset="0"/>
              </a:rPr>
              <a:t> and </a:t>
            </a:r>
            <a:r>
              <a:rPr lang="en-GB" altLang="en-US">
                <a:solidFill>
                  <a:schemeClr val="tx1"/>
                </a:solidFill>
                <a:latin typeface="Calibri" panose="020F0502020204030204" pitchFamily="34" charset="0"/>
                <a:cs typeface="Calibri" panose="020F0502020204030204" pitchFamily="34" charset="0"/>
              </a:rPr>
              <a:t>days</a:t>
            </a:r>
            <a:r>
              <a:rPr lang="en-GB" altLang="en-US" b="0">
                <a:solidFill>
                  <a:schemeClr val="tx1"/>
                </a:solidFill>
                <a:latin typeface="Calibri" panose="020F0502020204030204" pitchFamily="34" charset="0"/>
                <a:cs typeface="Calibri" panose="020F0502020204030204" pitchFamily="34" charset="0"/>
              </a:rPr>
              <a:t> after exercise, the body can experience the following:</a:t>
            </a:r>
            <a:endParaRPr lang="en-GB" altLang="en-US">
              <a:solidFill>
                <a:schemeClr val="tx1"/>
              </a:solidFill>
              <a:latin typeface="Calibri" panose="020F0502020204030204" pitchFamily="34" charset="0"/>
              <a:cs typeface="Calibri" panose="020F0502020204030204" pitchFamily="34" charset="0"/>
            </a:endParaRPr>
          </a:p>
        </p:txBody>
      </p:sp>
      <p:sp>
        <p:nvSpPr>
          <p:cNvPr id="142339" name="Rectangle 1">
            <a:extLst>
              <a:ext uri="{FF2B5EF4-FFF2-40B4-BE49-F238E27FC236}">
                <a16:creationId xmlns:a16="http://schemas.microsoft.com/office/drawing/2014/main" id="{AA594D0B-3CBA-49BC-8770-567BBE098D10}"/>
              </a:ext>
            </a:extLst>
          </p:cNvPr>
          <p:cNvSpPr>
            <a:spLocks noChangeArrowheads="1"/>
          </p:cNvSpPr>
          <p:nvPr/>
        </p:nvSpPr>
        <p:spPr bwMode="auto">
          <a:xfrm>
            <a:off x="428625" y="1868488"/>
            <a:ext cx="3783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Trebuchet MS" panose="020B0603020202020204" pitchFamily="34" charset="0"/>
              <a:buAutoNum type="arabicPeriod" startAt="4"/>
            </a:pPr>
            <a:r>
              <a:rPr lang="en-GB" altLang="en-US">
                <a:solidFill>
                  <a:schemeClr val="tx1"/>
                </a:solidFill>
                <a:latin typeface="Calibri" panose="020F0502020204030204" pitchFamily="34" charset="0"/>
                <a:cs typeface="Calibri" panose="020F0502020204030204" pitchFamily="34" charset="0"/>
              </a:rPr>
              <a:t>Micro-tears</a:t>
            </a:r>
            <a:r>
              <a:rPr lang="en-GB" altLang="en-US" b="0">
                <a:solidFill>
                  <a:schemeClr val="tx1"/>
                </a:solidFill>
                <a:latin typeface="Calibri" panose="020F0502020204030204" pitchFamily="34" charset="0"/>
                <a:cs typeface="Calibri" panose="020F0502020204030204" pitchFamily="34" charset="0"/>
              </a:rPr>
              <a:t> – resistance training involving weights will place the muscle under stress and caused small tears in the muscle fibres. Training adaptions will take place once the body has sufficient </a:t>
            </a:r>
            <a:r>
              <a:rPr lang="en-GB" altLang="en-US">
                <a:solidFill>
                  <a:schemeClr val="tx1"/>
                </a:solidFill>
                <a:latin typeface="Calibri" panose="020F0502020204030204" pitchFamily="34" charset="0"/>
                <a:cs typeface="Calibri" panose="020F0502020204030204" pitchFamily="34" charset="0"/>
              </a:rPr>
              <a:t>rest and recovery</a:t>
            </a:r>
            <a:r>
              <a:rPr lang="en-GB" altLang="en-US" b="0">
                <a:solidFill>
                  <a:schemeClr val="tx1"/>
                </a:solidFill>
                <a:latin typeface="Calibri" panose="020F0502020204030204" pitchFamily="34" charset="0"/>
                <a:cs typeface="Calibri" panose="020F0502020204030204" pitchFamily="34" charset="0"/>
              </a:rPr>
              <a:t>. </a:t>
            </a:r>
            <a:r>
              <a:rPr lang="en-GB" altLang="en-US">
                <a:solidFill>
                  <a:schemeClr val="tx1"/>
                </a:solidFill>
                <a:latin typeface="Calibri" panose="020F0502020204030204" pitchFamily="34" charset="0"/>
                <a:cs typeface="Calibri" panose="020F0502020204030204" pitchFamily="34" charset="0"/>
              </a:rPr>
              <a:t>Protein</a:t>
            </a:r>
            <a:r>
              <a:rPr lang="en-GB" altLang="en-US" b="0">
                <a:solidFill>
                  <a:schemeClr val="tx1"/>
                </a:solidFill>
                <a:latin typeface="Calibri" panose="020F0502020204030204" pitchFamily="34" charset="0"/>
                <a:cs typeface="Calibri" panose="020F0502020204030204" pitchFamily="34" charset="0"/>
              </a:rPr>
              <a:t> is often used to aid muscle repair. </a:t>
            </a:r>
          </a:p>
        </p:txBody>
      </p:sp>
      <p:pic>
        <p:nvPicPr>
          <p:cNvPr id="142340" name="Picture 2" descr="https://trimadnessblog.files.wordpress.com/2014/06/doms.jpg">
            <a:extLst>
              <a:ext uri="{FF2B5EF4-FFF2-40B4-BE49-F238E27FC236}">
                <a16:creationId xmlns:a16="http://schemas.microsoft.com/office/drawing/2014/main" id="{B71EA8F0-6465-4E7F-973F-CB34DFFEF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2046288"/>
            <a:ext cx="4111625"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Rectangle 15">
            <a:extLst>
              <a:ext uri="{FF2B5EF4-FFF2-40B4-BE49-F238E27FC236}">
                <a16:creationId xmlns:a16="http://schemas.microsoft.com/office/drawing/2014/main" id="{4874968A-551B-44EA-8CBF-065AAD3AE0BE}"/>
              </a:ext>
            </a:extLst>
          </p:cNvPr>
          <p:cNvSpPr>
            <a:spLocks noChangeArrowheads="1"/>
          </p:cNvSpPr>
          <p:nvPr/>
        </p:nvSpPr>
        <p:spPr bwMode="auto">
          <a:xfrm>
            <a:off x="395288" y="260350"/>
            <a:ext cx="576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Short term effects of fitness training</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3" descr="heart2.jpg">
            <a:extLst>
              <a:ext uri="{FF2B5EF4-FFF2-40B4-BE49-F238E27FC236}">
                <a16:creationId xmlns:a16="http://schemas.microsoft.com/office/drawing/2014/main" id="{98BD31D7-92A1-4322-8869-24BF2CCD48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05013"/>
            <a:ext cx="3217863"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Action Button: End 1">
            <a:hlinkClick r:id="rId4" highlightClick="1"/>
            <a:extLst>
              <a:ext uri="{FF2B5EF4-FFF2-40B4-BE49-F238E27FC236}">
                <a16:creationId xmlns:a16="http://schemas.microsoft.com/office/drawing/2014/main" id="{58463B1A-53A1-477E-8B75-BB3A48B932AB}"/>
              </a:ext>
            </a:extLst>
          </p:cNvPr>
          <p:cNvSpPr>
            <a:spLocks noChangeArrowheads="1"/>
          </p:cNvSpPr>
          <p:nvPr/>
        </p:nvSpPr>
        <p:spPr bwMode="auto">
          <a:xfrm>
            <a:off x="615950" y="5913438"/>
            <a:ext cx="931863" cy="539750"/>
          </a:xfrm>
          <a:prstGeom prst="actionButtonEnd">
            <a:avLst/>
          </a:prstGeom>
          <a:solidFill>
            <a:schemeClr val="accent1"/>
          </a:solidFill>
          <a:ln w="9525" algn="ctr">
            <a:solidFill>
              <a:schemeClr val="tx1"/>
            </a:solidFill>
            <a:round/>
            <a:headEnd/>
            <a:tailEnd/>
          </a:ln>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endParaRPr lang="en-US" altLang="en-US">
              <a:solidFill>
                <a:schemeClr val="tx1"/>
              </a:solidFill>
              <a:latin typeface="Arial" panose="020B0604020202020204" pitchFamily="34" charset="0"/>
            </a:endParaRPr>
          </a:p>
        </p:txBody>
      </p:sp>
      <p:sp>
        <p:nvSpPr>
          <p:cNvPr id="144388" name="Rectangle 2">
            <a:extLst>
              <a:ext uri="{FF2B5EF4-FFF2-40B4-BE49-F238E27FC236}">
                <a16:creationId xmlns:a16="http://schemas.microsoft.com/office/drawing/2014/main" id="{F381A747-05EB-44E0-A183-E52FB95C6F13}"/>
              </a:ext>
            </a:extLst>
          </p:cNvPr>
          <p:cNvSpPr>
            <a:spLocks noChangeArrowheads="1"/>
          </p:cNvSpPr>
          <p:nvPr/>
        </p:nvSpPr>
        <p:spPr bwMode="auto">
          <a:xfrm>
            <a:off x="1619250" y="5975350"/>
            <a:ext cx="5976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a:solidFill>
                  <a:schemeClr val="tx1"/>
                </a:solidFill>
                <a:latin typeface="Calibri" panose="020F0502020204030204" pitchFamily="34" charset="0"/>
              </a:rPr>
              <a:t>The circulatory system and it’s components</a:t>
            </a:r>
          </a:p>
        </p:txBody>
      </p:sp>
      <p:grpSp>
        <p:nvGrpSpPr>
          <p:cNvPr id="144389" name="Group 11">
            <a:extLst>
              <a:ext uri="{FF2B5EF4-FFF2-40B4-BE49-F238E27FC236}">
                <a16:creationId xmlns:a16="http://schemas.microsoft.com/office/drawing/2014/main" id="{F61AA07A-F8BC-440E-B654-895A76737C0D}"/>
              </a:ext>
            </a:extLst>
          </p:cNvPr>
          <p:cNvGrpSpPr>
            <a:grpSpLocks/>
          </p:cNvGrpSpPr>
          <p:nvPr/>
        </p:nvGrpSpPr>
        <p:grpSpPr bwMode="auto">
          <a:xfrm>
            <a:off x="279400" y="5372100"/>
            <a:ext cx="2241550" cy="730250"/>
            <a:chOff x="278825" y="5372411"/>
            <a:chExt cx="2242358" cy="729744"/>
          </a:xfrm>
        </p:grpSpPr>
        <p:sp>
          <p:nvSpPr>
            <p:cNvPr id="8" name="Curved Right Arrow 7">
              <a:extLst>
                <a:ext uri="{FF2B5EF4-FFF2-40B4-BE49-F238E27FC236}">
                  <a16:creationId xmlns:a16="http://schemas.microsoft.com/office/drawing/2014/main" id="{7A549859-D9B1-4A6F-9EAE-32DD2F2F00D5}"/>
                </a:ext>
              </a:extLst>
            </p:cNvPr>
            <p:cNvSpPr/>
            <p:nvPr/>
          </p:nvSpPr>
          <p:spPr bwMode="auto">
            <a:xfrm rot="602596">
              <a:off x="278825" y="5453318"/>
              <a:ext cx="287442" cy="648837"/>
            </a:xfrm>
            <a:prstGeom prst="curvedRightArrow">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GB" b="0">
                <a:ln w="0"/>
                <a:effectLst>
                  <a:outerShdw blurRad="38100" dist="19050" dir="2700000" algn="tl" rotWithShape="0">
                    <a:schemeClr val="dk1">
                      <a:alpha val="40000"/>
                    </a:schemeClr>
                  </a:outerShdw>
                </a:effectLst>
                <a:latin typeface="Arial" charset="0"/>
              </a:endParaRPr>
            </a:p>
          </p:txBody>
        </p:sp>
        <p:sp>
          <p:nvSpPr>
            <p:cNvPr id="144394" name="TextBox 8">
              <a:extLst>
                <a:ext uri="{FF2B5EF4-FFF2-40B4-BE49-F238E27FC236}">
                  <a16:creationId xmlns:a16="http://schemas.microsoft.com/office/drawing/2014/main" id="{D91D18D9-9245-47B8-B49A-630FF2EDEFAC}"/>
                </a:ext>
              </a:extLst>
            </p:cNvPr>
            <p:cNvSpPr txBox="1">
              <a:spLocks noChangeArrowheads="1"/>
            </p:cNvSpPr>
            <p:nvPr/>
          </p:nvSpPr>
          <p:spPr bwMode="auto">
            <a:xfrm rot="422045">
              <a:off x="576967" y="5372411"/>
              <a:ext cx="19442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chemeClr val="tx1"/>
                  </a:solidFill>
                  <a:latin typeface="Mistral" panose="03090702030407020403" pitchFamily="66" charset="0"/>
                </a:rPr>
                <a:t>Watch me</a:t>
              </a:r>
            </a:p>
          </p:txBody>
        </p:sp>
      </p:grpSp>
      <p:sp>
        <p:nvSpPr>
          <p:cNvPr id="144390" name="Rectangle 15">
            <a:extLst>
              <a:ext uri="{FF2B5EF4-FFF2-40B4-BE49-F238E27FC236}">
                <a16:creationId xmlns:a16="http://schemas.microsoft.com/office/drawing/2014/main" id="{216221FA-C8BF-471B-AB0D-E7C8582E25B8}"/>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Cardio-respiratory system</a:t>
            </a:r>
            <a:endParaRPr lang="en-US" altLang="en-GB" sz="2800">
              <a:solidFill>
                <a:srgbClr val="0066CC"/>
              </a:solidFill>
              <a:latin typeface="Calibri" panose="020F0502020204030204" pitchFamily="34" charset="0"/>
              <a:cs typeface="Calibri" panose="020F0502020204030204" pitchFamily="34" charset="0"/>
            </a:endParaRPr>
          </a:p>
        </p:txBody>
      </p:sp>
      <p:sp>
        <p:nvSpPr>
          <p:cNvPr id="144391" name="Text Box 3">
            <a:extLst>
              <a:ext uri="{FF2B5EF4-FFF2-40B4-BE49-F238E27FC236}">
                <a16:creationId xmlns:a16="http://schemas.microsoft.com/office/drawing/2014/main" id="{4BFD746C-4C1E-4C0D-827C-CBA9A1DE2402}"/>
              </a:ext>
            </a:extLst>
          </p:cNvPr>
          <p:cNvSpPr txBox="1">
            <a:spLocks noChangeArrowheads="1"/>
          </p:cNvSpPr>
          <p:nvPr/>
        </p:nvSpPr>
        <p:spPr bwMode="auto">
          <a:xfrm>
            <a:off x="395288" y="908050"/>
            <a:ext cx="8353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rPr>
              <a:t>The cardiovascular system refers to the heart, blood vessels and the blood. </a:t>
            </a:r>
          </a:p>
        </p:txBody>
      </p:sp>
      <p:pic>
        <p:nvPicPr>
          <p:cNvPr id="144392" name="Picture 2" descr="E:\PICTURES\465px-Heart_systole_svg.png">
            <a:extLst>
              <a:ext uri="{FF2B5EF4-FFF2-40B4-BE49-F238E27FC236}">
                <a16:creationId xmlns:a16="http://schemas.microsoft.com/office/drawing/2014/main" id="{A65954AC-B3D5-45FF-888C-50E2C61F7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962150"/>
            <a:ext cx="2592387"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5" descr="E:\PICTURES\iStock_000012128557Illustra\HiRes.jpg">
            <a:extLst>
              <a:ext uri="{FF2B5EF4-FFF2-40B4-BE49-F238E27FC236}">
                <a16:creationId xmlns:a16="http://schemas.microsoft.com/office/drawing/2014/main" id="{1EDC3362-99F1-4885-A769-A5F348053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25" t="16736" r="18704" b="14091"/>
          <a:stretch>
            <a:fillRect/>
          </a:stretch>
        </p:blipFill>
        <p:spPr bwMode="auto">
          <a:xfrm>
            <a:off x="3008313" y="2477095"/>
            <a:ext cx="31242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46435" name="Line 11">
            <a:extLst>
              <a:ext uri="{FF2B5EF4-FFF2-40B4-BE49-F238E27FC236}">
                <a16:creationId xmlns:a16="http://schemas.microsoft.com/office/drawing/2014/main" id="{042D3105-3EF5-4184-8AD0-E057808D23FC}"/>
              </a:ext>
            </a:extLst>
          </p:cNvPr>
          <p:cNvSpPr>
            <a:spLocks noChangeShapeType="1"/>
          </p:cNvSpPr>
          <p:nvPr/>
        </p:nvSpPr>
        <p:spPr bwMode="auto">
          <a:xfrm>
            <a:off x="2246313" y="2527300"/>
            <a:ext cx="1430337" cy="11811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6436" name="Line 12">
            <a:extLst>
              <a:ext uri="{FF2B5EF4-FFF2-40B4-BE49-F238E27FC236}">
                <a16:creationId xmlns:a16="http://schemas.microsoft.com/office/drawing/2014/main" id="{EA8D7D5E-6748-4680-9A74-FB6457AF9590}"/>
              </a:ext>
            </a:extLst>
          </p:cNvPr>
          <p:cNvSpPr>
            <a:spLocks noChangeShapeType="1"/>
          </p:cNvSpPr>
          <p:nvPr/>
        </p:nvSpPr>
        <p:spPr bwMode="auto">
          <a:xfrm flipH="1">
            <a:off x="5297488" y="3041650"/>
            <a:ext cx="1527175" cy="4175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6437" name="Line 13">
            <a:extLst>
              <a:ext uri="{FF2B5EF4-FFF2-40B4-BE49-F238E27FC236}">
                <a16:creationId xmlns:a16="http://schemas.microsoft.com/office/drawing/2014/main" id="{6DB0101C-F96B-4683-91EE-59C6D8DB0C08}"/>
              </a:ext>
            </a:extLst>
          </p:cNvPr>
          <p:cNvSpPr>
            <a:spLocks noChangeShapeType="1"/>
          </p:cNvSpPr>
          <p:nvPr/>
        </p:nvSpPr>
        <p:spPr bwMode="auto">
          <a:xfrm flipV="1">
            <a:off x="2192338" y="4479925"/>
            <a:ext cx="1731962" cy="5905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6438" name="Line 14">
            <a:extLst>
              <a:ext uri="{FF2B5EF4-FFF2-40B4-BE49-F238E27FC236}">
                <a16:creationId xmlns:a16="http://schemas.microsoft.com/office/drawing/2014/main" id="{19350962-2B80-40BD-9A9D-AAC74C758349}"/>
              </a:ext>
            </a:extLst>
          </p:cNvPr>
          <p:cNvSpPr>
            <a:spLocks noChangeShapeType="1"/>
          </p:cNvSpPr>
          <p:nvPr/>
        </p:nvSpPr>
        <p:spPr bwMode="auto">
          <a:xfrm flipH="1" flipV="1">
            <a:off x="5003800" y="4552950"/>
            <a:ext cx="1944688" cy="5762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 name="Diagram 1">
            <a:extLst>
              <a:ext uri="{FF2B5EF4-FFF2-40B4-BE49-F238E27FC236}">
                <a16:creationId xmlns:a16="http://schemas.microsoft.com/office/drawing/2014/main" id="{ED863EE9-325A-4A05-83F4-4142D76F98A6}"/>
              </a:ext>
            </a:extLst>
          </p:cNvPr>
          <p:cNvGraphicFramePr/>
          <p:nvPr/>
        </p:nvGraphicFramePr>
        <p:xfrm>
          <a:off x="304923" y="1988090"/>
          <a:ext cx="1967880" cy="1383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6440" name="Group 16">
            <a:extLst>
              <a:ext uri="{FF2B5EF4-FFF2-40B4-BE49-F238E27FC236}">
                <a16:creationId xmlns:a16="http://schemas.microsoft.com/office/drawing/2014/main" id="{D5557549-5B5A-4C4B-87F2-C667D4DF7728}"/>
              </a:ext>
            </a:extLst>
          </p:cNvPr>
          <p:cNvGrpSpPr>
            <a:grpSpLocks/>
          </p:cNvGrpSpPr>
          <p:nvPr/>
        </p:nvGrpSpPr>
        <p:grpSpPr bwMode="auto">
          <a:xfrm>
            <a:off x="279400" y="4479925"/>
            <a:ext cx="1966913" cy="1181100"/>
            <a:chOff x="0" y="-1"/>
            <a:chExt cx="1967880" cy="1180729"/>
          </a:xfrm>
        </p:grpSpPr>
        <p:sp>
          <p:nvSpPr>
            <p:cNvPr id="18" name="Rectangle 17">
              <a:extLst>
                <a:ext uri="{FF2B5EF4-FFF2-40B4-BE49-F238E27FC236}">
                  <a16:creationId xmlns:a16="http://schemas.microsoft.com/office/drawing/2014/main" id="{EF791826-B541-49BA-B95C-02A426663243}"/>
                </a:ext>
              </a:extLst>
            </p:cNvPr>
            <p:cNvSpPr/>
            <p:nvPr/>
          </p:nvSpPr>
          <p:spPr>
            <a:xfrm>
              <a:off x="0" y="-1"/>
              <a:ext cx="1967880" cy="118072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a:extLst>
                <a:ext uri="{FF2B5EF4-FFF2-40B4-BE49-F238E27FC236}">
                  <a16:creationId xmlns:a16="http://schemas.microsoft.com/office/drawing/2014/main" id="{F05781B6-2666-46E3-A654-4F63DD217650}"/>
                </a:ext>
              </a:extLst>
            </p:cNvPr>
            <p:cNvSpPr/>
            <p:nvPr/>
          </p:nvSpPr>
          <p:spPr>
            <a:xfrm>
              <a:off x="0" y="-1"/>
              <a:ext cx="1967880" cy="1180729"/>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GB" sz="1800" dirty="0">
                  <a:latin typeface="Calibri" panose="020F0502020204030204" pitchFamily="34" charset="0"/>
                </a:rPr>
                <a:t>RIGHT VENTRICLE - </a:t>
              </a:r>
              <a:r>
                <a:rPr lang="en-GB" sz="1800" b="0" dirty="0">
                  <a:latin typeface="Calibri" panose="020F0502020204030204" pitchFamily="34" charset="0"/>
                </a:rPr>
                <a:t>A lower chamber containing de-oxygenated blood. </a:t>
              </a:r>
              <a:endParaRPr lang="en-GB" sz="1800" b="0" i="1" dirty="0">
                <a:latin typeface="Calibri" panose="020F0502020204030204" pitchFamily="34" charset="0"/>
              </a:endParaRPr>
            </a:p>
          </p:txBody>
        </p:sp>
      </p:grpSp>
      <p:grpSp>
        <p:nvGrpSpPr>
          <p:cNvPr id="146441" name="Group 19">
            <a:extLst>
              <a:ext uri="{FF2B5EF4-FFF2-40B4-BE49-F238E27FC236}">
                <a16:creationId xmlns:a16="http://schemas.microsoft.com/office/drawing/2014/main" id="{32C57CC3-A9B7-4B09-88F7-EF09D3421C20}"/>
              </a:ext>
            </a:extLst>
          </p:cNvPr>
          <p:cNvGrpSpPr>
            <a:grpSpLocks/>
          </p:cNvGrpSpPr>
          <p:nvPr/>
        </p:nvGrpSpPr>
        <p:grpSpPr bwMode="auto">
          <a:xfrm>
            <a:off x="6948488" y="4479925"/>
            <a:ext cx="1968500" cy="1181100"/>
            <a:chOff x="0" y="-1"/>
            <a:chExt cx="1967880" cy="1180729"/>
          </a:xfrm>
        </p:grpSpPr>
        <p:sp>
          <p:nvSpPr>
            <p:cNvPr id="21" name="Rectangle 20">
              <a:extLst>
                <a:ext uri="{FF2B5EF4-FFF2-40B4-BE49-F238E27FC236}">
                  <a16:creationId xmlns:a16="http://schemas.microsoft.com/office/drawing/2014/main" id="{A4A11BB2-1A56-490E-AF89-02B36C589F94}"/>
                </a:ext>
              </a:extLst>
            </p:cNvPr>
            <p:cNvSpPr/>
            <p:nvPr/>
          </p:nvSpPr>
          <p:spPr>
            <a:xfrm>
              <a:off x="0" y="-1"/>
              <a:ext cx="1967880" cy="118072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a:extLst>
                <a:ext uri="{FF2B5EF4-FFF2-40B4-BE49-F238E27FC236}">
                  <a16:creationId xmlns:a16="http://schemas.microsoft.com/office/drawing/2014/main" id="{69659A8B-0C10-4EAD-8B37-6B7B342EAEB1}"/>
                </a:ext>
              </a:extLst>
            </p:cNvPr>
            <p:cNvSpPr/>
            <p:nvPr/>
          </p:nvSpPr>
          <p:spPr>
            <a:xfrm>
              <a:off x="0" y="-1"/>
              <a:ext cx="1967880" cy="1180729"/>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GB" sz="1800" dirty="0">
                  <a:latin typeface="Calibri" panose="020F0502020204030204" pitchFamily="34" charset="0"/>
                </a:rPr>
                <a:t>LEFT VENTRICLE - </a:t>
              </a:r>
              <a:r>
                <a:rPr lang="en-GB" sz="1800" b="0" dirty="0">
                  <a:latin typeface="Calibri" panose="020F0502020204030204" pitchFamily="34" charset="0"/>
                </a:rPr>
                <a:t>A lower chamber containing oxygenated blood. </a:t>
              </a:r>
              <a:endParaRPr lang="en-GB" sz="1800" b="0" i="1" dirty="0">
                <a:latin typeface="Calibri" panose="020F0502020204030204" pitchFamily="34" charset="0"/>
              </a:endParaRPr>
            </a:p>
          </p:txBody>
        </p:sp>
      </p:grpSp>
      <p:grpSp>
        <p:nvGrpSpPr>
          <p:cNvPr id="146442" name="Group 22">
            <a:extLst>
              <a:ext uri="{FF2B5EF4-FFF2-40B4-BE49-F238E27FC236}">
                <a16:creationId xmlns:a16="http://schemas.microsoft.com/office/drawing/2014/main" id="{F8806FDF-79CB-4996-BCB8-86DAA2F2F85D}"/>
              </a:ext>
            </a:extLst>
          </p:cNvPr>
          <p:cNvGrpSpPr>
            <a:grpSpLocks/>
          </p:cNvGrpSpPr>
          <p:nvPr/>
        </p:nvGrpSpPr>
        <p:grpSpPr bwMode="auto">
          <a:xfrm>
            <a:off x="6824663" y="2413000"/>
            <a:ext cx="2092325" cy="1295400"/>
            <a:chOff x="0" y="0"/>
            <a:chExt cx="1967880" cy="1180728"/>
          </a:xfrm>
        </p:grpSpPr>
        <p:sp>
          <p:nvSpPr>
            <p:cNvPr id="24" name="Rectangle 23">
              <a:extLst>
                <a:ext uri="{FF2B5EF4-FFF2-40B4-BE49-F238E27FC236}">
                  <a16:creationId xmlns:a16="http://schemas.microsoft.com/office/drawing/2014/main" id="{91111BB2-C466-4A7E-ADF8-87D888814748}"/>
                </a:ext>
              </a:extLst>
            </p:cNvPr>
            <p:cNvSpPr/>
            <p:nvPr/>
          </p:nvSpPr>
          <p:spPr>
            <a:xfrm>
              <a:off x="0" y="0"/>
              <a:ext cx="1967880" cy="11807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24">
              <a:extLst>
                <a:ext uri="{FF2B5EF4-FFF2-40B4-BE49-F238E27FC236}">
                  <a16:creationId xmlns:a16="http://schemas.microsoft.com/office/drawing/2014/main" id="{1A722E03-5FE1-49A0-A729-97B9ADE996B8}"/>
                </a:ext>
              </a:extLst>
            </p:cNvPr>
            <p:cNvSpPr/>
            <p:nvPr/>
          </p:nvSpPr>
          <p:spPr>
            <a:xfrm>
              <a:off x="0" y="104182"/>
              <a:ext cx="1967880" cy="975258"/>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GB" sz="1800" dirty="0">
                  <a:latin typeface="Calibri" panose="020F0502020204030204" pitchFamily="34" charset="0"/>
                </a:rPr>
                <a:t>LEFT ATRIUM - </a:t>
              </a:r>
              <a:r>
                <a:rPr lang="en-GB" sz="1800" b="0" dirty="0">
                  <a:latin typeface="Calibri" panose="020F0502020204030204" pitchFamily="34" charset="0"/>
                </a:rPr>
                <a:t>An upper chamber receiving oxygenated blood from the lungs.</a:t>
              </a:r>
              <a:endParaRPr lang="en-GB" sz="1800" dirty="0"/>
            </a:p>
          </p:txBody>
        </p:sp>
      </p:grpSp>
      <p:sp>
        <p:nvSpPr>
          <p:cNvPr id="146443" name="Text Box 3">
            <a:extLst>
              <a:ext uri="{FF2B5EF4-FFF2-40B4-BE49-F238E27FC236}">
                <a16:creationId xmlns:a16="http://schemas.microsoft.com/office/drawing/2014/main" id="{A21B5BA5-2FC0-45DA-8FC5-59BC293EE672}"/>
              </a:ext>
            </a:extLst>
          </p:cNvPr>
          <p:cNvSpPr txBox="1">
            <a:spLocks noChangeArrowheads="1"/>
          </p:cNvSpPr>
          <p:nvPr/>
        </p:nvSpPr>
        <p:spPr bwMode="auto">
          <a:xfrm>
            <a:off x="395288" y="908050"/>
            <a:ext cx="8353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rPr>
              <a:t>The left side of the cardiac muscle has a thicker wall to allow the heart to contract with more force on the oxygenated side. </a:t>
            </a:r>
          </a:p>
        </p:txBody>
      </p:sp>
      <p:sp>
        <p:nvSpPr>
          <p:cNvPr id="146444" name="Rectangle 15">
            <a:extLst>
              <a:ext uri="{FF2B5EF4-FFF2-40B4-BE49-F238E27FC236}">
                <a16:creationId xmlns:a16="http://schemas.microsoft.com/office/drawing/2014/main" id="{4125ABDE-C4C2-4C6B-8EB6-9AAA6E01EA56}"/>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Cardio-respiratory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5" descr="E:\PICTURES\iStock_000012128557Illustra\HiRes.jpg">
            <a:extLst>
              <a:ext uri="{FF2B5EF4-FFF2-40B4-BE49-F238E27FC236}">
                <a16:creationId xmlns:a16="http://schemas.microsoft.com/office/drawing/2014/main" id="{D9B6141C-235A-4DF4-AF0F-A30B85A9B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25" t="16736" r="18704" b="14091"/>
          <a:stretch>
            <a:fillRect/>
          </a:stretch>
        </p:blipFill>
        <p:spPr bwMode="auto">
          <a:xfrm>
            <a:off x="3008313" y="2477095"/>
            <a:ext cx="31242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48483" name="Line 11">
            <a:extLst>
              <a:ext uri="{FF2B5EF4-FFF2-40B4-BE49-F238E27FC236}">
                <a16:creationId xmlns:a16="http://schemas.microsoft.com/office/drawing/2014/main" id="{83A7244F-C2DB-4AB5-B340-C2B159D74415}"/>
              </a:ext>
            </a:extLst>
          </p:cNvPr>
          <p:cNvSpPr>
            <a:spLocks noChangeShapeType="1"/>
          </p:cNvSpPr>
          <p:nvPr/>
        </p:nvSpPr>
        <p:spPr bwMode="auto">
          <a:xfrm>
            <a:off x="2246313" y="2527300"/>
            <a:ext cx="1604962" cy="54133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8484" name="Line 12">
            <a:extLst>
              <a:ext uri="{FF2B5EF4-FFF2-40B4-BE49-F238E27FC236}">
                <a16:creationId xmlns:a16="http://schemas.microsoft.com/office/drawing/2014/main" id="{17CE53BD-36A5-44DC-99F9-ABDCD16CDDC1}"/>
              </a:ext>
            </a:extLst>
          </p:cNvPr>
          <p:cNvSpPr>
            <a:spLocks noChangeShapeType="1"/>
          </p:cNvSpPr>
          <p:nvPr/>
        </p:nvSpPr>
        <p:spPr bwMode="auto">
          <a:xfrm flipH="1">
            <a:off x="4279900" y="2276475"/>
            <a:ext cx="2379663" cy="7207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8485" name="Line 13">
            <a:extLst>
              <a:ext uri="{FF2B5EF4-FFF2-40B4-BE49-F238E27FC236}">
                <a16:creationId xmlns:a16="http://schemas.microsoft.com/office/drawing/2014/main" id="{E1A74B1A-EA2F-424F-9452-4DA2AFF99357}"/>
              </a:ext>
            </a:extLst>
          </p:cNvPr>
          <p:cNvSpPr>
            <a:spLocks noChangeShapeType="1"/>
          </p:cNvSpPr>
          <p:nvPr/>
        </p:nvSpPr>
        <p:spPr bwMode="auto">
          <a:xfrm flipV="1">
            <a:off x="2192338" y="3573463"/>
            <a:ext cx="2451100" cy="149701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8486" name="Line 14">
            <a:extLst>
              <a:ext uri="{FF2B5EF4-FFF2-40B4-BE49-F238E27FC236}">
                <a16:creationId xmlns:a16="http://schemas.microsoft.com/office/drawing/2014/main" id="{93326EB1-21A5-4CE0-A65A-A2C6CB6097EB}"/>
              </a:ext>
            </a:extLst>
          </p:cNvPr>
          <p:cNvSpPr>
            <a:spLocks noChangeShapeType="1"/>
          </p:cNvSpPr>
          <p:nvPr/>
        </p:nvSpPr>
        <p:spPr bwMode="auto">
          <a:xfrm flipH="1" flipV="1">
            <a:off x="5940425" y="3467100"/>
            <a:ext cx="1008063" cy="16621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 name="Diagram 1">
            <a:extLst>
              <a:ext uri="{FF2B5EF4-FFF2-40B4-BE49-F238E27FC236}">
                <a16:creationId xmlns:a16="http://schemas.microsoft.com/office/drawing/2014/main" id="{F6C92FDC-B6EB-48F5-A5E9-265CBE85B9A1}"/>
              </a:ext>
            </a:extLst>
          </p:cNvPr>
          <p:cNvGraphicFramePr/>
          <p:nvPr/>
        </p:nvGraphicFramePr>
        <p:xfrm>
          <a:off x="304923" y="1988090"/>
          <a:ext cx="1967880" cy="1383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8488" name="Group 16">
            <a:extLst>
              <a:ext uri="{FF2B5EF4-FFF2-40B4-BE49-F238E27FC236}">
                <a16:creationId xmlns:a16="http://schemas.microsoft.com/office/drawing/2014/main" id="{196B9520-8096-424B-AD04-B838C04CA2CF}"/>
              </a:ext>
            </a:extLst>
          </p:cNvPr>
          <p:cNvGrpSpPr>
            <a:grpSpLocks/>
          </p:cNvGrpSpPr>
          <p:nvPr/>
        </p:nvGrpSpPr>
        <p:grpSpPr bwMode="auto">
          <a:xfrm>
            <a:off x="279400" y="4479925"/>
            <a:ext cx="1966913" cy="1470025"/>
            <a:chOff x="0" y="-1"/>
            <a:chExt cx="1967880" cy="1180729"/>
          </a:xfrm>
        </p:grpSpPr>
        <p:sp>
          <p:nvSpPr>
            <p:cNvPr id="18" name="Rectangle 17">
              <a:extLst>
                <a:ext uri="{FF2B5EF4-FFF2-40B4-BE49-F238E27FC236}">
                  <a16:creationId xmlns:a16="http://schemas.microsoft.com/office/drawing/2014/main" id="{7B07A50C-BCCC-4050-BAE1-15C1D80DBC8E}"/>
                </a:ext>
              </a:extLst>
            </p:cNvPr>
            <p:cNvSpPr/>
            <p:nvPr/>
          </p:nvSpPr>
          <p:spPr>
            <a:xfrm>
              <a:off x="0" y="-1"/>
              <a:ext cx="1967880" cy="118072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a:extLst>
                <a:ext uri="{FF2B5EF4-FFF2-40B4-BE49-F238E27FC236}">
                  <a16:creationId xmlns:a16="http://schemas.microsoft.com/office/drawing/2014/main" id="{C1622456-EB01-4943-B800-114240072B53}"/>
                </a:ext>
              </a:extLst>
            </p:cNvPr>
            <p:cNvSpPr/>
            <p:nvPr/>
          </p:nvSpPr>
          <p:spPr>
            <a:xfrm>
              <a:off x="0" y="-1"/>
              <a:ext cx="1967880" cy="1180729"/>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a:spcBef>
                  <a:spcPct val="50000"/>
                </a:spcBef>
                <a:defRPr/>
              </a:pPr>
              <a:r>
                <a:rPr lang="en-GB" sz="1800" dirty="0">
                  <a:latin typeface="Calibri" panose="020F0502020204030204" pitchFamily="34" charset="0"/>
                </a:rPr>
                <a:t>PULMONARY ARTERY - </a:t>
              </a:r>
              <a:r>
                <a:rPr lang="en-GB" sz="1800" b="0" dirty="0">
                  <a:latin typeface="Calibri" panose="020F0502020204030204" pitchFamily="34" charset="0"/>
                </a:rPr>
                <a:t>Carries deoxygenated blood from the heart to the lungs. </a:t>
              </a:r>
            </a:p>
          </p:txBody>
        </p:sp>
      </p:grpSp>
      <p:grpSp>
        <p:nvGrpSpPr>
          <p:cNvPr id="148489" name="Group 19">
            <a:extLst>
              <a:ext uri="{FF2B5EF4-FFF2-40B4-BE49-F238E27FC236}">
                <a16:creationId xmlns:a16="http://schemas.microsoft.com/office/drawing/2014/main" id="{4B1994E0-44C4-48B2-A560-10496566CE35}"/>
              </a:ext>
            </a:extLst>
          </p:cNvPr>
          <p:cNvGrpSpPr>
            <a:grpSpLocks/>
          </p:cNvGrpSpPr>
          <p:nvPr/>
        </p:nvGrpSpPr>
        <p:grpSpPr bwMode="auto">
          <a:xfrm>
            <a:off x="6948488" y="4479925"/>
            <a:ext cx="1968500" cy="1181100"/>
            <a:chOff x="0" y="-1"/>
            <a:chExt cx="1967880" cy="1180729"/>
          </a:xfrm>
        </p:grpSpPr>
        <p:sp>
          <p:nvSpPr>
            <p:cNvPr id="21" name="Rectangle 20">
              <a:extLst>
                <a:ext uri="{FF2B5EF4-FFF2-40B4-BE49-F238E27FC236}">
                  <a16:creationId xmlns:a16="http://schemas.microsoft.com/office/drawing/2014/main" id="{D5F80D0B-5DAA-4A8C-A96B-609069C409F9}"/>
                </a:ext>
              </a:extLst>
            </p:cNvPr>
            <p:cNvSpPr/>
            <p:nvPr/>
          </p:nvSpPr>
          <p:spPr>
            <a:xfrm>
              <a:off x="0" y="-1"/>
              <a:ext cx="1967880" cy="118072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a:extLst>
                <a:ext uri="{FF2B5EF4-FFF2-40B4-BE49-F238E27FC236}">
                  <a16:creationId xmlns:a16="http://schemas.microsoft.com/office/drawing/2014/main" id="{9C9A8141-4CA6-4035-9A9E-19A77EDCD70D}"/>
                </a:ext>
              </a:extLst>
            </p:cNvPr>
            <p:cNvSpPr/>
            <p:nvPr/>
          </p:nvSpPr>
          <p:spPr>
            <a:xfrm>
              <a:off x="0" y="-1"/>
              <a:ext cx="1967880" cy="1180729"/>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GB" sz="1800" dirty="0">
                  <a:latin typeface="Calibri" panose="020F0502020204030204" pitchFamily="34" charset="0"/>
                </a:rPr>
                <a:t>PULMONARY VEIN - </a:t>
              </a:r>
              <a:r>
                <a:rPr lang="en-GB" sz="1800" b="0" dirty="0">
                  <a:latin typeface="Calibri" panose="020F0502020204030204" pitchFamily="34" charset="0"/>
                </a:rPr>
                <a:t>Returns oxygenated blood to the heart. </a:t>
              </a:r>
            </a:p>
          </p:txBody>
        </p:sp>
      </p:grpSp>
      <p:grpSp>
        <p:nvGrpSpPr>
          <p:cNvPr id="148490" name="Group 22">
            <a:extLst>
              <a:ext uri="{FF2B5EF4-FFF2-40B4-BE49-F238E27FC236}">
                <a16:creationId xmlns:a16="http://schemas.microsoft.com/office/drawing/2014/main" id="{1821EDD9-CA92-4798-B431-653F5456D30A}"/>
              </a:ext>
            </a:extLst>
          </p:cNvPr>
          <p:cNvGrpSpPr>
            <a:grpSpLocks/>
          </p:cNvGrpSpPr>
          <p:nvPr/>
        </p:nvGrpSpPr>
        <p:grpSpPr bwMode="auto">
          <a:xfrm>
            <a:off x="6670675" y="1522413"/>
            <a:ext cx="2092325" cy="1508125"/>
            <a:chOff x="0" y="0"/>
            <a:chExt cx="1967880" cy="1180728"/>
          </a:xfrm>
        </p:grpSpPr>
        <p:sp>
          <p:nvSpPr>
            <p:cNvPr id="24" name="Rectangle 23">
              <a:extLst>
                <a:ext uri="{FF2B5EF4-FFF2-40B4-BE49-F238E27FC236}">
                  <a16:creationId xmlns:a16="http://schemas.microsoft.com/office/drawing/2014/main" id="{8FEE1A90-7633-4786-8BA5-9ED1150843D5}"/>
                </a:ext>
              </a:extLst>
            </p:cNvPr>
            <p:cNvSpPr/>
            <p:nvPr/>
          </p:nvSpPr>
          <p:spPr>
            <a:xfrm>
              <a:off x="0" y="0"/>
              <a:ext cx="1967880" cy="11807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24">
              <a:extLst>
                <a:ext uri="{FF2B5EF4-FFF2-40B4-BE49-F238E27FC236}">
                  <a16:creationId xmlns:a16="http://schemas.microsoft.com/office/drawing/2014/main" id="{F1DA1C03-914B-4636-A530-657823420E9D}"/>
                </a:ext>
              </a:extLst>
            </p:cNvPr>
            <p:cNvSpPr/>
            <p:nvPr/>
          </p:nvSpPr>
          <p:spPr>
            <a:xfrm>
              <a:off x="0" y="104401"/>
              <a:ext cx="1967880" cy="975654"/>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a:defRPr/>
              </a:pPr>
              <a:r>
                <a:rPr lang="en-GB" sz="1800" dirty="0">
                  <a:latin typeface="Calibri" panose="020F0502020204030204" pitchFamily="34" charset="0"/>
                </a:rPr>
                <a:t>AORTA - </a:t>
              </a:r>
              <a:r>
                <a:rPr lang="en-GB" sz="1800" b="0" dirty="0">
                  <a:latin typeface="Calibri" panose="020F0502020204030204" pitchFamily="34" charset="0"/>
                </a:rPr>
                <a:t>Oxygenated blood is pumped at high pressure from the heart to the body. </a:t>
              </a:r>
            </a:p>
          </p:txBody>
        </p:sp>
      </p:grpSp>
      <p:sp>
        <p:nvSpPr>
          <p:cNvPr id="148491" name="Text Box 3">
            <a:extLst>
              <a:ext uri="{FF2B5EF4-FFF2-40B4-BE49-F238E27FC236}">
                <a16:creationId xmlns:a16="http://schemas.microsoft.com/office/drawing/2014/main" id="{4512322D-12FA-4F35-80C3-5110B3711B13}"/>
              </a:ext>
            </a:extLst>
          </p:cNvPr>
          <p:cNvSpPr txBox="1">
            <a:spLocks noChangeArrowheads="1"/>
          </p:cNvSpPr>
          <p:nvPr/>
        </p:nvSpPr>
        <p:spPr bwMode="auto">
          <a:xfrm>
            <a:off x="395288" y="908050"/>
            <a:ext cx="8353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rPr>
              <a:t>The more the efficient the heart the greater the capacity to transport oxygen. </a:t>
            </a:r>
          </a:p>
        </p:txBody>
      </p:sp>
      <p:sp>
        <p:nvSpPr>
          <p:cNvPr id="148492" name="Rectangle 15">
            <a:extLst>
              <a:ext uri="{FF2B5EF4-FFF2-40B4-BE49-F238E27FC236}">
                <a16:creationId xmlns:a16="http://schemas.microsoft.com/office/drawing/2014/main" id="{BAE57540-C3A6-4AB6-A821-72381336E8AB}"/>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Cardio-respiratory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5" descr="E:\PICTURES\iStock_000012128557Illustra\HiRes.jpg">
            <a:extLst>
              <a:ext uri="{FF2B5EF4-FFF2-40B4-BE49-F238E27FC236}">
                <a16:creationId xmlns:a16="http://schemas.microsoft.com/office/drawing/2014/main" id="{45F27FBF-6E4C-4F5D-9D43-42F6D1F89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25" t="16736" r="18704" b="14091"/>
          <a:stretch>
            <a:fillRect/>
          </a:stretch>
        </p:blipFill>
        <p:spPr bwMode="auto">
          <a:xfrm>
            <a:off x="3008313" y="2477095"/>
            <a:ext cx="31242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50531" name="Line 11">
            <a:extLst>
              <a:ext uri="{FF2B5EF4-FFF2-40B4-BE49-F238E27FC236}">
                <a16:creationId xmlns:a16="http://schemas.microsoft.com/office/drawing/2014/main" id="{D6E947CB-8297-45C9-96C0-FB7ADB7EE6FF}"/>
              </a:ext>
            </a:extLst>
          </p:cNvPr>
          <p:cNvSpPr>
            <a:spLocks noChangeShapeType="1"/>
          </p:cNvSpPr>
          <p:nvPr/>
        </p:nvSpPr>
        <p:spPr bwMode="auto">
          <a:xfrm>
            <a:off x="2316163" y="2527300"/>
            <a:ext cx="2111375" cy="13636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0532" name="Line 12">
            <a:extLst>
              <a:ext uri="{FF2B5EF4-FFF2-40B4-BE49-F238E27FC236}">
                <a16:creationId xmlns:a16="http://schemas.microsoft.com/office/drawing/2014/main" id="{9C0503F9-E688-41AB-AAF6-B6BC3355C61C}"/>
              </a:ext>
            </a:extLst>
          </p:cNvPr>
          <p:cNvSpPr>
            <a:spLocks noChangeShapeType="1"/>
          </p:cNvSpPr>
          <p:nvPr/>
        </p:nvSpPr>
        <p:spPr bwMode="auto">
          <a:xfrm flipH="1">
            <a:off x="5219700" y="3068638"/>
            <a:ext cx="1630363" cy="8651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0533" name="Line 13">
            <a:extLst>
              <a:ext uri="{FF2B5EF4-FFF2-40B4-BE49-F238E27FC236}">
                <a16:creationId xmlns:a16="http://schemas.microsoft.com/office/drawing/2014/main" id="{73F6AEA5-09DB-491A-A9C0-85B5E8F6C662}"/>
              </a:ext>
            </a:extLst>
          </p:cNvPr>
          <p:cNvSpPr>
            <a:spLocks noChangeShapeType="1"/>
          </p:cNvSpPr>
          <p:nvPr/>
        </p:nvSpPr>
        <p:spPr bwMode="auto">
          <a:xfrm flipV="1">
            <a:off x="2192338" y="4552950"/>
            <a:ext cx="2451100" cy="51752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0534" name="Line 14">
            <a:extLst>
              <a:ext uri="{FF2B5EF4-FFF2-40B4-BE49-F238E27FC236}">
                <a16:creationId xmlns:a16="http://schemas.microsoft.com/office/drawing/2014/main" id="{9CDCD7FC-126A-4E63-BBFA-AE976126C6E0}"/>
              </a:ext>
            </a:extLst>
          </p:cNvPr>
          <p:cNvSpPr>
            <a:spLocks noChangeShapeType="1"/>
          </p:cNvSpPr>
          <p:nvPr/>
        </p:nvSpPr>
        <p:spPr bwMode="auto">
          <a:xfrm flipH="1" flipV="1">
            <a:off x="3779838" y="4076700"/>
            <a:ext cx="3168650" cy="10525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2" name="Diagram 1">
            <a:extLst>
              <a:ext uri="{FF2B5EF4-FFF2-40B4-BE49-F238E27FC236}">
                <a16:creationId xmlns:a16="http://schemas.microsoft.com/office/drawing/2014/main" id="{91DDD773-4F87-4CFC-9E5E-1B1BB82D89A1}"/>
              </a:ext>
            </a:extLst>
          </p:cNvPr>
          <p:cNvGraphicFramePr/>
          <p:nvPr/>
        </p:nvGraphicFramePr>
        <p:xfrm>
          <a:off x="348778" y="1941736"/>
          <a:ext cx="1967880" cy="13839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0536" name="Group 16">
            <a:extLst>
              <a:ext uri="{FF2B5EF4-FFF2-40B4-BE49-F238E27FC236}">
                <a16:creationId xmlns:a16="http://schemas.microsoft.com/office/drawing/2014/main" id="{5E224B82-AE59-4265-82AA-5B8AF091C572}"/>
              </a:ext>
            </a:extLst>
          </p:cNvPr>
          <p:cNvGrpSpPr>
            <a:grpSpLocks/>
          </p:cNvGrpSpPr>
          <p:nvPr/>
        </p:nvGrpSpPr>
        <p:grpSpPr bwMode="auto">
          <a:xfrm>
            <a:off x="279400" y="4479925"/>
            <a:ext cx="1966913" cy="1181100"/>
            <a:chOff x="0" y="-1"/>
            <a:chExt cx="1967880" cy="1180729"/>
          </a:xfrm>
        </p:grpSpPr>
        <p:sp>
          <p:nvSpPr>
            <p:cNvPr id="18" name="Rectangle 17">
              <a:extLst>
                <a:ext uri="{FF2B5EF4-FFF2-40B4-BE49-F238E27FC236}">
                  <a16:creationId xmlns:a16="http://schemas.microsoft.com/office/drawing/2014/main" id="{25B60E1D-533E-4D6C-B264-416562C29DAC}"/>
                </a:ext>
              </a:extLst>
            </p:cNvPr>
            <p:cNvSpPr/>
            <p:nvPr/>
          </p:nvSpPr>
          <p:spPr>
            <a:xfrm>
              <a:off x="0" y="-1"/>
              <a:ext cx="1967880" cy="118072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a:extLst>
                <a:ext uri="{FF2B5EF4-FFF2-40B4-BE49-F238E27FC236}">
                  <a16:creationId xmlns:a16="http://schemas.microsoft.com/office/drawing/2014/main" id="{0F846E16-BDFC-489A-9BAD-59C3915A5A28}"/>
                </a:ext>
              </a:extLst>
            </p:cNvPr>
            <p:cNvSpPr/>
            <p:nvPr/>
          </p:nvSpPr>
          <p:spPr>
            <a:xfrm>
              <a:off x="0" y="-1"/>
              <a:ext cx="1967880" cy="1180729"/>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r>
                <a:rPr lang="en-GB" sz="1800" dirty="0">
                  <a:latin typeface="Calibri" panose="020F0502020204030204" pitchFamily="34" charset="0"/>
                </a:rPr>
                <a:t>SEPTUM - </a:t>
              </a:r>
              <a:r>
                <a:rPr lang="en-GB" sz="1800" b="0" dirty="0">
                  <a:latin typeface="Calibri" panose="020F0502020204030204" pitchFamily="34" charset="0"/>
                </a:rPr>
                <a:t>The wall dividing the left and right sides of the heart.</a:t>
              </a:r>
            </a:p>
          </p:txBody>
        </p:sp>
      </p:grpSp>
      <p:grpSp>
        <p:nvGrpSpPr>
          <p:cNvPr id="150537" name="Group 19">
            <a:extLst>
              <a:ext uri="{FF2B5EF4-FFF2-40B4-BE49-F238E27FC236}">
                <a16:creationId xmlns:a16="http://schemas.microsoft.com/office/drawing/2014/main" id="{B0EDF2E8-980D-4A43-9CE8-EC876453866A}"/>
              </a:ext>
            </a:extLst>
          </p:cNvPr>
          <p:cNvGrpSpPr>
            <a:grpSpLocks/>
          </p:cNvGrpSpPr>
          <p:nvPr/>
        </p:nvGrpSpPr>
        <p:grpSpPr bwMode="auto">
          <a:xfrm>
            <a:off x="6948488" y="4479925"/>
            <a:ext cx="1968500" cy="1181100"/>
            <a:chOff x="0" y="-1"/>
            <a:chExt cx="1967880" cy="1180729"/>
          </a:xfrm>
        </p:grpSpPr>
        <p:sp>
          <p:nvSpPr>
            <p:cNvPr id="21" name="Rectangle 20">
              <a:extLst>
                <a:ext uri="{FF2B5EF4-FFF2-40B4-BE49-F238E27FC236}">
                  <a16:creationId xmlns:a16="http://schemas.microsoft.com/office/drawing/2014/main" id="{1A1FE0EF-5912-4696-BE49-56DAAFFDE910}"/>
                </a:ext>
              </a:extLst>
            </p:cNvPr>
            <p:cNvSpPr/>
            <p:nvPr/>
          </p:nvSpPr>
          <p:spPr>
            <a:xfrm>
              <a:off x="0" y="-1"/>
              <a:ext cx="1967880" cy="118072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a:extLst>
                <a:ext uri="{FF2B5EF4-FFF2-40B4-BE49-F238E27FC236}">
                  <a16:creationId xmlns:a16="http://schemas.microsoft.com/office/drawing/2014/main" id="{FC2B53EE-8B2E-4C4A-9B14-9DC74465EF3A}"/>
                </a:ext>
              </a:extLst>
            </p:cNvPr>
            <p:cNvSpPr/>
            <p:nvPr/>
          </p:nvSpPr>
          <p:spPr>
            <a:xfrm>
              <a:off x="0" y="-1"/>
              <a:ext cx="1967880" cy="1180729"/>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a:lnSpc>
                  <a:spcPct val="90000"/>
                </a:lnSpc>
                <a:defRPr/>
              </a:pPr>
              <a:r>
                <a:rPr lang="en-GB" sz="1600" dirty="0">
                  <a:latin typeface="Calibri" panose="020F0502020204030204" pitchFamily="34" charset="0"/>
                </a:rPr>
                <a:t>TRICUSPID - </a:t>
              </a:r>
              <a:r>
                <a:rPr lang="en-GB" sz="1600" b="0" dirty="0">
                  <a:latin typeface="Calibri" panose="020F0502020204030204" pitchFamily="34" charset="0"/>
                </a:rPr>
                <a:t>Prevent blood flowing back into the right atrium from the ventricle.</a:t>
              </a:r>
            </a:p>
          </p:txBody>
        </p:sp>
      </p:grpSp>
      <p:grpSp>
        <p:nvGrpSpPr>
          <p:cNvPr id="150538" name="Group 22">
            <a:extLst>
              <a:ext uri="{FF2B5EF4-FFF2-40B4-BE49-F238E27FC236}">
                <a16:creationId xmlns:a16="http://schemas.microsoft.com/office/drawing/2014/main" id="{7CA15EDE-4676-4F42-B7C9-DB88EC1C5C6D}"/>
              </a:ext>
            </a:extLst>
          </p:cNvPr>
          <p:cNvGrpSpPr>
            <a:grpSpLocks/>
          </p:cNvGrpSpPr>
          <p:nvPr/>
        </p:nvGrpSpPr>
        <p:grpSpPr bwMode="auto">
          <a:xfrm>
            <a:off x="6824663" y="2413000"/>
            <a:ext cx="2092325" cy="1295400"/>
            <a:chOff x="0" y="0"/>
            <a:chExt cx="1967880" cy="1180728"/>
          </a:xfrm>
        </p:grpSpPr>
        <p:sp>
          <p:nvSpPr>
            <p:cNvPr id="24" name="Rectangle 23">
              <a:extLst>
                <a:ext uri="{FF2B5EF4-FFF2-40B4-BE49-F238E27FC236}">
                  <a16:creationId xmlns:a16="http://schemas.microsoft.com/office/drawing/2014/main" id="{0FE7183D-8F05-4CDA-A66F-ECE0F5F21C2A}"/>
                </a:ext>
              </a:extLst>
            </p:cNvPr>
            <p:cNvSpPr/>
            <p:nvPr/>
          </p:nvSpPr>
          <p:spPr>
            <a:xfrm>
              <a:off x="0" y="0"/>
              <a:ext cx="1967880" cy="118072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24">
              <a:extLst>
                <a:ext uri="{FF2B5EF4-FFF2-40B4-BE49-F238E27FC236}">
                  <a16:creationId xmlns:a16="http://schemas.microsoft.com/office/drawing/2014/main" id="{FD90C481-0E39-4B9C-BB2D-3C20371D8593}"/>
                </a:ext>
              </a:extLst>
            </p:cNvPr>
            <p:cNvSpPr/>
            <p:nvPr/>
          </p:nvSpPr>
          <p:spPr>
            <a:xfrm>
              <a:off x="0" y="104182"/>
              <a:ext cx="1967880" cy="975258"/>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a:lnSpc>
                  <a:spcPct val="90000"/>
                </a:lnSpc>
                <a:defRPr/>
              </a:pPr>
              <a:r>
                <a:rPr lang="en-GB" sz="1800" dirty="0">
                  <a:latin typeface="Calibri" panose="020F0502020204030204" pitchFamily="34" charset="0"/>
                </a:rPr>
                <a:t>BICUSPID - </a:t>
              </a:r>
              <a:r>
                <a:rPr lang="en-GB" sz="1800" b="0" dirty="0">
                  <a:latin typeface="Calibri" panose="020F0502020204030204" pitchFamily="34" charset="0"/>
                </a:rPr>
                <a:t>Prevent blood flowing back into the left atrium.</a:t>
              </a:r>
            </a:p>
          </p:txBody>
        </p:sp>
      </p:grpSp>
      <p:sp>
        <p:nvSpPr>
          <p:cNvPr id="150539" name="Text Box 3">
            <a:extLst>
              <a:ext uri="{FF2B5EF4-FFF2-40B4-BE49-F238E27FC236}">
                <a16:creationId xmlns:a16="http://schemas.microsoft.com/office/drawing/2014/main" id="{F62B4986-8A55-402E-8912-2FD7D6280DCA}"/>
              </a:ext>
            </a:extLst>
          </p:cNvPr>
          <p:cNvSpPr txBox="1">
            <a:spLocks noChangeArrowheads="1"/>
          </p:cNvSpPr>
          <p:nvPr/>
        </p:nvSpPr>
        <p:spPr bwMode="auto">
          <a:xfrm>
            <a:off x="395288" y="908050"/>
            <a:ext cx="8353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rPr>
              <a:t>Other structures of the heart that enable a smooth functioning include:</a:t>
            </a:r>
          </a:p>
        </p:txBody>
      </p:sp>
      <p:sp>
        <p:nvSpPr>
          <p:cNvPr id="150540" name="Line 11">
            <a:extLst>
              <a:ext uri="{FF2B5EF4-FFF2-40B4-BE49-F238E27FC236}">
                <a16:creationId xmlns:a16="http://schemas.microsoft.com/office/drawing/2014/main" id="{8922C982-AB35-47AC-ACA7-34650E4A01BA}"/>
              </a:ext>
            </a:extLst>
          </p:cNvPr>
          <p:cNvSpPr>
            <a:spLocks noChangeShapeType="1"/>
          </p:cNvSpPr>
          <p:nvPr/>
        </p:nvSpPr>
        <p:spPr bwMode="auto">
          <a:xfrm>
            <a:off x="2316163" y="2527300"/>
            <a:ext cx="2471737" cy="13636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0541" name="Rectangle 15">
            <a:extLst>
              <a:ext uri="{FF2B5EF4-FFF2-40B4-BE49-F238E27FC236}">
                <a16:creationId xmlns:a16="http://schemas.microsoft.com/office/drawing/2014/main" id="{718DF4C2-4487-4EB2-9578-DB1F5EF5FCB3}"/>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Cardio-respiratory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files.respiration-system.webnode.com/200000009-04a9f05a40/Air%20pathway.jpg">
            <a:extLst>
              <a:ext uri="{FF2B5EF4-FFF2-40B4-BE49-F238E27FC236}">
                <a16:creationId xmlns:a16="http://schemas.microsoft.com/office/drawing/2014/main" id="{F619BA88-DF89-46F4-94C1-821AB8471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8" t="-7991" r="-298" b="7991"/>
          <a:stretch>
            <a:fillRect/>
          </a:stretch>
        </p:blipFill>
        <p:spPr bwMode="auto">
          <a:xfrm>
            <a:off x="2649538" y="1695450"/>
            <a:ext cx="3898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7">
            <a:extLst>
              <a:ext uri="{FF2B5EF4-FFF2-40B4-BE49-F238E27FC236}">
                <a16:creationId xmlns:a16="http://schemas.microsoft.com/office/drawing/2014/main" id="{9277F291-1864-403D-8246-5BB02A1EDDAF}"/>
              </a:ext>
            </a:extLst>
          </p:cNvPr>
          <p:cNvSpPr txBox="1">
            <a:spLocks noChangeArrowheads="1"/>
          </p:cNvSpPr>
          <p:nvPr/>
        </p:nvSpPr>
        <p:spPr bwMode="auto">
          <a:xfrm>
            <a:off x="646113" y="3392488"/>
            <a:ext cx="118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Trachea</a:t>
            </a:r>
          </a:p>
        </p:txBody>
      </p:sp>
      <p:sp>
        <p:nvSpPr>
          <p:cNvPr id="6" name="Line 26">
            <a:extLst>
              <a:ext uri="{FF2B5EF4-FFF2-40B4-BE49-F238E27FC236}">
                <a16:creationId xmlns:a16="http://schemas.microsoft.com/office/drawing/2014/main" id="{621CCB3D-13BE-4F28-B1CC-DA6535798D33}"/>
              </a:ext>
            </a:extLst>
          </p:cNvPr>
          <p:cNvSpPr>
            <a:spLocks noChangeShapeType="1"/>
          </p:cNvSpPr>
          <p:nvPr/>
        </p:nvSpPr>
        <p:spPr bwMode="auto">
          <a:xfrm>
            <a:off x="1835150" y="3659188"/>
            <a:ext cx="2943225" cy="43656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17">
            <a:extLst>
              <a:ext uri="{FF2B5EF4-FFF2-40B4-BE49-F238E27FC236}">
                <a16:creationId xmlns:a16="http://schemas.microsoft.com/office/drawing/2014/main" id="{486F95C5-825A-4205-8984-3B4FAE797355}"/>
              </a:ext>
            </a:extLst>
          </p:cNvPr>
          <p:cNvSpPr txBox="1">
            <a:spLocks noChangeArrowheads="1"/>
          </p:cNvSpPr>
          <p:nvPr/>
        </p:nvSpPr>
        <p:spPr bwMode="auto">
          <a:xfrm>
            <a:off x="882650" y="4275138"/>
            <a:ext cx="998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Lungs</a:t>
            </a:r>
          </a:p>
        </p:txBody>
      </p:sp>
      <p:sp>
        <p:nvSpPr>
          <p:cNvPr id="8" name="Line 26">
            <a:extLst>
              <a:ext uri="{FF2B5EF4-FFF2-40B4-BE49-F238E27FC236}">
                <a16:creationId xmlns:a16="http://schemas.microsoft.com/office/drawing/2014/main" id="{16EF4550-547B-4740-BFC0-AEFA9E97C2AC}"/>
              </a:ext>
            </a:extLst>
          </p:cNvPr>
          <p:cNvSpPr>
            <a:spLocks noChangeShapeType="1"/>
          </p:cNvSpPr>
          <p:nvPr/>
        </p:nvSpPr>
        <p:spPr bwMode="auto">
          <a:xfrm>
            <a:off x="1835150" y="4557713"/>
            <a:ext cx="2249488" cy="5048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 Box 17">
            <a:extLst>
              <a:ext uri="{FF2B5EF4-FFF2-40B4-BE49-F238E27FC236}">
                <a16:creationId xmlns:a16="http://schemas.microsoft.com/office/drawing/2014/main" id="{9BBFACE4-AF13-41DA-86F1-BBF604CB02BD}"/>
              </a:ext>
            </a:extLst>
          </p:cNvPr>
          <p:cNvSpPr txBox="1">
            <a:spLocks noChangeArrowheads="1"/>
          </p:cNvSpPr>
          <p:nvPr/>
        </p:nvSpPr>
        <p:spPr bwMode="auto">
          <a:xfrm>
            <a:off x="7143750" y="5249863"/>
            <a:ext cx="1873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Alveoli</a:t>
            </a:r>
          </a:p>
        </p:txBody>
      </p:sp>
      <p:sp>
        <p:nvSpPr>
          <p:cNvPr id="11" name="Line 26">
            <a:extLst>
              <a:ext uri="{FF2B5EF4-FFF2-40B4-BE49-F238E27FC236}">
                <a16:creationId xmlns:a16="http://schemas.microsoft.com/office/drawing/2014/main" id="{596D9BAF-2B60-415A-AED1-14E995025BB2}"/>
              </a:ext>
            </a:extLst>
          </p:cNvPr>
          <p:cNvSpPr>
            <a:spLocks noChangeShapeType="1"/>
          </p:cNvSpPr>
          <p:nvPr/>
        </p:nvSpPr>
        <p:spPr bwMode="auto">
          <a:xfrm flipH="1">
            <a:off x="5580063" y="5516563"/>
            <a:ext cx="1563687" cy="21113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Text Box 17">
            <a:extLst>
              <a:ext uri="{FF2B5EF4-FFF2-40B4-BE49-F238E27FC236}">
                <a16:creationId xmlns:a16="http://schemas.microsoft.com/office/drawing/2014/main" id="{A61A4B7C-BBB7-48D8-B8C3-2BF35D05E8F2}"/>
              </a:ext>
            </a:extLst>
          </p:cNvPr>
          <p:cNvSpPr txBox="1">
            <a:spLocks noChangeArrowheads="1"/>
          </p:cNvSpPr>
          <p:nvPr/>
        </p:nvSpPr>
        <p:spPr bwMode="auto">
          <a:xfrm>
            <a:off x="7613650" y="1820863"/>
            <a:ext cx="11858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Bronchi</a:t>
            </a:r>
          </a:p>
        </p:txBody>
      </p:sp>
      <p:sp>
        <p:nvSpPr>
          <p:cNvPr id="13" name="Line 26">
            <a:extLst>
              <a:ext uri="{FF2B5EF4-FFF2-40B4-BE49-F238E27FC236}">
                <a16:creationId xmlns:a16="http://schemas.microsoft.com/office/drawing/2014/main" id="{74CE3375-387E-4D34-806C-52F1718A8600}"/>
              </a:ext>
            </a:extLst>
          </p:cNvPr>
          <p:cNvSpPr>
            <a:spLocks noChangeShapeType="1"/>
          </p:cNvSpPr>
          <p:nvPr/>
        </p:nvSpPr>
        <p:spPr bwMode="auto">
          <a:xfrm flipH="1">
            <a:off x="4716463" y="2092325"/>
            <a:ext cx="2897187" cy="292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Text Box 17">
            <a:extLst>
              <a:ext uri="{FF2B5EF4-FFF2-40B4-BE49-F238E27FC236}">
                <a16:creationId xmlns:a16="http://schemas.microsoft.com/office/drawing/2014/main" id="{32ED1A57-7928-46C8-921D-05B3F388CBF4}"/>
              </a:ext>
            </a:extLst>
          </p:cNvPr>
          <p:cNvSpPr txBox="1">
            <a:spLocks noChangeArrowheads="1"/>
          </p:cNvSpPr>
          <p:nvPr/>
        </p:nvSpPr>
        <p:spPr bwMode="auto">
          <a:xfrm>
            <a:off x="7143750" y="2935288"/>
            <a:ext cx="173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Bronchioles</a:t>
            </a:r>
          </a:p>
        </p:txBody>
      </p:sp>
      <p:sp>
        <p:nvSpPr>
          <p:cNvPr id="15" name="Line 26">
            <a:extLst>
              <a:ext uri="{FF2B5EF4-FFF2-40B4-BE49-F238E27FC236}">
                <a16:creationId xmlns:a16="http://schemas.microsoft.com/office/drawing/2014/main" id="{C08ADC33-6ABF-4F5F-8B78-66354C6DEB86}"/>
              </a:ext>
            </a:extLst>
          </p:cNvPr>
          <p:cNvSpPr>
            <a:spLocks noChangeShapeType="1"/>
          </p:cNvSpPr>
          <p:nvPr/>
        </p:nvSpPr>
        <p:spPr bwMode="auto">
          <a:xfrm flipH="1">
            <a:off x="5167313" y="3213100"/>
            <a:ext cx="1868487" cy="172878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17">
            <a:extLst>
              <a:ext uri="{FF2B5EF4-FFF2-40B4-BE49-F238E27FC236}">
                <a16:creationId xmlns:a16="http://schemas.microsoft.com/office/drawing/2014/main" id="{377A588D-ADC6-4811-B08F-4A8026BDA32E}"/>
              </a:ext>
            </a:extLst>
          </p:cNvPr>
          <p:cNvSpPr txBox="1">
            <a:spLocks noChangeArrowheads="1"/>
          </p:cNvSpPr>
          <p:nvPr/>
        </p:nvSpPr>
        <p:spPr bwMode="auto">
          <a:xfrm>
            <a:off x="827088" y="1955800"/>
            <a:ext cx="933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Nose</a:t>
            </a:r>
          </a:p>
        </p:txBody>
      </p:sp>
      <p:sp>
        <p:nvSpPr>
          <p:cNvPr id="17" name="Line 26">
            <a:extLst>
              <a:ext uri="{FF2B5EF4-FFF2-40B4-BE49-F238E27FC236}">
                <a16:creationId xmlns:a16="http://schemas.microsoft.com/office/drawing/2014/main" id="{31E387C6-8B10-4DC3-82A7-595AD4BECBFF}"/>
              </a:ext>
            </a:extLst>
          </p:cNvPr>
          <p:cNvSpPr>
            <a:spLocks noChangeShapeType="1"/>
          </p:cNvSpPr>
          <p:nvPr/>
        </p:nvSpPr>
        <p:spPr bwMode="auto">
          <a:xfrm>
            <a:off x="1763713" y="2790825"/>
            <a:ext cx="3683000" cy="582613"/>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2591" name="Text Box 3">
            <a:extLst>
              <a:ext uri="{FF2B5EF4-FFF2-40B4-BE49-F238E27FC236}">
                <a16:creationId xmlns:a16="http://schemas.microsoft.com/office/drawing/2014/main" id="{D3BD008D-4A21-4214-A438-BAF165D4DB32}"/>
              </a:ext>
            </a:extLst>
          </p:cNvPr>
          <p:cNvSpPr txBox="1">
            <a:spLocks noChangeArrowheads="1"/>
          </p:cNvSpPr>
          <p:nvPr/>
        </p:nvSpPr>
        <p:spPr bwMode="auto">
          <a:xfrm>
            <a:off x="395288" y="908050"/>
            <a:ext cx="84851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Oxygen travels along the following pathway from the mouth/nose to the alveoli.</a:t>
            </a:r>
            <a:endParaRPr lang="en-GB" altLang="en-US">
              <a:solidFill>
                <a:schemeClr val="tx1"/>
              </a:solidFill>
              <a:latin typeface="Calibri" panose="020F0502020204030204" pitchFamily="34" charset="0"/>
              <a:cs typeface="Calibri" panose="020F0502020204030204" pitchFamily="34" charset="0"/>
            </a:endParaRPr>
          </a:p>
        </p:txBody>
      </p:sp>
      <p:sp>
        <p:nvSpPr>
          <p:cNvPr id="20" name="Line 26">
            <a:extLst>
              <a:ext uri="{FF2B5EF4-FFF2-40B4-BE49-F238E27FC236}">
                <a16:creationId xmlns:a16="http://schemas.microsoft.com/office/drawing/2014/main" id="{DFAD2A54-3EC2-4518-A44F-ABED89B1599A}"/>
              </a:ext>
            </a:extLst>
          </p:cNvPr>
          <p:cNvSpPr>
            <a:spLocks noChangeShapeType="1"/>
          </p:cNvSpPr>
          <p:nvPr/>
        </p:nvSpPr>
        <p:spPr bwMode="auto">
          <a:xfrm>
            <a:off x="1763713" y="2225675"/>
            <a:ext cx="3702050" cy="88423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 Box 17">
            <a:extLst>
              <a:ext uri="{FF2B5EF4-FFF2-40B4-BE49-F238E27FC236}">
                <a16:creationId xmlns:a16="http://schemas.microsoft.com/office/drawing/2014/main" id="{437A290C-BFA7-41DC-95C2-A84E076F9BB1}"/>
              </a:ext>
            </a:extLst>
          </p:cNvPr>
          <p:cNvSpPr txBox="1">
            <a:spLocks noChangeArrowheads="1"/>
          </p:cNvSpPr>
          <p:nvPr/>
        </p:nvSpPr>
        <p:spPr bwMode="auto">
          <a:xfrm>
            <a:off x="646113" y="2530475"/>
            <a:ext cx="110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Mouth</a:t>
            </a:r>
          </a:p>
        </p:txBody>
      </p:sp>
      <p:sp>
        <p:nvSpPr>
          <p:cNvPr id="152594" name="Rectangle 15">
            <a:extLst>
              <a:ext uri="{FF2B5EF4-FFF2-40B4-BE49-F238E27FC236}">
                <a16:creationId xmlns:a16="http://schemas.microsoft.com/office/drawing/2014/main" id="{D5E05194-F584-4139-9D98-E6CDF03D7E24}"/>
              </a:ext>
            </a:extLst>
          </p:cNvPr>
          <p:cNvSpPr>
            <a:spLocks noChangeArrowheads="1"/>
          </p:cNvSpPr>
          <p:nvPr/>
        </p:nvSpPr>
        <p:spPr bwMode="auto">
          <a:xfrm>
            <a:off x="395288" y="260350"/>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Cardio-respiratory system</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par>
                          <p:cTn id="35" fill="hold" nodeType="afterGroup">
                            <p:stCondLst>
                              <p:cond delay="500"/>
                            </p:stCondLst>
                            <p:childTnLst>
                              <p:par>
                                <p:cTn id="36" presetID="9"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childTnLst>
                          </p:cTn>
                        </p:par>
                        <p:par>
                          <p:cTn id="44" fill="hold" nodeType="afterGroup">
                            <p:stCondLst>
                              <p:cond delay="500"/>
                            </p:stCondLst>
                            <p:childTnLst>
                              <p:par>
                                <p:cTn id="45" presetID="9" presetClass="entr" presetSubtype="0"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dissolve">
                                      <p:cBhvr>
                                        <p:cTn id="52" dur="500"/>
                                        <p:tgtEl>
                                          <p:spTgt spid="16"/>
                                        </p:tgtEl>
                                      </p:cBhvr>
                                    </p:animEffect>
                                  </p:childTnLst>
                                </p:cTn>
                              </p:par>
                            </p:childTnLst>
                          </p:cTn>
                        </p:par>
                        <p:par>
                          <p:cTn id="53" fill="hold" nodeType="afterGroup">
                            <p:stCondLst>
                              <p:cond delay="500"/>
                            </p:stCondLst>
                            <p:childTnLst>
                              <p:par>
                                <p:cTn id="54" presetID="9"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dissolve">
                                      <p:cBhvr>
                                        <p:cTn id="56" dur="500"/>
                                        <p:tgtEl>
                                          <p:spTgt spid="17"/>
                                        </p:tgtEl>
                                      </p:cBhvr>
                                    </p:animEffect>
                                  </p:childTnLst>
                                </p:cTn>
                              </p:par>
                            </p:childTnLst>
                          </p:cTn>
                        </p:par>
                        <p:par>
                          <p:cTn id="57" fill="hold" nodeType="afterGroup">
                            <p:stCondLst>
                              <p:cond delay="1000"/>
                            </p:stCondLst>
                            <p:childTnLst>
                              <p:par>
                                <p:cTn id="58" presetID="9"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dissolve">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autoUpdateAnimBg="0"/>
      <p:bldP spid="10" grpId="0" autoUpdateAnimBg="0"/>
      <p:bldP spid="12" grpId="0" autoUpdateAnimBg="0"/>
      <p:bldP spid="14" grpId="0" autoUpdateAnimBg="0"/>
      <p:bldP spid="16" grpId="0" autoUpdateAnimBg="0"/>
      <p:bldP spid="21"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D252169D-A3D2-4082-8199-A78AD4114F6D}"/>
              </a:ext>
            </a:extLst>
          </p:cNvPr>
          <p:cNvSpPr>
            <a:spLocks noChangeArrowheads="1"/>
          </p:cNvSpPr>
          <p:nvPr/>
        </p:nvSpPr>
        <p:spPr bwMode="auto">
          <a:xfrm>
            <a:off x="395288" y="989013"/>
            <a:ext cx="8391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The </a:t>
            </a:r>
            <a:r>
              <a:rPr lang="en-GB" altLang="en-US">
                <a:solidFill>
                  <a:schemeClr val="tx1"/>
                </a:solidFill>
                <a:latin typeface="Calibri" panose="020F0502020204030204" pitchFamily="34" charset="0"/>
                <a:cs typeface="Calibri" panose="020F0502020204030204" pitchFamily="34" charset="0"/>
              </a:rPr>
              <a:t>short term effects </a:t>
            </a:r>
            <a:r>
              <a:rPr lang="en-GB" altLang="en-US" b="0">
                <a:solidFill>
                  <a:schemeClr val="tx1"/>
                </a:solidFill>
                <a:latin typeface="Calibri" panose="020F0502020204030204" pitchFamily="34" charset="0"/>
                <a:cs typeface="Calibri" panose="020F0502020204030204" pitchFamily="34" charset="0"/>
              </a:rPr>
              <a:t>of exercise on the cardiorespiratory system:</a:t>
            </a:r>
            <a:endParaRPr lang="en-GB" altLang="en-US">
              <a:solidFill>
                <a:schemeClr val="tx1"/>
              </a:solidFill>
              <a:latin typeface="Calibri" panose="020F0502020204030204" pitchFamily="34" charset="0"/>
              <a:cs typeface="Calibri" panose="020F0502020204030204" pitchFamily="34" charset="0"/>
            </a:endParaRPr>
          </a:p>
        </p:txBody>
      </p:sp>
      <p:sp>
        <p:nvSpPr>
          <p:cNvPr id="154627" name="Rectangle 3">
            <a:extLst>
              <a:ext uri="{FF2B5EF4-FFF2-40B4-BE49-F238E27FC236}">
                <a16:creationId xmlns:a16="http://schemas.microsoft.com/office/drawing/2014/main" id="{D28FBD41-69D6-4AE2-A29A-4C61359D1CA3}"/>
              </a:ext>
            </a:extLst>
          </p:cNvPr>
          <p:cNvSpPr>
            <a:spLocks noChangeArrowheads="1"/>
          </p:cNvSpPr>
          <p:nvPr/>
        </p:nvSpPr>
        <p:spPr bwMode="auto">
          <a:xfrm>
            <a:off x="396875" y="1916113"/>
            <a:ext cx="78152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Trebuchet MS" panose="020B0603020202020204" pitchFamily="34" charset="0"/>
              <a:buAutoNum type="arabicPeriod"/>
            </a:pPr>
            <a:r>
              <a:rPr lang="en-GB" altLang="en-US" b="0">
                <a:solidFill>
                  <a:schemeClr val="tx1"/>
                </a:solidFill>
                <a:latin typeface="Calibri" panose="020F0502020204030204" pitchFamily="34" charset="0"/>
                <a:cs typeface="Calibri" panose="020F0502020204030204" pitchFamily="34" charset="0"/>
              </a:rPr>
              <a:t>Increase in heart rate</a:t>
            </a:r>
          </a:p>
          <a:p>
            <a:pPr>
              <a:spcBef>
                <a:spcPct val="0"/>
              </a:spcBef>
              <a:buClrTx/>
              <a:buSzTx/>
              <a:buFont typeface="Trebuchet MS" panose="020B0603020202020204" pitchFamily="34" charset="0"/>
              <a:buAutoNum type="arabicPeriod"/>
            </a:pPr>
            <a:r>
              <a:rPr lang="en-GB" altLang="en-US" b="0">
                <a:solidFill>
                  <a:schemeClr val="tx1"/>
                </a:solidFill>
                <a:latin typeface="Calibri" panose="020F0502020204030204" pitchFamily="34" charset="0"/>
                <a:cs typeface="Calibri" panose="020F0502020204030204" pitchFamily="34" charset="0"/>
              </a:rPr>
              <a:t>Increase in respiratory rate/depth of breathing</a:t>
            </a:r>
          </a:p>
        </p:txBody>
      </p:sp>
      <p:pic>
        <p:nvPicPr>
          <p:cNvPr id="154628" name="Picture 1">
            <a:extLst>
              <a:ext uri="{FF2B5EF4-FFF2-40B4-BE49-F238E27FC236}">
                <a16:creationId xmlns:a16="http://schemas.microsoft.com/office/drawing/2014/main" id="{7893F994-0B3C-4FEF-9E31-593B76139C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924175"/>
            <a:ext cx="31813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2" descr="E:\WEB DOWNLOADS TO TWEEK\PICTURES 2011\LOCOG\hockey-men-s-5th-6th-place-classification-match-beijing-2008-59246.jpg">
            <a:extLst>
              <a:ext uri="{FF2B5EF4-FFF2-40B4-BE49-F238E27FC236}">
                <a16:creationId xmlns:a16="http://schemas.microsoft.com/office/drawing/2014/main" id="{E72514C9-4706-4DD1-9571-114C1AFC8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85" t="6470" r="3952" b="4736"/>
          <a:stretch>
            <a:fillRect/>
          </a:stretch>
        </p:blipFill>
        <p:spPr bwMode="auto">
          <a:xfrm>
            <a:off x="3851275" y="2924175"/>
            <a:ext cx="49276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Rectangle 15">
            <a:extLst>
              <a:ext uri="{FF2B5EF4-FFF2-40B4-BE49-F238E27FC236}">
                <a16:creationId xmlns:a16="http://schemas.microsoft.com/office/drawing/2014/main" id="{34714EB3-DBDB-41DB-9D31-5666FB485CF2}"/>
              </a:ext>
            </a:extLst>
          </p:cNvPr>
          <p:cNvSpPr>
            <a:spLocks noChangeArrowheads="1"/>
          </p:cNvSpPr>
          <p:nvPr/>
        </p:nvSpPr>
        <p:spPr bwMode="auto">
          <a:xfrm>
            <a:off x="395288" y="260350"/>
            <a:ext cx="576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Short term effects of exercise</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a:extLst>
              <a:ext uri="{FF2B5EF4-FFF2-40B4-BE49-F238E27FC236}">
                <a16:creationId xmlns:a16="http://schemas.microsoft.com/office/drawing/2014/main" id="{F681B5D8-2CFB-4513-8A54-2C7A29EBB7CE}"/>
              </a:ext>
            </a:extLst>
          </p:cNvPr>
          <p:cNvSpPr>
            <a:spLocks noChangeArrowheads="1"/>
          </p:cNvSpPr>
          <p:nvPr/>
        </p:nvSpPr>
        <p:spPr bwMode="auto">
          <a:xfrm>
            <a:off x="387350" y="908050"/>
            <a:ext cx="85058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rgbClr val="000000"/>
                </a:solidFill>
                <a:latin typeface="Calibri" panose="020F0502020204030204" pitchFamily="34" charset="0"/>
              </a:rPr>
              <a:t>Depth and rate of breathing increases in direct proportion to the intensity of the exercise. The greater the exercise intensity the higher the concentration of carbon dioxide in the blood. The respiratory system reacts by:</a:t>
            </a:r>
          </a:p>
        </p:txBody>
      </p:sp>
      <p:sp>
        <p:nvSpPr>
          <p:cNvPr id="9" name="Rectangle 8">
            <a:extLst>
              <a:ext uri="{FF2B5EF4-FFF2-40B4-BE49-F238E27FC236}">
                <a16:creationId xmlns:a16="http://schemas.microsoft.com/office/drawing/2014/main" id="{D996ABCC-29FF-4CF1-A60D-473CBE3E8278}"/>
              </a:ext>
            </a:extLst>
          </p:cNvPr>
          <p:cNvSpPr/>
          <p:nvPr/>
        </p:nvSpPr>
        <p:spPr>
          <a:xfrm>
            <a:off x="539750" y="5589588"/>
            <a:ext cx="7551738" cy="8318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hangingPunct="1">
              <a:defRPr/>
            </a:pPr>
            <a:r>
              <a:rPr lang="en-GB" altLang="en-US" b="0" dirty="0">
                <a:latin typeface="Calibri" panose="020F0502020204030204" pitchFamily="34" charset="0"/>
              </a:rPr>
              <a:t>Carbon dioxide production stimulates faster and deeper breathing. </a:t>
            </a:r>
          </a:p>
        </p:txBody>
      </p:sp>
      <p:pic>
        <p:nvPicPr>
          <p:cNvPr id="155652" name="Picture 2" descr="C:\Documents and Settings\School\My Documents\old e drive stuff\WORK FOR MUM\LOCOG\paralympic-rowing-men-s-singe-sculls-final-beijing-2008-66665.jpg">
            <a:extLst>
              <a:ext uri="{FF2B5EF4-FFF2-40B4-BE49-F238E27FC236}">
                <a16:creationId xmlns:a16="http://schemas.microsoft.com/office/drawing/2014/main" id="{F628BE9C-811E-409F-A3FF-39516C050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2611438"/>
            <a:ext cx="41132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3" name="Rectangle 15">
            <a:extLst>
              <a:ext uri="{FF2B5EF4-FFF2-40B4-BE49-F238E27FC236}">
                <a16:creationId xmlns:a16="http://schemas.microsoft.com/office/drawing/2014/main" id="{D711C91D-C10E-4202-AB80-9DD0A12B4E5C}"/>
              </a:ext>
            </a:extLst>
          </p:cNvPr>
          <p:cNvSpPr>
            <a:spLocks noChangeArrowheads="1"/>
          </p:cNvSpPr>
          <p:nvPr/>
        </p:nvSpPr>
        <p:spPr bwMode="auto">
          <a:xfrm>
            <a:off x="395288" y="260350"/>
            <a:ext cx="576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Short term effects of exercise</a:t>
            </a:r>
            <a:endParaRPr lang="en-US" altLang="en-GB" sz="2800">
              <a:solidFill>
                <a:srgbClr val="0066CC"/>
              </a:solidFill>
              <a:latin typeface="Calibri" panose="020F0502020204030204" pitchFamily="34" charset="0"/>
              <a:cs typeface="Calibri" panose="020F0502020204030204" pitchFamily="34" charset="0"/>
            </a:endParaRPr>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1">
            <a:extLst>
              <a:ext uri="{FF2B5EF4-FFF2-40B4-BE49-F238E27FC236}">
                <a16:creationId xmlns:a16="http://schemas.microsoft.com/office/drawing/2014/main" id="{DCE529A4-7BC2-4C30-B3DB-7D7DEE45E72F}"/>
              </a:ext>
            </a:extLst>
          </p:cNvPr>
          <p:cNvSpPr>
            <a:spLocks noChangeArrowheads="1"/>
          </p:cNvSpPr>
          <p:nvPr/>
        </p:nvSpPr>
        <p:spPr bwMode="auto">
          <a:xfrm>
            <a:off x="395288" y="958850"/>
            <a:ext cx="7993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buClrTx/>
              <a:buSzPct val="100000"/>
              <a:buFont typeface="Trebuchet MS" panose="020B0603020202020204" pitchFamily="34" charset="0"/>
              <a:buAutoNum type="arabicPeriod" startAt="3"/>
            </a:pPr>
            <a:r>
              <a:rPr lang="en-GB" altLang="en-US">
                <a:solidFill>
                  <a:schemeClr val="tx1"/>
                </a:solidFill>
                <a:latin typeface="Calibri" panose="020F0502020204030204" pitchFamily="34" charset="0"/>
                <a:cs typeface="Calibri" panose="020F0502020204030204" pitchFamily="34" charset="0"/>
              </a:rPr>
              <a:t>Lactic acid build up </a:t>
            </a:r>
            <a:r>
              <a:rPr lang="en-GB" altLang="en-US" b="0">
                <a:solidFill>
                  <a:schemeClr val="tx1"/>
                </a:solidFill>
                <a:latin typeface="Calibri" panose="020F0502020204030204" pitchFamily="34" charset="0"/>
                <a:cs typeface="Calibri" panose="020F0502020204030204" pitchFamily="34" charset="0"/>
              </a:rPr>
              <a:t>– This is the uncomfortable sensation in your muscles during </a:t>
            </a:r>
            <a:r>
              <a:rPr lang="en-GB" altLang="en-US">
                <a:solidFill>
                  <a:schemeClr val="tx1"/>
                </a:solidFill>
                <a:latin typeface="Calibri" panose="020F0502020204030204" pitchFamily="34" charset="0"/>
                <a:cs typeface="Calibri" panose="020F0502020204030204" pitchFamily="34" charset="0"/>
              </a:rPr>
              <a:t>high-intensity anaerobic exercise</a:t>
            </a:r>
            <a:r>
              <a:rPr lang="en-GB" altLang="en-US" b="0">
                <a:solidFill>
                  <a:schemeClr val="tx1"/>
                </a:solidFill>
                <a:latin typeface="Calibri" panose="020F0502020204030204" pitchFamily="34" charset="0"/>
                <a:cs typeface="Calibri" panose="020F0502020204030204" pitchFamily="34" charset="0"/>
              </a:rPr>
              <a:t>. </a:t>
            </a:r>
          </a:p>
        </p:txBody>
      </p:sp>
      <p:pic>
        <p:nvPicPr>
          <p:cNvPr id="157699" name="Picture 2" descr="Related image">
            <a:extLst>
              <a:ext uri="{FF2B5EF4-FFF2-40B4-BE49-F238E27FC236}">
                <a16:creationId xmlns:a16="http://schemas.microsoft.com/office/drawing/2014/main" id="{9A3CF2D3-94A3-4A13-BAC8-79CE2E3E5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060575"/>
            <a:ext cx="658812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0" name="Rectangle 15">
            <a:extLst>
              <a:ext uri="{FF2B5EF4-FFF2-40B4-BE49-F238E27FC236}">
                <a16:creationId xmlns:a16="http://schemas.microsoft.com/office/drawing/2014/main" id="{CFFD6375-7548-4000-A3B3-B8ABAB7968D6}"/>
              </a:ext>
            </a:extLst>
          </p:cNvPr>
          <p:cNvSpPr>
            <a:spLocks noChangeArrowheads="1"/>
          </p:cNvSpPr>
          <p:nvPr/>
        </p:nvSpPr>
        <p:spPr bwMode="auto">
          <a:xfrm>
            <a:off x="395288" y="260350"/>
            <a:ext cx="57610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Short term effects of exercise</a:t>
            </a:r>
            <a:endParaRPr lang="en-US" altLang="en-GB" sz="2800">
              <a:solidFill>
                <a:srgbClr val="0066CC"/>
              </a:solidFill>
              <a:latin typeface="Calibri" panose="020F0502020204030204" pitchFamily="34" charset="0"/>
              <a:cs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8">
            <a:extLst>
              <a:ext uri="{FF2B5EF4-FFF2-40B4-BE49-F238E27FC236}">
                <a16:creationId xmlns:a16="http://schemas.microsoft.com/office/drawing/2014/main" id="{C9C83E1B-69C4-4546-B6FE-9904FE87A74C}"/>
              </a:ext>
            </a:extLst>
          </p:cNvPr>
          <p:cNvSpPr>
            <a:spLocks noChangeArrowheads="1"/>
          </p:cNvSpPr>
          <p:nvPr/>
        </p:nvSpPr>
        <p:spPr bwMode="auto">
          <a:xfrm>
            <a:off x="427038" y="282575"/>
            <a:ext cx="423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Section B: Assignment Task</a:t>
            </a:r>
          </a:p>
        </p:txBody>
      </p:sp>
      <p:sp>
        <p:nvSpPr>
          <p:cNvPr id="159747" name="Rectangle 5">
            <a:extLst>
              <a:ext uri="{FF2B5EF4-FFF2-40B4-BE49-F238E27FC236}">
                <a16:creationId xmlns:a16="http://schemas.microsoft.com/office/drawing/2014/main" id="{3905A373-56E0-4C51-8543-DB8EB51CD886}"/>
              </a:ext>
            </a:extLst>
          </p:cNvPr>
          <p:cNvSpPr>
            <a:spLocks noChangeArrowheads="1"/>
          </p:cNvSpPr>
          <p:nvPr/>
        </p:nvSpPr>
        <p:spPr bwMode="auto">
          <a:xfrm>
            <a:off x="427038" y="1412875"/>
            <a:ext cx="76009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a:solidFill>
                  <a:schemeClr val="tx1"/>
                </a:solidFill>
                <a:latin typeface="Calibri" panose="020F0502020204030204" pitchFamily="34" charset="0"/>
                <a:cs typeface="Calibri" panose="020F0502020204030204" pitchFamily="34" charset="0"/>
              </a:rPr>
              <a:t>Task B:</a:t>
            </a:r>
          </a:p>
          <a:p>
            <a:pPr>
              <a:buFont typeface="Wingdings 3" panose="05040102010807070707" pitchFamily="18" charset="2"/>
              <a:buNone/>
            </a:pPr>
            <a:r>
              <a:rPr lang="en-GB" altLang="en-US" b="0">
                <a:solidFill>
                  <a:schemeClr val="tx1"/>
                </a:solidFill>
                <a:latin typeface="Calibri" panose="020F0502020204030204" pitchFamily="34" charset="0"/>
                <a:cs typeface="Calibri" panose="020F0502020204030204" pitchFamily="34" charset="0"/>
              </a:rPr>
              <a:t>Explain the short-term effects on the musculoskeletal and cardiorespiratory systems during the fitness training programme.</a:t>
            </a:r>
          </a:p>
        </p:txBody>
      </p:sp>
      <p:sp>
        <p:nvSpPr>
          <p:cNvPr id="8" name="TextBox 7">
            <a:extLst>
              <a:ext uri="{FF2B5EF4-FFF2-40B4-BE49-F238E27FC236}">
                <a16:creationId xmlns:a16="http://schemas.microsoft.com/office/drawing/2014/main" id="{F1CA4AF4-01A6-402C-A75B-0B92E3CF7ED5}"/>
              </a:ext>
            </a:extLst>
          </p:cNvPr>
          <p:cNvSpPr txBox="1"/>
          <p:nvPr/>
        </p:nvSpPr>
        <p:spPr>
          <a:xfrm>
            <a:off x="611188" y="5949950"/>
            <a:ext cx="7489825" cy="4302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GB" sz="2200" dirty="0">
                <a:latin typeface="Calibri" panose="020F0502020204030204" pitchFamily="34" charset="0"/>
                <a:cs typeface="Calibri" panose="020F0502020204030204" pitchFamily="34" charset="0"/>
              </a:rPr>
              <a:t>Check your Assignment Booklet for the Assessment Criteria</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3AE7AE5-BE65-4640-86F5-639EEB20A2B4}"/>
              </a:ext>
            </a:extLst>
          </p:cNvPr>
          <p:cNvSpPr>
            <a:spLocks noChangeArrowheads="1"/>
          </p:cNvSpPr>
          <p:nvPr/>
        </p:nvSpPr>
        <p:spPr bwMode="auto">
          <a:xfrm>
            <a:off x="428625" y="908050"/>
            <a:ext cx="8031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b="0">
                <a:solidFill>
                  <a:schemeClr val="tx1"/>
                </a:solidFill>
                <a:latin typeface="Calibri" panose="020F0502020204030204" pitchFamily="34" charset="0"/>
              </a:rPr>
              <a:t>Bobby is a 100m sprinter and has set the following targets below using the SMARTER principle in order to optimise his performance on the track. </a:t>
            </a:r>
          </a:p>
        </p:txBody>
      </p:sp>
      <p:graphicFrame>
        <p:nvGraphicFramePr>
          <p:cNvPr id="2" name="Diagram 1">
            <a:extLst>
              <a:ext uri="{FF2B5EF4-FFF2-40B4-BE49-F238E27FC236}">
                <a16:creationId xmlns:a16="http://schemas.microsoft.com/office/drawing/2014/main" id="{273467CD-0332-4E9B-8FA0-D54F88BB87F6}"/>
              </a:ext>
            </a:extLst>
          </p:cNvPr>
          <p:cNvGraphicFramePr/>
          <p:nvPr/>
        </p:nvGraphicFramePr>
        <p:xfrm>
          <a:off x="683568" y="2088910"/>
          <a:ext cx="7848872"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556" name="Rectangle 4">
            <a:extLst>
              <a:ext uri="{FF2B5EF4-FFF2-40B4-BE49-F238E27FC236}">
                <a16:creationId xmlns:a16="http://schemas.microsoft.com/office/drawing/2014/main" id="{AECAAFE4-F328-410D-8922-A4C64AB8B0F7}"/>
              </a:ext>
            </a:extLst>
          </p:cNvPr>
          <p:cNvSpPr>
            <a:spLocks noChangeArrowheads="1"/>
          </p:cNvSpPr>
          <p:nvPr/>
        </p:nvSpPr>
        <p:spPr bwMode="auto">
          <a:xfrm>
            <a:off x="428625" y="331788"/>
            <a:ext cx="3451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altLang="en-GB" sz="2800">
                <a:solidFill>
                  <a:srgbClr val="0066CC"/>
                </a:solidFill>
                <a:latin typeface="Calibri" panose="020F0502020204030204" pitchFamily="34" charset="0"/>
                <a:cs typeface="Calibri" panose="020F0502020204030204" pitchFamily="34" charset="0"/>
              </a:rPr>
              <a:t>Setting personal goals</a:t>
            </a:r>
            <a:endParaRPr lang="en-GB" altLang="en-US" sz="28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8">
            <a:extLst>
              <a:ext uri="{FF2B5EF4-FFF2-40B4-BE49-F238E27FC236}">
                <a16:creationId xmlns:a16="http://schemas.microsoft.com/office/drawing/2014/main" id="{89F52F65-8919-4573-8F94-523636D63413}"/>
              </a:ext>
            </a:extLst>
          </p:cNvPr>
          <p:cNvSpPr>
            <a:spLocks noChangeArrowheads="1"/>
          </p:cNvSpPr>
          <p:nvPr/>
        </p:nvSpPr>
        <p:spPr bwMode="auto">
          <a:xfrm>
            <a:off x="428625" y="404813"/>
            <a:ext cx="708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The evidence for learning aim B must include: </a:t>
            </a:r>
          </a:p>
        </p:txBody>
      </p:sp>
      <p:sp>
        <p:nvSpPr>
          <p:cNvPr id="160771" name="Rectangle 3">
            <a:extLst>
              <a:ext uri="{FF2B5EF4-FFF2-40B4-BE49-F238E27FC236}">
                <a16:creationId xmlns:a16="http://schemas.microsoft.com/office/drawing/2014/main" id="{2F3C7BF7-914E-4B80-B69E-26F35BE6F85B}"/>
              </a:ext>
            </a:extLst>
          </p:cNvPr>
          <p:cNvSpPr>
            <a:spLocks noChangeArrowheads="1"/>
          </p:cNvSpPr>
          <p:nvPr/>
        </p:nvSpPr>
        <p:spPr bwMode="auto">
          <a:xfrm>
            <a:off x="428625" y="1125538"/>
            <a:ext cx="83915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buClrTx/>
              <a:buSzPct val="100000"/>
              <a:buFont typeface="Arial" panose="020B0604020202020204" pitchFamily="34" charset="0"/>
              <a:buChar char="•"/>
            </a:pPr>
            <a:r>
              <a:rPr lang="en-GB" altLang="en-US" b="0">
                <a:latin typeface="Calibri" panose="020F0502020204030204" pitchFamily="34" charset="0"/>
                <a:cs typeface="Calibri" panose="020F0502020204030204" pitchFamily="34" charset="0"/>
              </a:rPr>
              <a:t>Diagrams to identify the correct location of the main structures in the musculoskeletal and cardiorespiratory systems.</a:t>
            </a:r>
          </a:p>
          <a:p>
            <a:pPr eaLnBrk="1" hangingPunct="1">
              <a:buClrTx/>
              <a:buSzPct val="100000"/>
              <a:buFont typeface="Arial" panose="020B0604020202020204" pitchFamily="34" charset="0"/>
              <a:buChar char="•"/>
            </a:pPr>
            <a:r>
              <a:rPr lang="en-GB" altLang="en-US" b="0">
                <a:latin typeface="Calibri" panose="020F0502020204030204" pitchFamily="34" charset="0"/>
                <a:cs typeface="Calibri" panose="020F0502020204030204" pitchFamily="34" charset="0"/>
              </a:rPr>
              <a:t>An explanation of the main functions of the musculoskeletal system.</a:t>
            </a:r>
          </a:p>
          <a:p>
            <a:pPr eaLnBrk="1" hangingPunct="1">
              <a:buClrTx/>
              <a:buSzPct val="100000"/>
              <a:buFont typeface="Arial" panose="020B0604020202020204" pitchFamily="34" charset="0"/>
              <a:buChar char="•"/>
            </a:pPr>
            <a:r>
              <a:rPr lang="en-GB" altLang="en-US" b="0">
                <a:latin typeface="Calibri" panose="020F0502020204030204" pitchFamily="34" charset="0"/>
                <a:cs typeface="Calibri" panose="020F0502020204030204" pitchFamily="34" charset="0"/>
              </a:rPr>
              <a:t>A summary of the short-term effects on the musculoskeletal and cardiorespiratory systems during the fitness training programme.</a:t>
            </a:r>
          </a:p>
        </p:txBody>
      </p:sp>
    </p:spTree>
    <p:custDataLst>
      <p:tags r:id="rId1"/>
    </p:custData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6">
            <a:extLst>
              <a:ext uri="{FF2B5EF4-FFF2-40B4-BE49-F238E27FC236}">
                <a16:creationId xmlns:a16="http://schemas.microsoft.com/office/drawing/2014/main" id="{80853429-ADB4-4CCB-86AC-73318F51D649}"/>
              </a:ext>
            </a:extLst>
          </p:cNvPr>
          <p:cNvSpPr>
            <a:spLocks noChangeArrowheads="1"/>
          </p:cNvSpPr>
          <p:nvPr/>
        </p:nvSpPr>
        <p:spPr bwMode="auto">
          <a:xfrm>
            <a:off x="357188" y="428625"/>
            <a:ext cx="84296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Section C:</a:t>
            </a:r>
          </a:p>
          <a:p>
            <a:pPr algn="ct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Implement a self designed personal fitness training programme to achieve own goals and objectives</a:t>
            </a:r>
          </a:p>
        </p:txBody>
      </p:sp>
      <p:pic>
        <p:nvPicPr>
          <p:cNvPr id="161795" name="Picture 4" descr="dreamstimefree_1159803">
            <a:extLst>
              <a:ext uri="{FF2B5EF4-FFF2-40B4-BE49-F238E27FC236}">
                <a16:creationId xmlns:a16="http://schemas.microsoft.com/office/drawing/2014/main" id="{81FBF1D4-E473-420E-8A64-4D914B7E7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75" y="1916113"/>
            <a:ext cx="6826250" cy="455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6">
            <a:extLst>
              <a:ext uri="{FF2B5EF4-FFF2-40B4-BE49-F238E27FC236}">
                <a16:creationId xmlns:a16="http://schemas.microsoft.com/office/drawing/2014/main" id="{620E18FD-29DF-4BC7-86DF-ECB6FA9CBAA1}"/>
              </a:ext>
            </a:extLst>
          </p:cNvPr>
          <p:cNvSpPr>
            <a:spLocks noChangeArrowheads="1"/>
          </p:cNvSpPr>
          <p:nvPr/>
        </p:nvSpPr>
        <p:spPr bwMode="auto">
          <a:xfrm>
            <a:off x="357188" y="285750"/>
            <a:ext cx="8501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Safely implement a personal fitness training programme</a:t>
            </a:r>
          </a:p>
        </p:txBody>
      </p:sp>
      <p:sp>
        <p:nvSpPr>
          <p:cNvPr id="163843" name="TextBox 2">
            <a:extLst>
              <a:ext uri="{FF2B5EF4-FFF2-40B4-BE49-F238E27FC236}">
                <a16:creationId xmlns:a16="http://schemas.microsoft.com/office/drawing/2014/main" id="{FBADA99C-5667-4784-8D70-A335CA0E14DE}"/>
              </a:ext>
            </a:extLst>
          </p:cNvPr>
          <p:cNvSpPr txBox="1">
            <a:spLocks noChangeArrowheads="1"/>
          </p:cNvSpPr>
          <p:nvPr/>
        </p:nvSpPr>
        <p:spPr bwMode="auto">
          <a:xfrm>
            <a:off x="357188" y="2133600"/>
            <a:ext cx="50069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 typeface="Arial" panose="020B0604020202020204" pitchFamily="34" charset="0"/>
              <a:buChar char="•"/>
            </a:pPr>
            <a:r>
              <a:rPr lang="en-GB" altLang="en-US" b="0">
                <a:solidFill>
                  <a:schemeClr val="tx1"/>
                </a:solidFill>
                <a:latin typeface="Calibri" panose="020F0502020204030204" pitchFamily="34" charset="0"/>
                <a:cs typeface="Calibri" panose="020F0502020204030204" pitchFamily="34" charset="0"/>
              </a:rPr>
              <a:t> Taking part in planned sessions which are using appropriate training methods.</a:t>
            </a:r>
          </a:p>
          <a:p>
            <a:pPr eaLnBrk="1" hangingPunct="1">
              <a:spcBef>
                <a:spcPct val="0"/>
              </a:spcBef>
              <a:buClrTx/>
              <a:buSzTx/>
              <a:buFont typeface="Arial" panose="020B0604020202020204" pitchFamily="34" charset="0"/>
              <a:buChar char="•"/>
            </a:pPr>
            <a:endParaRPr lang="en-GB" altLang="en-US" b="0">
              <a:solidFill>
                <a:schemeClr val="tx1"/>
              </a:solidFill>
              <a:latin typeface="Calibri" panose="020F0502020204030204" pitchFamily="34" charset="0"/>
              <a:cs typeface="Calibri" panose="020F0502020204030204" pitchFamily="34" charset="0"/>
            </a:endParaRPr>
          </a:p>
          <a:p>
            <a:pPr eaLnBrk="1" hangingPunct="1">
              <a:spcBef>
                <a:spcPct val="0"/>
              </a:spcBef>
              <a:buClrTx/>
              <a:buSzTx/>
              <a:buFont typeface="Arial" panose="020B0604020202020204" pitchFamily="34" charset="0"/>
              <a:buChar char="•"/>
            </a:pPr>
            <a:r>
              <a:rPr lang="en-GB" altLang="en-US" b="0">
                <a:solidFill>
                  <a:schemeClr val="tx1"/>
                </a:solidFill>
                <a:latin typeface="Calibri" panose="020F0502020204030204" pitchFamily="34" charset="0"/>
                <a:cs typeface="Calibri" panose="020F0502020204030204" pitchFamily="34" charset="0"/>
              </a:rPr>
              <a:t> Performing to the best of your ability</a:t>
            </a:r>
          </a:p>
          <a:p>
            <a:pPr eaLnBrk="1" hangingPunct="1">
              <a:spcBef>
                <a:spcPct val="0"/>
              </a:spcBef>
              <a:buClrTx/>
              <a:buSzTx/>
              <a:buFont typeface="Arial" panose="020B0604020202020204" pitchFamily="34" charset="0"/>
              <a:buChar char="•"/>
            </a:pPr>
            <a:endParaRPr lang="en-GB" altLang="en-US" b="0">
              <a:solidFill>
                <a:schemeClr val="tx1"/>
              </a:solidFill>
              <a:latin typeface="Calibri" panose="020F0502020204030204" pitchFamily="34" charset="0"/>
              <a:cs typeface="Calibri" panose="020F0502020204030204" pitchFamily="34" charset="0"/>
            </a:endParaRPr>
          </a:p>
          <a:p>
            <a:pPr eaLnBrk="1" hangingPunct="1">
              <a:spcBef>
                <a:spcPct val="0"/>
              </a:spcBef>
              <a:buClrTx/>
              <a:buSzTx/>
              <a:buFont typeface="Arial" panose="020B0604020202020204" pitchFamily="34" charset="0"/>
              <a:buChar char="•"/>
            </a:pPr>
            <a:r>
              <a:rPr lang="en-GB" altLang="en-US" b="0">
                <a:solidFill>
                  <a:schemeClr val="tx1"/>
                </a:solidFill>
                <a:latin typeface="Calibri" panose="020F0502020204030204" pitchFamily="34" charset="0"/>
                <a:cs typeface="Calibri" panose="020F0502020204030204" pitchFamily="34" charset="0"/>
              </a:rPr>
              <a:t> Gaining agreement from coach / trainer for any missed sessions</a:t>
            </a:r>
          </a:p>
          <a:p>
            <a:pPr eaLnBrk="1" hangingPunct="1">
              <a:spcBef>
                <a:spcPct val="0"/>
              </a:spcBef>
              <a:buClrTx/>
              <a:buSzTx/>
              <a:buFont typeface="Arial" panose="020B0604020202020204" pitchFamily="34" charset="0"/>
              <a:buChar char="•"/>
            </a:pPr>
            <a:endParaRPr lang="en-GB" altLang="en-US" b="0">
              <a:solidFill>
                <a:schemeClr val="tx1"/>
              </a:solidFill>
              <a:latin typeface="Calibri" panose="020F0502020204030204" pitchFamily="34" charset="0"/>
              <a:cs typeface="Calibri" panose="020F0502020204030204" pitchFamily="34" charset="0"/>
            </a:endParaRPr>
          </a:p>
          <a:p>
            <a:pPr eaLnBrk="1" hangingPunct="1">
              <a:spcBef>
                <a:spcPct val="0"/>
              </a:spcBef>
              <a:buClrTx/>
              <a:buSzTx/>
              <a:buFont typeface="Arial" panose="020B0604020202020204" pitchFamily="34" charset="0"/>
              <a:buChar char="•"/>
            </a:pPr>
            <a:r>
              <a:rPr lang="en-GB" altLang="en-US" b="0">
                <a:solidFill>
                  <a:schemeClr val="tx1"/>
                </a:solidFill>
                <a:latin typeface="Calibri" panose="020F0502020204030204" pitchFamily="34" charset="0"/>
                <a:cs typeface="Calibri" panose="020F0502020204030204" pitchFamily="34" charset="0"/>
              </a:rPr>
              <a:t> Understanding the importance of commitment.</a:t>
            </a:r>
          </a:p>
        </p:txBody>
      </p:sp>
      <p:sp>
        <p:nvSpPr>
          <p:cNvPr id="163844" name="TextBox 3">
            <a:extLst>
              <a:ext uri="{FF2B5EF4-FFF2-40B4-BE49-F238E27FC236}">
                <a16:creationId xmlns:a16="http://schemas.microsoft.com/office/drawing/2014/main" id="{FA9A123A-7F84-48A6-8DAA-47B0856B8A2C}"/>
              </a:ext>
            </a:extLst>
          </p:cNvPr>
          <p:cNvSpPr txBox="1">
            <a:spLocks noChangeArrowheads="1"/>
          </p:cNvSpPr>
          <p:nvPr/>
        </p:nvSpPr>
        <p:spPr bwMode="auto">
          <a:xfrm>
            <a:off x="357188" y="981075"/>
            <a:ext cx="8501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You will need to take full responsibility for completing and recording details for each training session </a:t>
            </a:r>
          </a:p>
        </p:txBody>
      </p:sp>
      <p:pic>
        <p:nvPicPr>
          <p:cNvPr id="163845" name="Picture 7" descr="Marathon 1">
            <a:hlinkClick r:id="rId4"/>
            <a:extLst>
              <a:ext uri="{FF2B5EF4-FFF2-40B4-BE49-F238E27FC236}">
                <a16:creationId xmlns:a16="http://schemas.microsoft.com/office/drawing/2014/main" id="{AE7B03C8-1BC8-408F-BEA8-CF524B672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2276475"/>
            <a:ext cx="30003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6">
            <a:extLst>
              <a:ext uri="{FF2B5EF4-FFF2-40B4-BE49-F238E27FC236}">
                <a16:creationId xmlns:a16="http://schemas.microsoft.com/office/drawing/2014/main" id="{515662DA-6DA7-4BF1-BB10-2182375222A4}"/>
              </a:ext>
            </a:extLst>
          </p:cNvPr>
          <p:cNvSpPr>
            <a:spLocks noChangeArrowheads="1"/>
          </p:cNvSpPr>
          <p:nvPr/>
        </p:nvSpPr>
        <p:spPr bwMode="auto">
          <a:xfrm>
            <a:off x="357188" y="285750"/>
            <a:ext cx="8501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Safely implement a personal fitness training programme</a:t>
            </a:r>
          </a:p>
        </p:txBody>
      </p:sp>
      <p:sp>
        <p:nvSpPr>
          <p:cNvPr id="165891" name="TextBox 2">
            <a:extLst>
              <a:ext uri="{FF2B5EF4-FFF2-40B4-BE49-F238E27FC236}">
                <a16:creationId xmlns:a16="http://schemas.microsoft.com/office/drawing/2014/main" id="{8248E47C-A9C9-4BAE-B3E1-ACC6680E1481}"/>
              </a:ext>
            </a:extLst>
          </p:cNvPr>
          <p:cNvSpPr txBox="1">
            <a:spLocks noChangeArrowheads="1"/>
          </p:cNvSpPr>
          <p:nvPr/>
        </p:nvSpPr>
        <p:spPr bwMode="auto">
          <a:xfrm>
            <a:off x="357188" y="981075"/>
            <a:ext cx="8102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Participants must wear the correct training clothing and footwear.</a:t>
            </a:r>
            <a:r>
              <a:rPr lang="en-GB" altLang="en-US" b="0" i="1">
                <a:solidFill>
                  <a:schemeClr val="tx1"/>
                </a:solidFill>
                <a:latin typeface="Calibri" panose="020F0502020204030204" pitchFamily="34" charset="0"/>
                <a:cs typeface="Calibri" panose="020F0502020204030204" pitchFamily="34" charset="0"/>
              </a:rPr>
              <a:t> </a:t>
            </a:r>
          </a:p>
        </p:txBody>
      </p:sp>
      <p:pic>
        <p:nvPicPr>
          <p:cNvPr id="165892" name="Picture 6" descr="3292145208_6663594d2e">
            <a:extLst>
              <a:ext uri="{FF2B5EF4-FFF2-40B4-BE49-F238E27FC236}">
                <a16:creationId xmlns:a16="http://schemas.microsoft.com/office/drawing/2014/main" id="{8CB5470C-9723-4BE6-ADC1-EA6BAD4C9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2276475"/>
            <a:ext cx="45370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Rectangle 1">
            <a:extLst>
              <a:ext uri="{FF2B5EF4-FFF2-40B4-BE49-F238E27FC236}">
                <a16:creationId xmlns:a16="http://schemas.microsoft.com/office/drawing/2014/main" id="{8D0B57F9-F676-4F3C-9E82-7A685EE64C03}"/>
              </a:ext>
            </a:extLst>
          </p:cNvPr>
          <p:cNvSpPr>
            <a:spLocks noChangeArrowheads="1"/>
          </p:cNvSpPr>
          <p:nvPr/>
        </p:nvSpPr>
        <p:spPr bwMode="auto">
          <a:xfrm>
            <a:off x="384175" y="2133600"/>
            <a:ext cx="34671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GB" altLang="en-US" b="0">
                <a:latin typeface="Calibri" panose="020F0502020204030204" pitchFamily="34" charset="0"/>
                <a:cs typeface="Calibri" panose="020F0502020204030204" pitchFamily="34" charset="0"/>
              </a:rPr>
              <a:t>Safe and correct use of equipment</a:t>
            </a:r>
          </a:p>
          <a:p>
            <a:pPr eaLnBrk="1" hangingPunct="1">
              <a:buFont typeface="Arial" panose="020B0604020202020204" pitchFamily="34" charset="0"/>
              <a:buChar char="•"/>
            </a:pPr>
            <a:endParaRPr lang="en-GB" altLang="en-US" b="0">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GB" altLang="en-US" b="0">
                <a:latin typeface="Calibri" panose="020F0502020204030204" pitchFamily="34" charset="0"/>
                <a:cs typeface="Calibri" panose="020F0502020204030204" pitchFamily="34" charset="0"/>
              </a:rPr>
              <a:t>Implementation of the correct technique</a:t>
            </a:r>
          </a:p>
          <a:p>
            <a:pPr eaLnBrk="1" hangingPunct="1">
              <a:buFont typeface="Arial" panose="020B0604020202020204" pitchFamily="34" charset="0"/>
              <a:buChar char="•"/>
            </a:pPr>
            <a:endParaRPr lang="en-GB" altLang="en-US" b="0">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GB" altLang="en-US" b="0">
                <a:latin typeface="Calibri" panose="020F0502020204030204" pitchFamily="34" charset="0"/>
                <a:cs typeface="Calibri" panose="020F0502020204030204" pitchFamily="34" charset="0"/>
              </a:rPr>
              <a:t>Awareness of safety issues </a:t>
            </a:r>
            <a:r>
              <a:rPr lang="en-GB" altLang="en-US" b="0" i="1">
                <a:latin typeface="Calibri" panose="020F0502020204030204" pitchFamily="34" charset="0"/>
                <a:cs typeface="Calibri" panose="020F0502020204030204" pitchFamily="34" charset="0"/>
              </a:rPr>
              <a:t>i.e. Personal safety especially when outside.</a:t>
            </a:r>
            <a:endParaRPr lang="en-GB" altLang="en-US"/>
          </a:p>
        </p:txBody>
      </p:sp>
    </p:spTree>
    <p:custDataLst>
      <p:tags r:id="rId1"/>
    </p:custData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09" name="Text Box 21">
            <a:extLst>
              <a:ext uri="{FF2B5EF4-FFF2-40B4-BE49-F238E27FC236}">
                <a16:creationId xmlns:a16="http://schemas.microsoft.com/office/drawing/2014/main" id="{23920EB0-B2FD-4752-9A51-2F227FFFE2B3}"/>
              </a:ext>
            </a:extLst>
          </p:cNvPr>
          <p:cNvSpPr txBox="1">
            <a:spLocks noChangeArrowheads="1"/>
          </p:cNvSpPr>
          <p:nvPr/>
        </p:nvSpPr>
        <p:spPr bwMode="auto">
          <a:xfrm>
            <a:off x="430213" y="911225"/>
            <a:ext cx="82867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a:solidFill>
                  <a:schemeClr val="tx1"/>
                </a:solidFill>
                <a:latin typeface="Calibri" panose="020F0502020204030204" pitchFamily="34" charset="0"/>
                <a:cs typeface="Calibri" panose="020F0502020204030204" pitchFamily="34" charset="0"/>
              </a:rPr>
              <a:t>A training diary:</a:t>
            </a:r>
          </a:p>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When keeping a training diary athletes should log details of:</a:t>
            </a:r>
          </a:p>
          <a:p>
            <a:pPr eaLnBrk="1" hangingPunct="1">
              <a:spcBef>
                <a:spcPct val="0"/>
              </a:spcBef>
              <a:buClrTx/>
              <a:buSzTx/>
              <a:buFont typeface="Arial" panose="020B0604020202020204" pitchFamily="34" charset="0"/>
              <a:buChar char="•"/>
            </a:pPr>
            <a:r>
              <a:rPr lang="en-GB" altLang="en-US" b="0">
                <a:solidFill>
                  <a:schemeClr val="tx1"/>
                </a:solidFill>
                <a:latin typeface="Calibri" panose="020F0502020204030204" pitchFamily="34" charset="0"/>
                <a:cs typeface="Calibri" panose="020F0502020204030204" pitchFamily="34" charset="0"/>
              </a:rPr>
              <a:t> Competitions and achievements.</a:t>
            </a:r>
          </a:p>
          <a:p>
            <a:pPr eaLnBrk="1" hangingPunct="1">
              <a:spcBef>
                <a:spcPct val="0"/>
              </a:spcBef>
              <a:buClrTx/>
              <a:buSzTx/>
              <a:buFont typeface="Arial" panose="020B0604020202020204" pitchFamily="34" charset="0"/>
              <a:buChar char="•"/>
            </a:pPr>
            <a:r>
              <a:rPr lang="en-GB" altLang="en-US" b="0">
                <a:solidFill>
                  <a:schemeClr val="tx1"/>
                </a:solidFill>
                <a:latin typeface="Calibri" panose="020F0502020204030204" pitchFamily="34" charset="0"/>
                <a:cs typeface="Calibri" panose="020F0502020204030204" pitchFamily="34" charset="0"/>
              </a:rPr>
              <a:t> Progressions and adaptations to training sessions.</a:t>
            </a:r>
          </a:p>
          <a:p>
            <a:pPr eaLnBrk="1" hangingPunct="1">
              <a:spcBef>
                <a:spcPct val="0"/>
              </a:spcBef>
              <a:buClrTx/>
              <a:buSzTx/>
              <a:buFont typeface="Arial" panose="020B0604020202020204" pitchFamily="34" charset="0"/>
              <a:buChar char="•"/>
            </a:pPr>
            <a:r>
              <a:rPr lang="en-GB" altLang="en-US" b="0">
                <a:solidFill>
                  <a:schemeClr val="tx1"/>
                </a:solidFill>
                <a:latin typeface="Calibri" panose="020F0502020204030204" pitchFamily="34" charset="0"/>
                <a:cs typeface="Calibri" panose="020F0502020204030204" pitchFamily="34" charset="0"/>
              </a:rPr>
              <a:t> Personal feelings and motivation for training. </a:t>
            </a:r>
          </a:p>
        </p:txBody>
      </p:sp>
      <p:sp>
        <p:nvSpPr>
          <p:cNvPr id="167939" name="Rectangle 6">
            <a:extLst>
              <a:ext uri="{FF2B5EF4-FFF2-40B4-BE49-F238E27FC236}">
                <a16:creationId xmlns:a16="http://schemas.microsoft.com/office/drawing/2014/main" id="{20C96F8A-0F93-4CC7-A220-035A137402A3}"/>
              </a:ext>
            </a:extLst>
          </p:cNvPr>
          <p:cNvSpPr>
            <a:spLocks noChangeArrowheads="1"/>
          </p:cNvSpPr>
          <p:nvPr/>
        </p:nvSpPr>
        <p:spPr bwMode="auto">
          <a:xfrm>
            <a:off x="428625" y="309563"/>
            <a:ext cx="4672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Training diary for each session</a:t>
            </a:r>
          </a:p>
        </p:txBody>
      </p:sp>
      <p:pic>
        <p:nvPicPr>
          <p:cNvPr id="167940" name="Picture 2" descr="E:\PICTURES\E4E8D9569DA6AEFAA562DF68417A92.jpg">
            <a:extLst>
              <a:ext uri="{FF2B5EF4-FFF2-40B4-BE49-F238E27FC236}">
                <a16:creationId xmlns:a16="http://schemas.microsoft.com/office/drawing/2014/main" id="{26EA5AA4-EE14-4A27-8229-B43B15B48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8635"/>
          <a:stretch>
            <a:fillRect/>
          </a:stretch>
        </p:blipFill>
        <p:spPr bwMode="auto">
          <a:xfrm>
            <a:off x="4716463" y="3240088"/>
            <a:ext cx="35972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6" descr="black notebook with pencil">
            <a:hlinkClick r:id="rId5"/>
            <a:extLst>
              <a:ext uri="{FF2B5EF4-FFF2-40B4-BE49-F238E27FC236}">
                <a16:creationId xmlns:a16="http://schemas.microsoft.com/office/drawing/2014/main" id="{0209B3F2-BE08-41A7-8497-0AA320ADCE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3240088"/>
            <a:ext cx="38544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1509">
                                            <p:txEl>
                                              <p:pRg st="0" end="0"/>
                                            </p:txEl>
                                          </p:spTgt>
                                        </p:tgtEl>
                                        <p:attrNameLst>
                                          <p:attrName>style.visibility</p:attrName>
                                        </p:attrNameLst>
                                      </p:cBhvr>
                                      <p:to>
                                        <p:strVal val="visible"/>
                                      </p:to>
                                    </p:set>
                                    <p:animEffect transition="in" filter="wipe(left)">
                                      <p:cBhvr>
                                        <p:cTn id="7" dur="500"/>
                                        <p:tgtEl>
                                          <p:spTgt spid="19150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1509">
                                            <p:txEl>
                                              <p:pRg st="1" end="1"/>
                                            </p:txEl>
                                          </p:spTgt>
                                        </p:tgtEl>
                                        <p:attrNameLst>
                                          <p:attrName>style.visibility</p:attrName>
                                        </p:attrNameLst>
                                      </p:cBhvr>
                                      <p:to>
                                        <p:strVal val="visible"/>
                                      </p:to>
                                    </p:set>
                                    <p:animEffect transition="in" filter="wipe(left)">
                                      <p:cBhvr>
                                        <p:cTn id="12" dur="500"/>
                                        <p:tgtEl>
                                          <p:spTgt spid="19150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1509">
                                            <p:txEl>
                                              <p:pRg st="2" end="2"/>
                                            </p:txEl>
                                          </p:spTgt>
                                        </p:tgtEl>
                                        <p:attrNameLst>
                                          <p:attrName>style.visibility</p:attrName>
                                        </p:attrNameLst>
                                      </p:cBhvr>
                                      <p:to>
                                        <p:strVal val="visible"/>
                                      </p:to>
                                    </p:set>
                                    <p:animEffect transition="in" filter="wipe(left)">
                                      <p:cBhvr>
                                        <p:cTn id="17" dur="500"/>
                                        <p:tgtEl>
                                          <p:spTgt spid="19150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1509">
                                            <p:txEl>
                                              <p:pRg st="3" end="3"/>
                                            </p:txEl>
                                          </p:spTgt>
                                        </p:tgtEl>
                                        <p:attrNameLst>
                                          <p:attrName>style.visibility</p:attrName>
                                        </p:attrNameLst>
                                      </p:cBhvr>
                                      <p:to>
                                        <p:strVal val="visible"/>
                                      </p:to>
                                    </p:set>
                                    <p:animEffect transition="in" filter="wipe(left)">
                                      <p:cBhvr>
                                        <p:cTn id="22" dur="500"/>
                                        <p:tgtEl>
                                          <p:spTgt spid="19150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1509">
                                            <p:txEl>
                                              <p:pRg st="4" end="4"/>
                                            </p:txEl>
                                          </p:spTgt>
                                        </p:tgtEl>
                                        <p:attrNameLst>
                                          <p:attrName>style.visibility</p:attrName>
                                        </p:attrNameLst>
                                      </p:cBhvr>
                                      <p:to>
                                        <p:strVal val="visible"/>
                                      </p:to>
                                    </p:set>
                                    <p:animEffect transition="in" filter="wipe(left)">
                                      <p:cBhvr>
                                        <p:cTn id="27" dur="500"/>
                                        <p:tgtEl>
                                          <p:spTgt spid="19150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09"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03047D-9A5E-449F-9254-F80BC70EC832}"/>
              </a:ext>
            </a:extLst>
          </p:cNvPr>
          <p:cNvSpPr/>
          <p:nvPr/>
        </p:nvSpPr>
        <p:spPr>
          <a:xfrm>
            <a:off x="539750" y="981075"/>
            <a:ext cx="3455988" cy="56324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en-GB" b="0" u="sng" dirty="0">
                <a:latin typeface="Calibri" panose="020F0502020204030204" pitchFamily="34" charset="0"/>
                <a:cs typeface="Calibri" panose="020F0502020204030204" pitchFamily="34" charset="0"/>
              </a:rPr>
              <a:t>Make sure you: </a:t>
            </a:r>
          </a:p>
          <a:p>
            <a:pPr>
              <a:buFont typeface="Arial" pitchFamily="34" charset="0"/>
              <a:buChar char="•"/>
              <a:defRPr/>
            </a:pPr>
            <a:r>
              <a:rPr lang="en-GB" b="0" dirty="0">
                <a:latin typeface="Calibri" panose="020F0502020204030204" pitchFamily="34" charset="0"/>
                <a:cs typeface="Calibri" panose="020F0502020204030204" pitchFamily="34" charset="0"/>
              </a:rPr>
              <a:t> Use dates and times</a:t>
            </a:r>
          </a:p>
          <a:p>
            <a:pPr>
              <a:buFont typeface="Arial" pitchFamily="34" charset="0"/>
              <a:buChar char="•"/>
              <a:defRPr/>
            </a:pPr>
            <a:r>
              <a:rPr lang="en-GB" b="0" dirty="0">
                <a:latin typeface="Calibri" panose="020F0502020204030204" pitchFamily="34" charset="0"/>
                <a:cs typeface="Calibri" panose="020F0502020204030204" pitchFamily="34" charset="0"/>
              </a:rPr>
              <a:t> Log session duration</a:t>
            </a:r>
          </a:p>
          <a:p>
            <a:pPr>
              <a:buFont typeface="Arial" pitchFamily="34" charset="0"/>
              <a:buChar char="•"/>
              <a:defRPr/>
            </a:pPr>
            <a:r>
              <a:rPr lang="en-GB" b="0" dirty="0">
                <a:latin typeface="Calibri" panose="020F0502020204030204" pitchFamily="34" charset="0"/>
                <a:cs typeface="Calibri" panose="020F0502020204030204" pitchFamily="34" charset="0"/>
              </a:rPr>
              <a:t> Resources required (equipment)</a:t>
            </a:r>
          </a:p>
          <a:p>
            <a:pPr>
              <a:buFont typeface="Arial" pitchFamily="34" charset="0"/>
              <a:buChar char="•"/>
              <a:defRPr/>
            </a:pPr>
            <a:r>
              <a:rPr lang="en-GB" b="0" dirty="0">
                <a:latin typeface="Calibri" panose="020F0502020204030204" pitchFamily="34" charset="0"/>
                <a:cs typeface="Calibri" panose="020F0502020204030204" pitchFamily="34" charset="0"/>
              </a:rPr>
              <a:t> Log personal performances/</a:t>
            </a:r>
          </a:p>
          <a:p>
            <a:pPr>
              <a:defRPr/>
            </a:pPr>
            <a:r>
              <a:rPr lang="en-GB" b="0" dirty="0">
                <a:latin typeface="Calibri" panose="020F0502020204030204" pitchFamily="34" charset="0"/>
                <a:cs typeface="Calibri" panose="020F0502020204030204" pitchFamily="34" charset="0"/>
              </a:rPr>
              <a:t>achievements</a:t>
            </a:r>
          </a:p>
          <a:p>
            <a:pPr>
              <a:buFont typeface="Arial" pitchFamily="34" charset="0"/>
              <a:buChar char="•"/>
              <a:defRPr/>
            </a:pPr>
            <a:r>
              <a:rPr lang="en-GB" b="0" dirty="0">
                <a:latin typeface="Calibri" panose="020F0502020204030204" pitchFamily="34" charset="0"/>
                <a:cs typeface="Calibri" panose="020F0502020204030204" pitchFamily="34" charset="0"/>
              </a:rPr>
              <a:t> Type of training</a:t>
            </a:r>
          </a:p>
          <a:p>
            <a:pPr>
              <a:buFont typeface="Arial" pitchFamily="34" charset="0"/>
              <a:buChar char="•"/>
              <a:defRPr/>
            </a:pPr>
            <a:r>
              <a:rPr lang="en-GB" b="0" dirty="0">
                <a:latin typeface="Calibri" panose="020F0502020204030204" pitchFamily="34" charset="0"/>
                <a:cs typeface="Calibri" panose="020F0502020204030204" pitchFamily="34" charset="0"/>
              </a:rPr>
              <a:t> FITT programme details</a:t>
            </a:r>
          </a:p>
          <a:p>
            <a:pPr>
              <a:buFont typeface="Arial" pitchFamily="34" charset="0"/>
              <a:buChar char="•"/>
              <a:defRPr/>
            </a:pPr>
            <a:r>
              <a:rPr lang="en-GB" b="0" dirty="0">
                <a:latin typeface="Calibri" panose="020F0502020204030204" pitchFamily="34" charset="0"/>
                <a:cs typeface="Calibri" panose="020F0502020204030204" pitchFamily="34" charset="0"/>
              </a:rPr>
              <a:t> Principles of training and intensity using % HR max and RPE</a:t>
            </a:r>
          </a:p>
          <a:p>
            <a:pPr>
              <a:buFont typeface="Arial" pitchFamily="34" charset="0"/>
              <a:buChar char="•"/>
              <a:defRPr/>
            </a:pPr>
            <a:r>
              <a:rPr lang="en-GB" b="0" dirty="0">
                <a:latin typeface="Calibri" panose="020F0502020204030204" pitchFamily="34" charset="0"/>
                <a:cs typeface="Calibri" panose="020F0502020204030204" pitchFamily="34" charset="0"/>
              </a:rPr>
              <a:t> Include summary comments</a:t>
            </a:r>
            <a:endParaRPr lang="en-GB" dirty="0">
              <a:latin typeface="Calibri" panose="020F0502020204030204" pitchFamily="34" charset="0"/>
              <a:cs typeface="Calibri" panose="020F0502020204030204" pitchFamily="34" charset="0"/>
            </a:endParaRPr>
          </a:p>
        </p:txBody>
      </p:sp>
      <p:sp>
        <p:nvSpPr>
          <p:cNvPr id="169987" name="Rectangle 6">
            <a:extLst>
              <a:ext uri="{FF2B5EF4-FFF2-40B4-BE49-F238E27FC236}">
                <a16:creationId xmlns:a16="http://schemas.microsoft.com/office/drawing/2014/main" id="{54A1E668-5B68-4798-AB95-C9F2DEC9B0E3}"/>
              </a:ext>
            </a:extLst>
          </p:cNvPr>
          <p:cNvSpPr>
            <a:spLocks noChangeArrowheads="1"/>
          </p:cNvSpPr>
          <p:nvPr/>
        </p:nvSpPr>
        <p:spPr bwMode="auto">
          <a:xfrm>
            <a:off x="428625" y="309563"/>
            <a:ext cx="4672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Training diary for each session</a:t>
            </a:r>
          </a:p>
        </p:txBody>
      </p:sp>
      <p:pic>
        <p:nvPicPr>
          <p:cNvPr id="169988" name="Picture 2" descr="Image result for dates and times log">
            <a:extLst>
              <a:ext uri="{FF2B5EF4-FFF2-40B4-BE49-F238E27FC236}">
                <a16:creationId xmlns:a16="http://schemas.microsoft.com/office/drawing/2014/main" id="{B29EF638-A733-47A4-8800-04031DEA1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982" t="11183" r="26634" b="-993"/>
          <a:stretch>
            <a:fillRect/>
          </a:stretch>
        </p:blipFill>
        <p:spPr bwMode="auto">
          <a:xfrm>
            <a:off x="4284663" y="981075"/>
            <a:ext cx="414178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6">
            <a:extLst>
              <a:ext uri="{FF2B5EF4-FFF2-40B4-BE49-F238E27FC236}">
                <a16:creationId xmlns:a16="http://schemas.microsoft.com/office/drawing/2014/main" id="{B82C6AB4-D005-46E1-B890-9CA645200122}"/>
              </a:ext>
            </a:extLst>
          </p:cNvPr>
          <p:cNvSpPr>
            <a:spLocks noChangeArrowheads="1"/>
          </p:cNvSpPr>
          <p:nvPr/>
        </p:nvSpPr>
        <p:spPr bwMode="auto">
          <a:xfrm>
            <a:off x="449263" y="333375"/>
            <a:ext cx="3335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Measures for success</a:t>
            </a:r>
          </a:p>
        </p:txBody>
      </p:sp>
      <p:sp>
        <p:nvSpPr>
          <p:cNvPr id="172035" name="TextBox 3">
            <a:extLst>
              <a:ext uri="{FF2B5EF4-FFF2-40B4-BE49-F238E27FC236}">
                <a16:creationId xmlns:a16="http://schemas.microsoft.com/office/drawing/2014/main" id="{FBCB54B5-8B39-4632-97DE-524D0758DC63}"/>
              </a:ext>
            </a:extLst>
          </p:cNvPr>
          <p:cNvSpPr txBox="1">
            <a:spLocks noChangeArrowheads="1"/>
          </p:cNvSpPr>
          <p:nvPr/>
        </p:nvSpPr>
        <p:spPr bwMode="auto">
          <a:xfrm>
            <a:off x="449263" y="908050"/>
            <a:ext cx="8278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Success may be gauged by the level of </a:t>
            </a:r>
            <a:r>
              <a:rPr lang="en-GB" altLang="en-US">
                <a:solidFill>
                  <a:schemeClr val="tx1"/>
                </a:solidFill>
                <a:latin typeface="Calibri" panose="020F0502020204030204" pitchFamily="34" charset="0"/>
                <a:cs typeface="Calibri" panose="020F0502020204030204" pitchFamily="34" charset="0"/>
              </a:rPr>
              <a:t>intrinsic</a:t>
            </a:r>
            <a:r>
              <a:rPr lang="en-GB" altLang="en-US" b="0">
                <a:solidFill>
                  <a:schemeClr val="tx1"/>
                </a:solidFill>
                <a:latin typeface="Calibri" panose="020F0502020204030204" pitchFamily="34" charset="0"/>
                <a:cs typeface="Calibri" panose="020F0502020204030204" pitchFamily="34" charset="0"/>
              </a:rPr>
              <a:t> and </a:t>
            </a:r>
            <a:r>
              <a:rPr lang="en-GB" altLang="en-US">
                <a:solidFill>
                  <a:schemeClr val="tx1"/>
                </a:solidFill>
                <a:latin typeface="Calibri" panose="020F0502020204030204" pitchFamily="34" charset="0"/>
                <a:cs typeface="Calibri" panose="020F0502020204030204" pitchFamily="34" charset="0"/>
              </a:rPr>
              <a:t>extrinsic</a:t>
            </a:r>
            <a:r>
              <a:rPr lang="en-GB" altLang="en-US" b="0">
                <a:solidFill>
                  <a:schemeClr val="tx1"/>
                </a:solidFill>
                <a:latin typeface="Calibri" panose="020F0502020204030204" pitchFamily="34" charset="0"/>
                <a:cs typeface="Calibri" panose="020F0502020204030204" pitchFamily="34" charset="0"/>
              </a:rPr>
              <a:t> motivation.</a:t>
            </a:r>
          </a:p>
        </p:txBody>
      </p:sp>
      <p:sp>
        <p:nvSpPr>
          <p:cNvPr id="172036" name="TextBox 5">
            <a:extLst>
              <a:ext uri="{FF2B5EF4-FFF2-40B4-BE49-F238E27FC236}">
                <a16:creationId xmlns:a16="http://schemas.microsoft.com/office/drawing/2014/main" id="{A216A1CE-742C-4D20-A87D-A4E93865674F}"/>
              </a:ext>
            </a:extLst>
          </p:cNvPr>
          <p:cNvSpPr txBox="1">
            <a:spLocks noChangeArrowheads="1"/>
          </p:cNvSpPr>
          <p:nvPr/>
        </p:nvSpPr>
        <p:spPr bwMode="auto">
          <a:xfrm>
            <a:off x="539750" y="5805488"/>
            <a:ext cx="79930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Levels of self motivation and self-confidence towards completing the 4/6 week programme. </a:t>
            </a:r>
            <a:endParaRPr lang="en-GB" altLang="en-US" b="0" i="1">
              <a:solidFill>
                <a:schemeClr val="tx1"/>
              </a:solidFill>
              <a:latin typeface="Calibri" panose="020F0502020204030204" pitchFamily="34" charset="0"/>
              <a:cs typeface="Calibri" panose="020F0502020204030204" pitchFamily="34" charset="0"/>
            </a:endParaRPr>
          </a:p>
        </p:txBody>
      </p:sp>
      <p:pic>
        <p:nvPicPr>
          <p:cNvPr id="172037" name="Picture 2" descr="Image result for intrinsic and extrinsic motivation.">
            <a:extLst>
              <a:ext uri="{FF2B5EF4-FFF2-40B4-BE49-F238E27FC236}">
                <a16:creationId xmlns:a16="http://schemas.microsoft.com/office/drawing/2014/main" id="{1D3BEDFE-8F47-4789-87C1-FD20747A3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363"/>
          <a:stretch>
            <a:fillRect/>
          </a:stretch>
        </p:blipFill>
        <p:spPr bwMode="auto">
          <a:xfrm>
            <a:off x="1619250" y="1844675"/>
            <a:ext cx="60198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6">
            <a:extLst>
              <a:ext uri="{FF2B5EF4-FFF2-40B4-BE49-F238E27FC236}">
                <a16:creationId xmlns:a16="http://schemas.microsoft.com/office/drawing/2014/main" id="{AA954714-F7F6-4E30-9CCC-C3A671748416}"/>
              </a:ext>
            </a:extLst>
          </p:cNvPr>
          <p:cNvSpPr>
            <a:spLocks noChangeArrowheads="1"/>
          </p:cNvSpPr>
          <p:nvPr/>
        </p:nvSpPr>
        <p:spPr bwMode="auto">
          <a:xfrm>
            <a:off x="396875" y="312738"/>
            <a:ext cx="3336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Measures for success</a:t>
            </a:r>
          </a:p>
        </p:txBody>
      </p:sp>
      <p:sp>
        <p:nvSpPr>
          <p:cNvPr id="174083" name="TextBox 3">
            <a:extLst>
              <a:ext uri="{FF2B5EF4-FFF2-40B4-BE49-F238E27FC236}">
                <a16:creationId xmlns:a16="http://schemas.microsoft.com/office/drawing/2014/main" id="{7CC94215-36EA-473F-8030-021F5B1A8653}"/>
              </a:ext>
            </a:extLst>
          </p:cNvPr>
          <p:cNvSpPr txBox="1">
            <a:spLocks noChangeArrowheads="1"/>
          </p:cNvSpPr>
          <p:nvPr/>
        </p:nvSpPr>
        <p:spPr bwMode="auto">
          <a:xfrm>
            <a:off x="396875" y="908050"/>
            <a:ext cx="44291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Motivation for training, including details in the diary of personal feelings before, during and after each training session.</a:t>
            </a:r>
          </a:p>
        </p:txBody>
      </p:sp>
      <p:sp>
        <p:nvSpPr>
          <p:cNvPr id="174084" name="TextBox 5">
            <a:extLst>
              <a:ext uri="{FF2B5EF4-FFF2-40B4-BE49-F238E27FC236}">
                <a16:creationId xmlns:a16="http://schemas.microsoft.com/office/drawing/2014/main" id="{BAFE6D07-750F-4A07-8D5E-5AE24BF78CCD}"/>
              </a:ext>
            </a:extLst>
          </p:cNvPr>
          <p:cNvSpPr txBox="1">
            <a:spLocks noChangeArrowheads="1"/>
          </p:cNvSpPr>
          <p:nvPr/>
        </p:nvSpPr>
        <p:spPr bwMode="auto">
          <a:xfrm>
            <a:off x="4929188" y="3786188"/>
            <a:ext cx="39290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Details of how the programme has been adapted to ensure continued commitment to training. </a:t>
            </a:r>
            <a:r>
              <a:rPr lang="en-GB" altLang="en-US" b="0" i="1">
                <a:solidFill>
                  <a:schemeClr val="tx1"/>
                </a:solidFill>
                <a:latin typeface="Calibri" panose="020F0502020204030204" pitchFamily="34" charset="0"/>
                <a:cs typeface="Calibri" panose="020F0502020204030204" pitchFamily="34" charset="0"/>
              </a:rPr>
              <a:t>i.e. Using a variety of activities/ training methods.</a:t>
            </a:r>
          </a:p>
        </p:txBody>
      </p:sp>
      <p:pic>
        <p:nvPicPr>
          <p:cNvPr id="174085" name="Picture 2" descr="C:\Documents and Settings\School\My Documents\My Pictures\motivation.bmp">
            <a:extLst>
              <a:ext uri="{FF2B5EF4-FFF2-40B4-BE49-F238E27FC236}">
                <a16:creationId xmlns:a16="http://schemas.microsoft.com/office/drawing/2014/main" id="{674792A2-33A9-4A62-A856-E7FE00303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052513"/>
            <a:ext cx="32131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11" descr="Competition moment">
            <a:extLst>
              <a:ext uri="{FF2B5EF4-FFF2-40B4-BE49-F238E27FC236}">
                <a16:creationId xmlns:a16="http://schemas.microsoft.com/office/drawing/2014/main" id="{1F432303-FB45-4FAD-BC07-2F958A41E0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088" y="3213100"/>
            <a:ext cx="4252912"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Box 6">
            <a:extLst>
              <a:ext uri="{FF2B5EF4-FFF2-40B4-BE49-F238E27FC236}">
                <a16:creationId xmlns:a16="http://schemas.microsoft.com/office/drawing/2014/main" id="{C2CC7BB3-83F3-404C-B09E-2C7110E96472}"/>
              </a:ext>
            </a:extLst>
          </p:cNvPr>
          <p:cNvSpPr txBox="1">
            <a:spLocks noChangeArrowheads="1"/>
          </p:cNvSpPr>
          <p:nvPr/>
        </p:nvSpPr>
        <p:spPr bwMode="auto">
          <a:xfrm>
            <a:off x="407988" y="914400"/>
            <a:ext cx="818673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Achievement against personal aims, goals and objectives </a:t>
            </a:r>
          </a:p>
          <a:p>
            <a:pPr eaLnBrk="1" hangingPunct="1">
              <a:spcBef>
                <a:spcPct val="0"/>
              </a:spcBef>
              <a:buClrTx/>
              <a:buSzTx/>
              <a:buFontTx/>
              <a:buNone/>
            </a:pPr>
            <a:r>
              <a:rPr lang="en-GB" altLang="en-US" b="0" i="1">
                <a:solidFill>
                  <a:schemeClr val="tx1"/>
                </a:solidFill>
                <a:latin typeface="Calibri" panose="020F0502020204030204" pitchFamily="34" charset="0"/>
                <a:cs typeface="Calibri" panose="020F0502020204030204" pitchFamily="34" charset="0"/>
              </a:rPr>
              <a:t>i.e. How has performance or improvement in the component of fitness chosen been taken to a higher level?</a:t>
            </a:r>
          </a:p>
        </p:txBody>
      </p:sp>
      <p:pic>
        <p:nvPicPr>
          <p:cNvPr id="176131" name="Picture 2" descr="Competition moment">
            <a:extLst>
              <a:ext uri="{FF2B5EF4-FFF2-40B4-BE49-F238E27FC236}">
                <a16:creationId xmlns:a16="http://schemas.microsoft.com/office/drawing/2014/main" id="{50E5528D-91CC-4608-BD70-4CD6A1780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565400"/>
            <a:ext cx="37830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4" descr="Competition moment">
            <a:extLst>
              <a:ext uri="{FF2B5EF4-FFF2-40B4-BE49-F238E27FC236}">
                <a16:creationId xmlns:a16="http://schemas.microsoft.com/office/drawing/2014/main" id="{67E54A93-14F5-4A57-B5C0-065FD04D2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1513" y="2565400"/>
            <a:ext cx="3784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Rectangle 6">
            <a:extLst>
              <a:ext uri="{FF2B5EF4-FFF2-40B4-BE49-F238E27FC236}">
                <a16:creationId xmlns:a16="http://schemas.microsoft.com/office/drawing/2014/main" id="{1BF23CC0-8B62-4BCA-96E3-B603D21611E5}"/>
              </a:ext>
            </a:extLst>
          </p:cNvPr>
          <p:cNvSpPr>
            <a:spLocks noChangeArrowheads="1"/>
          </p:cNvSpPr>
          <p:nvPr/>
        </p:nvSpPr>
        <p:spPr bwMode="auto">
          <a:xfrm>
            <a:off x="407988" y="361950"/>
            <a:ext cx="3336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Measures for success</a:t>
            </a:r>
          </a:p>
        </p:txBody>
      </p:sp>
    </p:spTree>
    <p:custDataLst>
      <p:tags r:id="rId1"/>
    </p:custData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8">
            <a:extLst>
              <a:ext uri="{FF2B5EF4-FFF2-40B4-BE49-F238E27FC236}">
                <a16:creationId xmlns:a16="http://schemas.microsoft.com/office/drawing/2014/main" id="{EB249A60-7667-412C-978F-BC0009889FCD}"/>
              </a:ext>
            </a:extLst>
          </p:cNvPr>
          <p:cNvSpPr>
            <a:spLocks noChangeArrowheads="1"/>
          </p:cNvSpPr>
          <p:nvPr/>
        </p:nvSpPr>
        <p:spPr bwMode="auto">
          <a:xfrm>
            <a:off x="427038" y="282575"/>
            <a:ext cx="423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Section C: Assignment Task</a:t>
            </a:r>
          </a:p>
        </p:txBody>
      </p:sp>
      <p:sp>
        <p:nvSpPr>
          <p:cNvPr id="178179" name="Rectangle 5">
            <a:extLst>
              <a:ext uri="{FF2B5EF4-FFF2-40B4-BE49-F238E27FC236}">
                <a16:creationId xmlns:a16="http://schemas.microsoft.com/office/drawing/2014/main" id="{49AF5D02-A039-4B12-9F89-D93802D5558D}"/>
              </a:ext>
            </a:extLst>
          </p:cNvPr>
          <p:cNvSpPr>
            <a:spLocks noChangeArrowheads="1"/>
          </p:cNvSpPr>
          <p:nvPr/>
        </p:nvSpPr>
        <p:spPr bwMode="auto">
          <a:xfrm>
            <a:off x="427038" y="1412875"/>
            <a:ext cx="76009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a:solidFill>
                  <a:schemeClr val="tx1"/>
                </a:solidFill>
                <a:latin typeface="Calibri" panose="020F0502020204030204" pitchFamily="34" charset="0"/>
                <a:cs typeface="Calibri" panose="020F0502020204030204" pitchFamily="34" charset="0"/>
              </a:rPr>
              <a:t>Task C:</a:t>
            </a:r>
          </a:p>
          <a:p>
            <a:pPr>
              <a:buFont typeface="Wingdings 3" panose="05040102010807070707" pitchFamily="18" charset="2"/>
              <a:buNone/>
            </a:pPr>
            <a:r>
              <a:rPr lang="en-GB" altLang="en-US" b="0">
                <a:latin typeface="Calibri" panose="020F0502020204030204" pitchFamily="34" charset="0"/>
                <a:cs typeface="Calibri" panose="020F0502020204030204" pitchFamily="34" charset="0"/>
              </a:rPr>
              <a:t>Safely implement a successful six-week personal fitness training programme, maintaining a training diary to summarise outcomes and evaluate performance/progress.</a:t>
            </a:r>
            <a:endParaRPr lang="en-GB" altLang="en-US" b="0">
              <a:solidFill>
                <a:schemeClr val="tx1"/>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0662BF2D-E716-4C72-8984-53EE99E5F158}"/>
              </a:ext>
            </a:extLst>
          </p:cNvPr>
          <p:cNvSpPr txBox="1"/>
          <p:nvPr/>
        </p:nvSpPr>
        <p:spPr>
          <a:xfrm>
            <a:off x="611188" y="5949950"/>
            <a:ext cx="7489825" cy="4302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GB" sz="2200" dirty="0">
                <a:latin typeface="Calibri" panose="020F0502020204030204" pitchFamily="34" charset="0"/>
                <a:cs typeface="Calibri" panose="020F0502020204030204" pitchFamily="34" charset="0"/>
              </a:rPr>
              <a:t>Check your Assignment Booklet for the Assessment Criteria</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8">
            <a:extLst>
              <a:ext uri="{FF2B5EF4-FFF2-40B4-BE49-F238E27FC236}">
                <a16:creationId xmlns:a16="http://schemas.microsoft.com/office/drawing/2014/main" id="{ECCC7DD8-A886-4C80-9499-F4461D583221}"/>
              </a:ext>
            </a:extLst>
          </p:cNvPr>
          <p:cNvSpPr>
            <a:spLocks noChangeArrowheads="1"/>
          </p:cNvSpPr>
          <p:nvPr/>
        </p:nvSpPr>
        <p:spPr bwMode="auto">
          <a:xfrm>
            <a:off x="395288" y="957263"/>
            <a:ext cx="8143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
                <a:schemeClr val="tx1"/>
              </a:buClr>
              <a:buSzTx/>
              <a:buFontTx/>
              <a:buNone/>
            </a:pPr>
            <a:r>
              <a:rPr kumimoji="1" lang="en-GB" altLang="en-US" b="0">
                <a:solidFill>
                  <a:schemeClr val="tx1"/>
                </a:solidFill>
                <a:latin typeface="Calibri" panose="020F0502020204030204" pitchFamily="34" charset="0"/>
              </a:rPr>
              <a:t>Goal setting is an effective method of progressing, managing demanded of sport and as part of injury rehabilitation. </a:t>
            </a:r>
          </a:p>
        </p:txBody>
      </p:sp>
      <p:sp>
        <p:nvSpPr>
          <p:cNvPr id="24579" name="Rectangle 8">
            <a:extLst>
              <a:ext uri="{FF2B5EF4-FFF2-40B4-BE49-F238E27FC236}">
                <a16:creationId xmlns:a16="http://schemas.microsoft.com/office/drawing/2014/main" id="{AC8694F4-F60D-4401-AD60-563B476407AF}"/>
              </a:ext>
            </a:extLst>
          </p:cNvPr>
          <p:cNvSpPr>
            <a:spLocks noChangeArrowheads="1"/>
          </p:cNvSpPr>
          <p:nvPr/>
        </p:nvSpPr>
        <p:spPr bwMode="auto">
          <a:xfrm>
            <a:off x="395288" y="2060575"/>
            <a:ext cx="35274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a:solidFill>
                  <a:schemeClr val="tx1"/>
                </a:solidFill>
                <a:latin typeface="Calibri" panose="020F0502020204030204" pitchFamily="34" charset="0"/>
              </a:rPr>
              <a:t>Timescales for goals:</a:t>
            </a:r>
          </a:p>
          <a:p>
            <a:pPr>
              <a:spcBef>
                <a:spcPct val="0"/>
              </a:spcBef>
              <a:buClrTx/>
              <a:buSzTx/>
              <a:buFontTx/>
              <a:buNone/>
            </a:pPr>
            <a:r>
              <a:rPr lang="en-GB" altLang="en-US" b="0">
                <a:solidFill>
                  <a:schemeClr val="tx1"/>
                </a:solidFill>
                <a:latin typeface="Calibri" panose="020F0502020204030204" pitchFamily="34" charset="0"/>
              </a:rPr>
              <a:t>Goals set should be set and followed up with timely reviews. Individuals and teams will use </a:t>
            </a:r>
            <a:r>
              <a:rPr lang="en-GB" altLang="en-US">
                <a:solidFill>
                  <a:schemeClr val="tx1"/>
                </a:solidFill>
                <a:latin typeface="Calibri" panose="020F0502020204030204" pitchFamily="34" charset="0"/>
              </a:rPr>
              <a:t>short, medium and long term goals</a:t>
            </a:r>
            <a:r>
              <a:rPr lang="en-GB" altLang="en-US" b="0">
                <a:solidFill>
                  <a:schemeClr val="tx1"/>
                </a:solidFill>
                <a:latin typeface="Calibri" panose="020F0502020204030204" pitchFamily="34" charset="0"/>
              </a:rPr>
              <a:t> to allow for </a:t>
            </a:r>
            <a:r>
              <a:rPr lang="en-GB" altLang="en-US">
                <a:solidFill>
                  <a:schemeClr val="tx1"/>
                </a:solidFill>
                <a:latin typeface="Calibri" panose="020F0502020204030204" pitchFamily="34" charset="0"/>
              </a:rPr>
              <a:t>incremental success</a:t>
            </a:r>
            <a:r>
              <a:rPr lang="en-GB" altLang="en-US" b="0">
                <a:solidFill>
                  <a:schemeClr val="tx1"/>
                </a:solidFill>
                <a:latin typeface="Calibri" panose="020F0502020204030204" pitchFamily="34" charset="0"/>
              </a:rPr>
              <a:t>. </a:t>
            </a:r>
            <a:endParaRPr lang="en-US" altLang="en-US">
              <a:solidFill>
                <a:schemeClr val="tx1"/>
              </a:solidFill>
              <a:latin typeface="Calibri" panose="020F0502020204030204" pitchFamily="34" charset="0"/>
            </a:endParaRPr>
          </a:p>
        </p:txBody>
      </p:sp>
      <p:sp>
        <p:nvSpPr>
          <p:cNvPr id="24580" name="Rectangle 8">
            <a:extLst>
              <a:ext uri="{FF2B5EF4-FFF2-40B4-BE49-F238E27FC236}">
                <a16:creationId xmlns:a16="http://schemas.microsoft.com/office/drawing/2014/main" id="{FA03AC03-DA79-47BC-9608-F7EEABC7F7D4}"/>
              </a:ext>
            </a:extLst>
          </p:cNvPr>
          <p:cNvSpPr>
            <a:spLocks noChangeArrowheads="1"/>
          </p:cNvSpPr>
          <p:nvPr/>
        </p:nvSpPr>
        <p:spPr bwMode="auto">
          <a:xfrm>
            <a:off x="395288" y="5838825"/>
            <a:ext cx="8137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lvl="1">
              <a:spcBef>
                <a:spcPct val="0"/>
              </a:spcBef>
              <a:buClrTx/>
              <a:buSzTx/>
              <a:buFontTx/>
              <a:buNone/>
            </a:pPr>
            <a:r>
              <a:rPr lang="en-GB" altLang="en-US" sz="2400">
                <a:solidFill>
                  <a:schemeClr val="tx1"/>
                </a:solidFill>
                <a:latin typeface="Calibri" panose="020F0502020204030204" pitchFamily="34" charset="0"/>
              </a:rPr>
              <a:t>Think. Pair. Share – What sort of goals might an injured athlete set?</a:t>
            </a:r>
          </a:p>
        </p:txBody>
      </p:sp>
      <p:pic>
        <p:nvPicPr>
          <p:cNvPr id="24581" name="Picture 2" descr="Image result for goal setting">
            <a:extLst>
              <a:ext uri="{FF2B5EF4-FFF2-40B4-BE49-F238E27FC236}">
                <a16:creationId xmlns:a16="http://schemas.microsoft.com/office/drawing/2014/main" id="{5DA6A356-E3AB-48A4-B279-6DB9C7CCB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2174875"/>
            <a:ext cx="469265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6">
            <a:extLst>
              <a:ext uri="{FF2B5EF4-FFF2-40B4-BE49-F238E27FC236}">
                <a16:creationId xmlns:a16="http://schemas.microsoft.com/office/drawing/2014/main" id="{6B5C2696-1257-4B18-A80C-D792AE0209E0}"/>
              </a:ext>
            </a:extLst>
          </p:cNvPr>
          <p:cNvSpPr>
            <a:spLocks noChangeArrowheads="1"/>
          </p:cNvSpPr>
          <p:nvPr/>
        </p:nvSpPr>
        <p:spPr bwMode="auto">
          <a:xfrm>
            <a:off x="428625" y="331788"/>
            <a:ext cx="34512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GB" altLang="en-GB" sz="2800">
                <a:solidFill>
                  <a:srgbClr val="0066CC"/>
                </a:solidFill>
                <a:latin typeface="Calibri" panose="020F0502020204030204" pitchFamily="34" charset="0"/>
                <a:cs typeface="Calibri" panose="020F0502020204030204" pitchFamily="34" charset="0"/>
              </a:rPr>
              <a:t>Setting personal goals</a:t>
            </a:r>
            <a:endParaRPr lang="en-GB" altLang="en-US" sz="28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8">
            <a:extLst>
              <a:ext uri="{FF2B5EF4-FFF2-40B4-BE49-F238E27FC236}">
                <a16:creationId xmlns:a16="http://schemas.microsoft.com/office/drawing/2014/main" id="{25A5C39F-36C9-4F2F-A1F2-7F7BA7DCD26A}"/>
              </a:ext>
            </a:extLst>
          </p:cNvPr>
          <p:cNvSpPr>
            <a:spLocks noChangeArrowheads="1"/>
          </p:cNvSpPr>
          <p:nvPr/>
        </p:nvSpPr>
        <p:spPr bwMode="auto">
          <a:xfrm>
            <a:off x="428625" y="404813"/>
            <a:ext cx="708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The evidence for learning aim C must include: </a:t>
            </a:r>
          </a:p>
        </p:txBody>
      </p:sp>
      <p:sp>
        <p:nvSpPr>
          <p:cNvPr id="80899" name="Rectangle 3">
            <a:extLst>
              <a:ext uri="{FF2B5EF4-FFF2-40B4-BE49-F238E27FC236}">
                <a16:creationId xmlns:a16="http://schemas.microsoft.com/office/drawing/2014/main" id="{671CC384-9CB8-4A6A-B4DC-8B953BB41CEE}"/>
              </a:ext>
            </a:extLst>
          </p:cNvPr>
          <p:cNvSpPr>
            <a:spLocks noChangeArrowheads="1"/>
          </p:cNvSpPr>
          <p:nvPr/>
        </p:nvSpPr>
        <p:spPr bwMode="auto">
          <a:xfrm>
            <a:off x="428625" y="1125538"/>
            <a:ext cx="8391525"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buClrTx/>
              <a:buSzPct val="100000"/>
              <a:buFont typeface="Arial" panose="020B0604020202020204" pitchFamily="34" charset="0"/>
              <a:buChar char="•"/>
              <a:defRPr/>
            </a:pPr>
            <a:r>
              <a:rPr lang="en-GB" b="0" dirty="0">
                <a:latin typeface="Calibri" panose="020F0502020204030204" pitchFamily="34" charset="0"/>
                <a:cs typeface="Calibri" panose="020F0502020204030204" pitchFamily="34" charset="0"/>
              </a:rPr>
              <a:t>Pictures or videos of the learner participating in the training programme (if pictures are used this should be supported by a record of practical activity that confirms which grading criterion the learner has provided evidence for).</a:t>
            </a:r>
          </a:p>
          <a:p>
            <a:pPr eaLnBrk="1" hangingPunct="1">
              <a:buClrTx/>
              <a:buSzPct val="100000"/>
              <a:buFont typeface="Arial" panose="020B0604020202020204" pitchFamily="34" charset="0"/>
              <a:buChar char="•"/>
              <a:defRPr/>
            </a:pPr>
            <a:r>
              <a:rPr lang="en-GB" b="0" dirty="0">
                <a:latin typeface="Calibri" panose="020F0502020204030204" pitchFamily="34" charset="0"/>
                <a:cs typeface="Calibri" panose="020F0502020204030204" pitchFamily="34" charset="0"/>
              </a:rPr>
              <a:t>A training diary which highlights measures for success:</a:t>
            </a:r>
          </a:p>
          <a:p>
            <a:pPr marL="514350" indent="-514350" eaLnBrk="1" hangingPunct="1">
              <a:buClrTx/>
              <a:buSzPct val="100000"/>
              <a:buFont typeface="+mj-lt"/>
              <a:buAutoNum type="romanLcPeriod"/>
              <a:defRPr/>
            </a:pPr>
            <a:r>
              <a:rPr lang="en-GB" b="0" dirty="0">
                <a:latin typeface="Calibri" panose="020F0502020204030204" pitchFamily="34" charset="0"/>
                <a:cs typeface="Calibri" panose="020F0502020204030204" pitchFamily="34" charset="0"/>
              </a:rPr>
              <a:t>Evidence of personal development.</a:t>
            </a:r>
          </a:p>
          <a:p>
            <a:pPr marL="514350" indent="-514350" eaLnBrk="1" hangingPunct="1">
              <a:buClrTx/>
              <a:buSzPct val="100000"/>
              <a:buFont typeface="+mj-lt"/>
              <a:buAutoNum type="romanLcPeriod"/>
              <a:defRPr/>
            </a:pPr>
            <a:r>
              <a:rPr lang="en-GB" b="0" dirty="0">
                <a:latin typeface="Calibri" panose="020F0502020204030204" pitchFamily="34" charset="0"/>
                <a:cs typeface="Calibri" panose="020F0502020204030204" pitchFamily="34" charset="0"/>
              </a:rPr>
              <a:t>Personal achievement against original programme goals, aims and objectives o personal enjoyment, dedication and commitment to training.</a:t>
            </a:r>
          </a:p>
          <a:p>
            <a:pPr marL="514350" indent="-514350" eaLnBrk="1" hangingPunct="1">
              <a:buClrTx/>
              <a:buSzPct val="100000"/>
              <a:buFont typeface="+mj-lt"/>
              <a:buAutoNum type="romanLcPeriod"/>
              <a:defRPr/>
            </a:pPr>
            <a:r>
              <a:rPr lang="en-GB" b="0" dirty="0">
                <a:latin typeface="Calibri" panose="020F0502020204030204" pitchFamily="34" charset="0"/>
                <a:cs typeface="Calibri" panose="020F0502020204030204" pitchFamily="34" charset="0"/>
              </a:rPr>
              <a:t>Amending their programme to avoid or overcome any barriers to training</a:t>
            </a:r>
          </a:p>
          <a:p>
            <a:pPr eaLnBrk="1" hangingPunct="1">
              <a:buClrTx/>
              <a:buSzPct val="100000"/>
              <a:buFont typeface="Arial" panose="020B0604020202020204" pitchFamily="34" charset="0"/>
              <a:buChar char="•"/>
              <a:defRPr/>
            </a:pPr>
            <a:r>
              <a:rPr lang="en-GB" b="0" dirty="0">
                <a:latin typeface="Calibri" panose="020F0502020204030204" pitchFamily="34" charset="0"/>
                <a:cs typeface="Calibri" panose="020F0502020204030204" pitchFamily="34" charset="0"/>
              </a:rPr>
              <a:t>Motivation for training: specifically what has maintained the levels of motivation throughout training?</a:t>
            </a:r>
          </a:p>
        </p:txBody>
      </p:sp>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6">
            <a:extLst>
              <a:ext uri="{FF2B5EF4-FFF2-40B4-BE49-F238E27FC236}">
                <a16:creationId xmlns:a16="http://schemas.microsoft.com/office/drawing/2014/main" id="{354970A0-66FB-4594-AF11-23F88FBE7E46}"/>
              </a:ext>
            </a:extLst>
          </p:cNvPr>
          <p:cNvSpPr>
            <a:spLocks noChangeArrowheads="1"/>
          </p:cNvSpPr>
          <p:nvPr/>
        </p:nvSpPr>
        <p:spPr bwMode="auto">
          <a:xfrm>
            <a:off x="1042988" y="404813"/>
            <a:ext cx="69294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Section D:</a:t>
            </a:r>
          </a:p>
          <a:p>
            <a:pPr algn="ct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Review a personal fitness training programme</a:t>
            </a:r>
          </a:p>
        </p:txBody>
      </p:sp>
      <p:pic>
        <p:nvPicPr>
          <p:cNvPr id="180227" name="Picture 5" descr="clipboard">
            <a:hlinkClick r:id="rId4"/>
            <a:extLst>
              <a:ext uri="{FF2B5EF4-FFF2-40B4-BE49-F238E27FC236}">
                <a16:creationId xmlns:a16="http://schemas.microsoft.com/office/drawing/2014/main" id="{511705DD-EBA7-4807-BA85-1D5516C42B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1916113"/>
            <a:ext cx="63579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6">
            <a:extLst>
              <a:ext uri="{FF2B5EF4-FFF2-40B4-BE49-F238E27FC236}">
                <a16:creationId xmlns:a16="http://schemas.microsoft.com/office/drawing/2014/main" id="{B8819396-1B31-4F51-8BCE-0D04E75D5A8E}"/>
              </a:ext>
            </a:extLst>
          </p:cNvPr>
          <p:cNvSpPr>
            <a:spLocks noChangeArrowheads="1"/>
          </p:cNvSpPr>
          <p:nvPr/>
        </p:nvSpPr>
        <p:spPr bwMode="auto">
          <a:xfrm>
            <a:off x="384175" y="331788"/>
            <a:ext cx="692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Review the programme</a:t>
            </a:r>
          </a:p>
        </p:txBody>
      </p:sp>
      <p:sp>
        <p:nvSpPr>
          <p:cNvPr id="182275" name="TextBox 2">
            <a:extLst>
              <a:ext uri="{FF2B5EF4-FFF2-40B4-BE49-F238E27FC236}">
                <a16:creationId xmlns:a16="http://schemas.microsoft.com/office/drawing/2014/main" id="{CDD0C0D9-B2FE-440A-AB8F-5FDD0BA45760}"/>
              </a:ext>
            </a:extLst>
          </p:cNvPr>
          <p:cNvSpPr txBox="1">
            <a:spLocks noChangeArrowheads="1"/>
          </p:cNvSpPr>
          <p:nvPr/>
        </p:nvSpPr>
        <p:spPr bwMode="auto">
          <a:xfrm>
            <a:off x="384175" y="908050"/>
            <a:ext cx="8001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b="0">
                <a:solidFill>
                  <a:schemeClr val="tx1"/>
                </a:solidFill>
                <a:latin typeface="Calibri" panose="020F0502020204030204" pitchFamily="34" charset="0"/>
                <a:cs typeface="Calibri" panose="020F0502020204030204" pitchFamily="34" charset="0"/>
              </a:rPr>
              <a:t>It is good practice to conduct a review after each session including objective assessment evidence from the short term physiological effects. </a:t>
            </a:r>
          </a:p>
        </p:txBody>
      </p:sp>
      <p:pic>
        <p:nvPicPr>
          <p:cNvPr id="182276" name="Picture 5" descr="C:\Documents and Settings\School\My Documents\Dropbox\ropes\ladder2.jpg">
            <a:extLst>
              <a:ext uri="{FF2B5EF4-FFF2-40B4-BE49-F238E27FC236}">
                <a16:creationId xmlns:a16="http://schemas.microsoft.com/office/drawing/2014/main" id="{C58CB066-0364-44ED-B717-6FC30E03A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25" y="2565400"/>
            <a:ext cx="49657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a:extLst>
              <a:ext uri="{FF2B5EF4-FFF2-40B4-BE49-F238E27FC236}">
                <a16:creationId xmlns:a16="http://schemas.microsoft.com/office/drawing/2014/main" id="{A5241FD7-AFDF-4454-B80D-59E8F69BF578}"/>
              </a:ext>
            </a:extLst>
          </p:cNvPr>
          <p:cNvSpPr txBox="1">
            <a:spLocks noChangeArrowheads="1"/>
          </p:cNvSpPr>
          <p:nvPr/>
        </p:nvSpPr>
        <p:spPr bwMode="auto">
          <a:xfrm>
            <a:off x="539750" y="2882900"/>
            <a:ext cx="2678113" cy="26765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defRPr/>
            </a:pPr>
            <a:r>
              <a:rPr lang="en-GB" b="0" dirty="0">
                <a:latin typeface="Calibri" panose="020F0502020204030204" pitchFamily="34" charset="0"/>
                <a:cs typeface="Calibri" panose="020F0502020204030204" pitchFamily="34" charset="0"/>
              </a:rPr>
              <a:t>Consider using:</a:t>
            </a:r>
          </a:p>
          <a:p>
            <a:pPr marL="342900" indent="-342900" eaLnBrk="1" hangingPunct="1">
              <a:buFont typeface="Arial" panose="020B0604020202020204" pitchFamily="34" charset="0"/>
              <a:buChar char="•"/>
              <a:defRPr/>
            </a:pPr>
            <a:r>
              <a:rPr lang="en-GB" b="0" dirty="0">
                <a:latin typeface="Calibri" panose="020F0502020204030204" pitchFamily="34" charset="0"/>
                <a:cs typeface="Calibri" panose="020F0502020204030204" pitchFamily="34" charset="0"/>
              </a:rPr>
              <a:t>Heart rate</a:t>
            </a:r>
          </a:p>
          <a:p>
            <a:pPr marL="342900" indent="-342900" eaLnBrk="1" hangingPunct="1">
              <a:buFont typeface="Arial" panose="020B0604020202020204" pitchFamily="34" charset="0"/>
              <a:buChar char="•"/>
              <a:defRPr/>
            </a:pPr>
            <a:r>
              <a:rPr lang="en-GB" b="0" dirty="0">
                <a:latin typeface="Calibri" panose="020F0502020204030204" pitchFamily="34" charset="0"/>
                <a:cs typeface="Calibri" panose="020F0502020204030204" pitchFamily="34" charset="0"/>
              </a:rPr>
              <a:t>Breathing rate</a:t>
            </a:r>
          </a:p>
          <a:p>
            <a:pPr marL="342900" indent="-342900" eaLnBrk="1" hangingPunct="1">
              <a:buFont typeface="Arial" panose="020B0604020202020204" pitchFamily="34" charset="0"/>
              <a:buChar char="•"/>
              <a:defRPr/>
            </a:pPr>
            <a:r>
              <a:rPr lang="en-GB" b="0" dirty="0">
                <a:latin typeface="Calibri" panose="020F0502020204030204" pitchFamily="34" charset="0"/>
                <a:cs typeface="Calibri" panose="020F0502020204030204" pitchFamily="34" charset="0"/>
              </a:rPr>
              <a:t>RPE (Borg scale)</a:t>
            </a:r>
          </a:p>
          <a:p>
            <a:pPr marL="342900" indent="-342900" eaLnBrk="1" hangingPunct="1">
              <a:buFont typeface="Arial" panose="020B0604020202020204" pitchFamily="34" charset="0"/>
              <a:buChar char="•"/>
              <a:defRPr/>
            </a:pPr>
            <a:r>
              <a:rPr lang="en-GB" b="0" dirty="0">
                <a:latin typeface="Calibri" panose="020F0502020204030204" pitchFamily="34" charset="0"/>
                <a:cs typeface="Calibri" panose="020F0502020204030204" pitchFamily="34" charset="0"/>
              </a:rPr>
              <a:t>Feelings about muscle fatigue/soreness</a:t>
            </a:r>
          </a:p>
        </p:txBody>
      </p:sp>
    </p:spTree>
    <p:custDataLst>
      <p:tags r:id="rId1"/>
    </p:custData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a:extLst>
              <a:ext uri="{FF2B5EF4-FFF2-40B4-BE49-F238E27FC236}">
                <a16:creationId xmlns:a16="http://schemas.microsoft.com/office/drawing/2014/main" id="{D522F0AF-821E-4926-B23A-0CDFC9C5D4DB}"/>
              </a:ext>
            </a:extLst>
          </p:cNvPr>
          <p:cNvSpPr txBox="1">
            <a:spLocks noChangeArrowheads="1"/>
          </p:cNvSpPr>
          <p:nvPr/>
        </p:nvSpPr>
        <p:spPr bwMode="auto">
          <a:xfrm>
            <a:off x="395288" y="879475"/>
            <a:ext cx="8286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As a sports performer you need to develop the ability to:</a:t>
            </a:r>
            <a:endParaRPr lang="en-GB" altLang="en-US" b="0" i="1">
              <a:solidFill>
                <a:srgbClr val="FF0000"/>
              </a:solidFill>
              <a:latin typeface="Calibri" panose="020F0502020204030204" pitchFamily="34" charset="0"/>
              <a:cs typeface="Calibri" panose="020F0502020204030204" pitchFamily="34" charset="0"/>
            </a:endParaRPr>
          </a:p>
          <a:p>
            <a:pPr eaLnBrk="1" hangingPunct="1">
              <a:spcBef>
                <a:spcPct val="50000"/>
              </a:spcBef>
              <a:buClrTx/>
              <a:buSzTx/>
              <a:buFont typeface="Arial" panose="020B0604020202020204" pitchFamily="34" charset="0"/>
              <a:buChar char="•"/>
            </a:pPr>
            <a:r>
              <a:rPr lang="en-GB" altLang="en-US">
                <a:solidFill>
                  <a:schemeClr val="tx1"/>
                </a:solidFill>
                <a:latin typeface="Calibri" panose="020F0502020204030204" pitchFamily="34" charset="0"/>
                <a:cs typeface="Calibri" panose="020F0502020204030204" pitchFamily="34" charset="0"/>
              </a:rPr>
              <a:t> </a:t>
            </a:r>
            <a:r>
              <a:rPr lang="en-GB" altLang="en-US" b="0">
                <a:solidFill>
                  <a:schemeClr val="tx1"/>
                </a:solidFill>
                <a:latin typeface="Calibri" panose="020F0502020204030204" pitchFamily="34" charset="0"/>
                <a:cs typeface="Calibri" panose="020F0502020204030204" pitchFamily="34" charset="0"/>
              </a:rPr>
              <a:t>Accurately observe and evaluate your own performance in a chosen sport.</a:t>
            </a:r>
          </a:p>
          <a:p>
            <a:pPr eaLnBrk="1" hangingPunct="1">
              <a:spcBef>
                <a:spcPct val="50000"/>
              </a:spcBef>
              <a:buClrTx/>
              <a:buSzTx/>
              <a:buFont typeface="Arial" panose="020B0604020202020204" pitchFamily="34" charset="0"/>
              <a:buChar char="•"/>
            </a:pPr>
            <a:r>
              <a:rPr lang="en-GB" altLang="en-US" b="0">
                <a:solidFill>
                  <a:schemeClr val="tx1"/>
                </a:solidFill>
                <a:latin typeface="Calibri" panose="020F0502020204030204" pitchFamily="34" charset="0"/>
                <a:cs typeface="Calibri" panose="020F0502020204030204" pitchFamily="34" charset="0"/>
              </a:rPr>
              <a:t> Provide a detailed analysis of strengths and weaknesses and help structure ways to improve a performance.</a:t>
            </a:r>
          </a:p>
        </p:txBody>
      </p:sp>
      <p:pic>
        <p:nvPicPr>
          <p:cNvPr id="184323" name="Picture 2" descr="E:\SUMMER WORK 2008\New JPEGs - Early Hols\Basketball\GD8554096@Spain's-Pau-Gasol-goe-993.jpg">
            <a:extLst>
              <a:ext uri="{FF2B5EF4-FFF2-40B4-BE49-F238E27FC236}">
                <a16:creationId xmlns:a16="http://schemas.microsoft.com/office/drawing/2014/main" id="{64D56968-EA63-42B5-90FA-155105CD6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500438"/>
            <a:ext cx="3571875"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4" name="Picture 6" descr="C:\Documents and Settings\School\My Documents\old e drive stuff\WEB DOWNLOADS TO TWEEK\PICTURES 2011\LOCOG\london-2012-weightlifting-test-event-80671.jpg">
            <a:extLst>
              <a:ext uri="{FF2B5EF4-FFF2-40B4-BE49-F238E27FC236}">
                <a16:creationId xmlns:a16="http://schemas.microsoft.com/office/drawing/2014/main" id="{9C52B11D-5BDB-4D5A-86E3-E60E1A0770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3500438"/>
            <a:ext cx="3724275"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Rectangle 6">
            <a:extLst>
              <a:ext uri="{FF2B5EF4-FFF2-40B4-BE49-F238E27FC236}">
                <a16:creationId xmlns:a16="http://schemas.microsoft.com/office/drawing/2014/main" id="{01CC5C7E-9623-4D14-AC92-E3E52622B16C}"/>
              </a:ext>
            </a:extLst>
          </p:cNvPr>
          <p:cNvSpPr>
            <a:spLocks noChangeArrowheads="1"/>
          </p:cNvSpPr>
          <p:nvPr/>
        </p:nvSpPr>
        <p:spPr bwMode="auto">
          <a:xfrm>
            <a:off x="384175" y="331788"/>
            <a:ext cx="692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Review the programme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a:extLst>
              <a:ext uri="{FF2B5EF4-FFF2-40B4-BE49-F238E27FC236}">
                <a16:creationId xmlns:a16="http://schemas.microsoft.com/office/drawing/2014/main" id="{FB3EED72-4C51-4EB3-BB54-90B37BE4CF51}"/>
              </a:ext>
            </a:extLst>
          </p:cNvPr>
          <p:cNvSpPr txBox="1">
            <a:spLocks noChangeArrowheads="1"/>
          </p:cNvSpPr>
          <p:nvPr/>
        </p:nvSpPr>
        <p:spPr bwMode="auto">
          <a:xfrm>
            <a:off x="395288" y="879475"/>
            <a:ext cx="8286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GB" b="0" dirty="0">
                <a:latin typeface="Calibri" panose="020F0502020204030204" pitchFamily="34" charset="0"/>
                <a:cs typeface="Calibri" panose="020F0502020204030204" pitchFamily="34" charset="0"/>
              </a:rPr>
              <a:t>Reviewing training programmes should include:</a:t>
            </a:r>
          </a:p>
          <a:p>
            <a:pPr marL="342900" indent="-342900" eaLnBrk="1" hangingPunct="1">
              <a:spcBef>
                <a:spcPct val="50000"/>
              </a:spcBef>
              <a:buFont typeface="Arial" panose="020B0604020202020204" pitchFamily="34" charset="0"/>
              <a:buChar char="•"/>
              <a:defRPr/>
            </a:pPr>
            <a:r>
              <a:rPr lang="en-GB" b="0" dirty="0">
                <a:latin typeface="Calibri" panose="020F0502020204030204" pitchFamily="34" charset="0"/>
                <a:cs typeface="Calibri" panose="020F0502020204030204" pitchFamily="34" charset="0"/>
              </a:rPr>
              <a:t>Details about how the short term effects of exercise have changed or improved. </a:t>
            </a:r>
          </a:p>
          <a:p>
            <a:pPr marL="342900" indent="-342900" eaLnBrk="1" hangingPunct="1">
              <a:spcBef>
                <a:spcPct val="50000"/>
              </a:spcBef>
              <a:buFont typeface="Arial" panose="020B0604020202020204" pitchFamily="34" charset="0"/>
              <a:buChar char="•"/>
              <a:defRPr/>
            </a:pPr>
            <a:r>
              <a:rPr lang="en-GB" b="0" dirty="0">
                <a:latin typeface="Calibri" panose="020F0502020204030204" pitchFamily="34" charset="0"/>
                <a:cs typeface="Calibri" panose="020F0502020204030204" pitchFamily="34" charset="0"/>
              </a:rPr>
              <a:t>How these changes will have helped improve the chosen sport/activity? </a:t>
            </a:r>
          </a:p>
        </p:txBody>
      </p:sp>
      <p:pic>
        <p:nvPicPr>
          <p:cNvPr id="186371" name="Picture 2" descr="Image result for assessment">
            <a:extLst>
              <a:ext uri="{FF2B5EF4-FFF2-40B4-BE49-F238E27FC236}">
                <a16:creationId xmlns:a16="http://schemas.microsoft.com/office/drawing/2014/main" id="{AD82F2F6-17A8-43D1-BEDB-609AC1A850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284538"/>
            <a:ext cx="5256213"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Rectangle 6">
            <a:extLst>
              <a:ext uri="{FF2B5EF4-FFF2-40B4-BE49-F238E27FC236}">
                <a16:creationId xmlns:a16="http://schemas.microsoft.com/office/drawing/2014/main" id="{CAF21E39-C006-4DA9-844F-772DA13E6A6C}"/>
              </a:ext>
            </a:extLst>
          </p:cNvPr>
          <p:cNvSpPr>
            <a:spLocks noChangeArrowheads="1"/>
          </p:cNvSpPr>
          <p:nvPr/>
        </p:nvSpPr>
        <p:spPr bwMode="auto">
          <a:xfrm>
            <a:off x="384175" y="331788"/>
            <a:ext cx="692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Review the programme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5">
            <a:extLst>
              <a:ext uri="{FF2B5EF4-FFF2-40B4-BE49-F238E27FC236}">
                <a16:creationId xmlns:a16="http://schemas.microsoft.com/office/drawing/2014/main" id="{2E8CD767-FCB0-449F-90A0-6A2AEA741BFB}"/>
              </a:ext>
            </a:extLst>
          </p:cNvPr>
          <p:cNvSpPr txBox="1">
            <a:spLocks noChangeArrowheads="1"/>
          </p:cNvSpPr>
          <p:nvPr/>
        </p:nvSpPr>
        <p:spPr bwMode="auto">
          <a:xfrm>
            <a:off x="395288" y="879475"/>
            <a:ext cx="8286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GB" altLang="en-US" b="0">
                <a:solidFill>
                  <a:schemeClr val="tx1"/>
                </a:solidFill>
                <a:latin typeface="Calibri" panose="020F0502020204030204" pitchFamily="34" charset="0"/>
                <a:cs typeface="Calibri" panose="020F0502020204030204" pitchFamily="34" charset="0"/>
              </a:rPr>
              <a:t>Evidence of modifications to the training programme should look like the </a:t>
            </a:r>
            <a:r>
              <a:rPr lang="en-GB" altLang="en-US">
                <a:solidFill>
                  <a:schemeClr val="tx1"/>
                </a:solidFill>
                <a:latin typeface="Calibri" panose="020F0502020204030204" pitchFamily="34" charset="0"/>
                <a:cs typeface="Calibri" panose="020F0502020204030204" pitchFamily="34" charset="0"/>
              </a:rPr>
              <a:t>performance cycle</a:t>
            </a:r>
            <a:r>
              <a:rPr lang="en-GB" altLang="en-US" b="0">
                <a:solidFill>
                  <a:schemeClr val="tx1"/>
                </a:solidFill>
                <a:latin typeface="Calibri" panose="020F0502020204030204" pitchFamily="34" charset="0"/>
                <a:cs typeface="Calibri" panose="020F0502020204030204" pitchFamily="34" charset="0"/>
              </a:rPr>
              <a:t> below:</a:t>
            </a:r>
          </a:p>
        </p:txBody>
      </p:sp>
      <p:graphicFrame>
        <p:nvGraphicFramePr>
          <p:cNvPr id="2" name="Diagram 1">
            <a:extLst>
              <a:ext uri="{FF2B5EF4-FFF2-40B4-BE49-F238E27FC236}">
                <a16:creationId xmlns:a16="http://schemas.microsoft.com/office/drawing/2014/main" id="{28A2499C-4A3A-4142-BD96-B65A52C08DB9}"/>
              </a:ext>
            </a:extLst>
          </p:cNvPr>
          <p:cNvGraphicFramePr/>
          <p:nvPr/>
        </p:nvGraphicFramePr>
        <p:xfrm>
          <a:off x="1331640" y="2132856"/>
          <a:ext cx="6624736" cy="4536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8420" name="Rectangle 6">
            <a:extLst>
              <a:ext uri="{FF2B5EF4-FFF2-40B4-BE49-F238E27FC236}">
                <a16:creationId xmlns:a16="http://schemas.microsoft.com/office/drawing/2014/main" id="{27263A02-8788-4F0B-86BA-216F6DDA9A44}"/>
              </a:ext>
            </a:extLst>
          </p:cNvPr>
          <p:cNvSpPr>
            <a:spLocks noChangeArrowheads="1"/>
          </p:cNvSpPr>
          <p:nvPr/>
        </p:nvSpPr>
        <p:spPr bwMode="auto">
          <a:xfrm>
            <a:off x="384175" y="331788"/>
            <a:ext cx="692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Review the programme</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
            <a:extLst>
              <a:ext uri="{FF2B5EF4-FFF2-40B4-BE49-F238E27FC236}">
                <a16:creationId xmlns:a16="http://schemas.microsoft.com/office/drawing/2014/main" id="{A101AB48-9215-40E9-95DE-02C70F8C9AC5}"/>
              </a:ext>
            </a:extLst>
          </p:cNvPr>
          <p:cNvSpPr>
            <a:spLocks noChangeArrowheads="1"/>
          </p:cNvSpPr>
          <p:nvPr/>
        </p:nvSpPr>
        <p:spPr bwMode="auto">
          <a:xfrm>
            <a:off x="395288" y="908050"/>
            <a:ext cx="83185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eaLnBrk="1" hangingPunct="1">
              <a:defRPr/>
            </a:pPr>
            <a:r>
              <a:rPr lang="en-US" b="0" dirty="0">
                <a:latin typeface="Calibri" panose="020F0502020204030204" pitchFamily="34" charset="0"/>
              </a:rPr>
              <a:t>When </a:t>
            </a:r>
            <a:r>
              <a:rPr lang="en-US" dirty="0">
                <a:latin typeface="Calibri" panose="020F0502020204030204" pitchFamily="34" charset="0"/>
              </a:rPr>
              <a:t>conducting a </a:t>
            </a:r>
            <a:r>
              <a:rPr lang="en-US" dirty="0" err="1">
                <a:latin typeface="Calibri" panose="020F0502020204030204" pitchFamily="34" charset="0"/>
              </a:rPr>
              <a:t>programme</a:t>
            </a:r>
            <a:r>
              <a:rPr lang="en-US" dirty="0">
                <a:latin typeface="Calibri" panose="020F0502020204030204" pitchFamily="34" charset="0"/>
              </a:rPr>
              <a:t> review </a:t>
            </a:r>
            <a:r>
              <a:rPr lang="en-US" b="0" dirty="0">
                <a:latin typeface="Calibri" panose="020F0502020204030204" pitchFamily="34" charset="0"/>
              </a:rPr>
              <a:t>think about:</a:t>
            </a:r>
          </a:p>
          <a:p>
            <a:pPr marL="342900" indent="-342900" eaLnBrk="1" hangingPunct="1">
              <a:buFont typeface="Arial" panose="020B0604020202020204" pitchFamily="34" charset="0"/>
              <a:buChar char="•"/>
              <a:defRPr/>
            </a:pPr>
            <a:r>
              <a:rPr lang="en-US" b="0" dirty="0">
                <a:latin typeface="Calibri" panose="020F0502020204030204" pitchFamily="34" charset="0"/>
              </a:rPr>
              <a:t>Previous achievements</a:t>
            </a:r>
          </a:p>
          <a:p>
            <a:pPr marL="342900" indent="-342900" eaLnBrk="1" hangingPunct="1">
              <a:buFont typeface="Arial" panose="020B0604020202020204" pitchFamily="34" charset="0"/>
              <a:buChar char="•"/>
              <a:defRPr/>
            </a:pPr>
            <a:r>
              <a:rPr lang="en-US" b="0" dirty="0">
                <a:latin typeface="Calibri" panose="020F0502020204030204" pitchFamily="34" charset="0"/>
              </a:rPr>
              <a:t>Strengths of the performer</a:t>
            </a:r>
          </a:p>
          <a:p>
            <a:pPr marL="342900" indent="-342900" eaLnBrk="1" hangingPunct="1">
              <a:buFont typeface="Arial" panose="020B0604020202020204" pitchFamily="34" charset="0"/>
              <a:buChar char="•"/>
              <a:defRPr/>
            </a:pPr>
            <a:r>
              <a:rPr lang="en-US" b="0" dirty="0">
                <a:latin typeface="Calibri" panose="020F0502020204030204" pitchFamily="34" charset="0"/>
              </a:rPr>
              <a:t>Areas for development </a:t>
            </a:r>
          </a:p>
          <a:p>
            <a:pPr marL="342900" indent="-342900" eaLnBrk="1" hangingPunct="1">
              <a:buFont typeface="Arial" panose="020B0604020202020204" pitchFamily="34" charset="0"/>
              <a:buChar char="•"/>
              <a:defRPr/>
            </a:pPr>
            <a:r>
              <a:rPr lang="en-US" b="0" dirty="0">
                <a:latin typeface="Calibri" panose="020F0502020204030204" pitchFamily="34" charset="0"/>
              </a:rPr>
              <a:t>The demands of the sport assessing</a:t>
            </a:r>
          </a:p>
          <a:p>
            <a:pPr marL="342900" indent="-342900" eaLnBrk="1" hangingPunct="1">
              <a:buFont typeface="Arial" panose="020B0604020202020204" pitchFamily="34" charset="0"/>
              <a:buChar char="•"/>
              <a:defRPr/>
            </a:pPr>
            <a:r>
              <a:rPr lang="en-US" b="0" dirty="0">
                <a:latin typeface="Calibri" panose="020F0502020204030204" pitchFamily="34" charset="0"/>
              </a:rPr>
              <a:t>The components of fitness chosen</a:t>
            </a:r>
          </a:p>
          <a:p>
            <a:pPr marL="342900" indent="-342900" eaLnBrk="1" hangingPunct="1">
              <a:buFont typeface="Arial" panose="020B0604020202020204" pitchFamily="34" charset="0"/>
              <a:buChar char="•"/>
              <a:defRPr/>
            </a:pPr>
            <a:r>
              <a:rPr lang="en-US" b="0" dirty="0">
                <a:latin typeface="Calibri" panose="020F0502020204030204" pitchFamily="34" charset="0"/>
              </a:rPr>
              <a:t>The suitability of the methods of training used </a:t>
            </a:r>
          </a:p>
        </p:txBody>
      </p:sp>
      <p:pic>
        <p:nvPicPr>
          <p:cNvPr id="190467" name="Picture 2" descr="Image result for cog icon">
            <a:extLst>
              <a:ext uri="{FF2B5EF4-FFF2-40B4-BE49-F238E27FC236}">
                <a16:creationId xmlns:a16="http://schemas.microsoft.com/office/drawing/2014/main" id="{927864CC-658F-4AFA-BD35-B0E6AEAF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2636838"/>
            <a:ext cx="4302125"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Rectangle 6">
            <a:extLst>
              <a:ext uri="{FF2B5EF4-FFF2-40B4-BE49-F238E27FC236}">
                <a16:creationId xmlns:a16="http://schemas.microsoft.com/office/drawing/2014/main" id="{A4795DBC-BF9F-44CD-B06B-54C72C7FF7FF}"/>
              </a:ext>
            </a:extLst>
          </p:cNvPr>
          <p:cNvSpPr>
            <a:spLocks noChangeArrowheads="1"/>
          </p:cNvSpPr>
          <p:nvPr/>
        </p:nvSpPr>
        <p:spPr bwMode="auto">
          <a:xfrm>
            <a:off x="384175" y="331788"/>
            <a:ext cx="692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Review the programme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
            <a:extLst>
              <a:ext uri="{FF2B5EF4-FFF2-40B4-BE49-F238E27FC236}">
                <a16:creationId xmlns:a16="http://schemas.microsoft.com/office/drawing/2014/main" id="{B1691A05-37FD-4D65-A67B-AB859E589979}"/>
              </a:ext>
            </a:extLst>
          </p:cNvPr>
          <p:cNvSpPr>
            <a:spLocks noChangeArrowheads="1"/>
          </p:cNvSpPr>
          <p:nvPr/>
        </p:nvSpPr>
        <p:spPr bwMode="auto">
          <a:xfrm>
            <a:off x="395288" y="908050"/>
            <a:ext cx="83185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US" altLang="en-US" b="0">
                <a:solidFill>
                  <a:schemeClr val="tx1"/>
                </a:solidFill>
                <a:latin typeface="Calibri" panose="020F0502020204030204" pitchFamily="34" charset="0"/>
              </a:rPr>
              <a:t>Following the analysis, the player/team should </a:t>
            </a:r>
            <a:r>
              <a:rPr lang="en-US" altLang="en-US">
                <a:solidFill>
                  <a:schemeClr val="tx1"/>
                </a:solidFill>
                <a:latin typeface="Calibri" panose="020F0502020204030204" pitchFamily="34" charset="0"/>
              </a:rPr>
              <a:t>agree</a:t>
            </a:r>
            <a:r>
              <a:rPr lang="en-US" altLang="en-US" b="0">
                <a:solidFill>
                  <a:schemeClr val="tx1"/>
                </a:solidFill>
                <a:latin typeface="Calibri" panose="020F0502020204030204" pitchFamily="34" charset="0"/>
              </a:rPr>
              <a:t> the </a:t>
            </a:r>
            <a:r>
              <a:rPr lang="en-US" altLang="en-US">
                <a:solidFill>
                  <a:schemeClr val="tx1"/>
                </a:solidFill>
                <a:latin typeface="Calibri" panose="020F0502020204030204" pitchFamily="34" charset="0"/>
              </a:rPr>
              <a:t>development plan </a:t>
            </a:r>
            <a:r>
              <a:rPr lang="en-US" altLang="en-US" b="0">
                <a:solidFill>
                  <a:schemeClr val="tx1"/>
                </a:solidFill>
                <a:latin typeface="Calibri" panose="020F0502020204030204" pitchFamily="34" charset="0"/>
              </a:rPr>
              <a:t>put forward by the observer/coach. Without this, agreed goals and targets for the future will have little effect. </a:t>
            </a:r>
          </a:p>
        </p:txBody>
      </p:sp>
      <p:pic>
        <p:nvPicPr>
          <p:cNvPr id="191491" name="Picture 2" descr="Image result for goal setting">
            <a:extLst>
              <a:ext uri="{FF2B5EF4-FFF2-40B4-BE49-F238E27FC236}">
                <a16:creationId xmlns:a16="http://schemas.microsoft.com/office/drawing/2014/main" id="{9874331F-8BE7-4128-AE1C-1192505A9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276475"/>
            <a:ext cx="63246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Rectangle 6">
            <a:extLst>
              <a:ext uri="{FF2B5EF4-FFF2-40B4-BE49-F238E27FC236}">
                <a16:creationId xmlns:a16="http://schemas.microsoft.com/office/drawing/2014/main" id="{990EBF3F-D858-4766-863C-F4FCE4254A7D}"/>
              </a:ext>
            </a:extLst>
          </p:cNvPr>
          <p:cNvSpPr>
            <a:spLocks noChangeArrowheads="1"/>
          </p:cNvSpPr>
          <p:nvPr/>
        </p:nvSpPr>
        <p:spPr bwMode="auto">
          <a:xfrm>
            <a:off x="384175" y="331788"/>
            <a:ext cx="6929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Review the programme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8">
            <a:extLst>
              <a:ext uri="{FF2B5EF4-FFF2-40B4-BE49-F238E27FC236}">
                <a16:creationId xmlns:a16="http://schemas.microsoft.com/office/drawing/2014/main" id="{F97C5278-18F1-4025-8CF7-8E127BB56B67}"/>
              </a:ext>
            </a:extLst>
          </p:cNvPr>
          <p:cNvSpPr>
            <a:spLocks noChangeArrowheads="1"/>
          </p:cNvSpPr>
          <p:nvPr/>
        </p:nvSpPr>
        <p:spPr bwMode="auto">
          <a:xfrm>
            <a:off x="427038" y="282575"/>
            <a:ext cx="4232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Section D: Assignment Task</a:t>
            </a:r>
          </a:p>
        </p:txBody>
      </p:sp>
      <p:sp>
        <p:nvSpPr>
          <p:cNvPr id="192515" name="Rectangle 5">
            <a:extLst>
              <a:ext uri="{FF2B5EF4-FFF2-40B4-BE49-F238E27FC236}">
                <a16:creationId xmlns:a16="http://schemas.microsoft.com/office/drawing/2014/main" id="{1960366E-A022-4779-B20B-F773EB741603}"/>
              </a:ext>
            </a:extLst>
          </p:cNvPr>
          <p:cNvSpPr>
            <a:spLocks noChangeArrowheads="1"/>
          </p:cNvSpPr>
          <p:nvPr/>
        </p:nvSpPr>
        <p:spPr bwMode="auto">
          <a:xfrm>
            <a:off x="427038" y="1412875"/>
            <a:ext cx="76009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r>
              <a:rPr lang="en-GB" altLang="en-US">
                <a:solidFill>
                  <a:schemeClr val="tx1"/>
                </a:solidFill>
                <a:latin typeface="Calibri" panose="020F0502020204030204" pitchFamily="34" charset="0"/>
                <a:cs typeface="Calibri" panose="020F0502020204030204" pitchFamily="34" charset="0"/>
              </a:rPr>
              <a:t>Task D:</a:t>
            </a:r>
          </a:p>
          <a:p>
            <a:pPr>
              <a:buFont typeface="Wingdings 3" panose="05040102010807070707" pitchFamily="18" charset="2"/>
              <a:buNone/>
            </a:pPr>
            <a:r>
              <a:rPr lang="en-GB" altLang="en-US" b="0">
                <a:solidFill>
                  <a:schemeClr val="tx1"/>
                </a:solidFill>
                <a:latin typeface="Calibri" panose="020F0502020204030204" pitchFamily="34" charset="0"/>
                <a:cs typeface="Calibri" panose="020F0502020204030204" pitchFamily="34" charset="0"/>
              </a:rPr>
              <a:t>Fully explain the results, strengths and improvements for the training programme, justifying recommendations for future training and performance. </a:t>
            </a:r>
          </a:p>
          <a:p>
            <a:pPr>
              <a:buFont typeface="Wingdings 3" panose="05040102010807070707" pitchFamily="18" charset="2"/>
              <a:buNone/>
            </a:pPr>
            <a:r>
              <a:rPr lang="en-GB" altLang="en-US" b="0">
                <a:solidFill>
                  <a:schemeClr val="tx1"/>
                </a:solidFill>
                <a:latin typeface="Calibri" panose="020F0502020204030204" pitchFamily="34" charset="0"/>
                <a:cs typeface="Calibri" panose="020F0502020204030204" pitchFamily="34" charset="0"/>
              </a:rPr>
              <a:t>These should be linked back to your chosen sport/activity. </a:t>
            </a:r>
          </a:p>
        </p:txBody>
      </p:sp>
      <p:sp>
        <p:nvSpPr>
          <p:cNvPr id="8" name="TextBox 7">
            <a:extLst>
              <a:ext uri="{FF2B5EF4-FFF2-40B4-BE49-F238E27FC236}">
                <a16:creationId xmlns:a16="http://schemas.microsoft.com/office/drawing/2014/main" id="{49B6B1A9-97A8-4E06-B429-6716239A62EB}"/>
              </a:ext>
            </a:extLst>
          </p:cNvPr>
          <p:cNvSpPr txBox="1"/>
          <p:nvPr/>
        </p:nvSpPr>
        <p:spPr>
          <a:xfrm>
            <a:off x="611188" y="5949950"/>
            <a:ext cx="7489825" cy="430213"/>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GB" sz="2200" dirty="0">
                <a:latin typeface="Calibri" panose="020F0502020204030204" pitchFamily="34" charset="0"/>
                <a:cs typeface="Calibri" panose="020F0502020204030204" pitchFamily="34" charset="0"/>
              </a:rPr>
              <a:t>Check your Assignment Booklet for the Assessment Criteria</a:t>
            </a:r>
          </a:p>
        </p:txBody>
      </p:sp>
    </p:spTree>
    <p:custDataLst>
      <p:tags r:id="rId1"/>
    </p:custData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8">
            <a:extLst>
              <a:ext uri="{FF2B5EF4-FFF2-40B4-BE49-F238E27FC236}">
                <a16:creationId xmlns:a16="http://schemas.microsoft.com/office/drawing/2014/main" id="{D8383745-3462-43A8-80DA-6A234E14187D}"/>
              </a:ext>
            </a:extLst>
          </p:cNvPr>
          <p:cNvSpPr>
            <a:spLocks noChangeArrowheads="1"/>
          </p:cNvSpPr>
          <p:nvPr/>
        </p:nvSpPr>
        <p:spPr bwMode="auto">
          <a:xfrm>
            <a:off x="428625" y="404813"/>
            <a:ext cx="708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GB" altLang="en-US" sz="2800">
                <a:solidFill>
                  <a:srgbClr val="0066CC"/>
                </a:solidFill>
                <a:latin typeface="Calibri" panose="020F0502020204030204" pitchFamily="34" charset="0"/>
                <a:cs typeface="Calibri" panose="020F0502020204030204" pitchFamily="34" charset="0"/>
              </a:rPr>
              <a:t>The evidence for learning aim D must include: </a:t>
            </a:r>
          </a:p>
        </p:txBody>
      </p:sp>
      <p:sp>
        <p:nvSpPr>
          <p:cNvPr id="193539" name="Rectangle 3">
            <a:extLst>
              <a:ext uri="{FF2B5EF4-FFF2-40B4-BE49-F238E27FC236}">
                <a16:creationId xmlns:a16="http://schemas.microsoft.com/office/drawing/2014/main" id="{3810CF98-A6FE-40BD-A557-5245774A1560}"/>
              </a:ext>
            </a:extLst>
          </p:cNvPr>
          <p:cNvSpPr>
            <a:spLocks noChangeArrowheads="1"/>
          </p:cNvSpPr>
          <p:nvPr/>
        </p:nvSpPr>
        <p:spPr bwMode="auto">
          <a:xfrm>
            <a:off x="428625" y="1125538"/>
            <a:ext cx="803116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buClrTx/>
              <a:buSzPct val="100000"/>
              <a:buFont typeface="Arial" panose="020B0604020202020204" pitchFamily="34" charset="0"/>
              <a:buChar char="•"/>
            </a:pPr>
            <a:r>
              <a:rPr lang="en-GB" altLang="en-US" b="0">
                <a:latin typeface="Calibri" panose="020F0502020204030204" pitchFamily="34" charset="0"/>
                <a:cs typeface="Calibri" panose="020F0502020204030204" pitchFamily="34" charset="0"/>
              </a:rPr>
              <a:t>A review after each training session, which includes an assessment of the evidence gathered including short term physiological effects.</a:t>
            </a:r>
          </a:p>
          <a:p>
            <a:pPr eaLnBrk="1" hangingPunct="1">
              <a:buClrTx/>
              <a:buSzPct val="100000"/>
              <a:buFont typeface="Arial" panose="020B0604020202020204" pitchFamily="34" charset="0"/>
              <a:buChar char="•"/>
            </a:pPr>
            <a:r>
              <a:rPr lang="en-GB" altLang="en-US" b="0">
                <a:latin typeface="Calibri" panose="020F0502020204030204" pitchFamily="34" charset="0"/>
                <a:cs typeface="Calibri" panose="020F0502020204030204" pitchFamily="34" charset="0"/>
              </a:rPr>
              <a:t>A discussion of how the programme was modified during the training period.</a:t>
            </a:r>
          </a:p>
          <a:p>
            <a:pPr eaLnBrk="1" hangingPunct="1">
              <a:buClrTx/>
              <a:buSzPct val="100000"/>
              <a:buFont typeface="Arial" panose="020B0604020202020204" pitchFamily="34" charset="0"/>
              <a:buChar char="•"/>
            </a:pPr>
            <a:r>
              <a:rPr lang="en-GB" altLang="en-US" b="0">
                <a:latin typeface="Calibri" panose="020F0502020204030204" pitchFamily="34" charset="0"/>
                <a:cs typeface="Calibri" panose="020F0502020204030204" pitchFamily="34" charset="0"/>
              </a:rPr>
              <a:t>Identification of clear strengths and areas for improvement.</a:t>
            </a:r>
          </a:p>
          <a:p>
            <a:pPr eaLnBrk="1" hangingPunct="1">
              <a:buClrTx/>
              <a:buSzPct val="100000"/>
              <a:buFont typeface="Arial" panose="020B0604020202020204" pitchFamily="34" charset="0"/>
              <a:buChar char="•"/>
            </a:pPr>
            <a:r>
              <a:rPr lang="en-GB" altLang="en-US" b="0">
                <a:latin typeface="Calibri" panose="020F0502020204030204" pitchFamily="34" charset="0"/>
                <a:cs typeface="Calibri" panose="020F0502020204030204" pitchFamily="34" charset="0"/>
              </a:rPr>
              <a:t>Recommendations of how they could improve their training in the future.</a:t>
            </a: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1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2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3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4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0.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1.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3.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4.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5.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5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6.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7.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8.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ags/tag9.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1_Blank Presentation">
  <a:themeElements>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000066"/>
      </a:folHlink>
    </a:clrScheme>
    <a:fontScheme name="1_Blank Presentation">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0000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000066"/>
      </a:folHlink>
    </a:clrScheme>
    <a:fontScheme name="1_Blank Presentation">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0000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000066"/>
      </a:folHlink>
    </a:clrScheme>
    <a:fontScheme name="1_Blank Presentation">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0000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40538</TotalTime>
  <Words>5152</Words>
  <Application>Microsoft Office PowerPoint</Application>
  <PresentationFormat>On-screen Show (4:3)</PresentationFormat>
  <Paragraphs>632</Paragraphs>
  <Slides>99</Slides>
  <Notes>79</Notes>
  <HiddenSlides>0</HiddenSlides>
  <MMClips>0</MMClips>
  <ScaleCrop>false</ScaleCrop>
  <HeadingPairs>
    <vt:vector size="4" baseType="variant">
      <vt:variant>
        <vt:lpstr>Theme</vt:lpstr>
      </vt:variant>
      <vt:variant>
        <vt:i4>4</vt:i4>
      </vt:variant>
      <vt:variant>
        <vt:lpstr>Slide Titles</vt:lpstr>
      </vt:variant>
      <vt:variant>
        <vt:i4>99</vt:i4>
      </vt:variant>
    </vt:vector>
  </HeadingPairs>
  <TitlesOfParts>
    <vt:vector size="103" baseType="lpstr">
      <vt:lpstr>1_Blank Presentation</vt:lpstr>
      <vt:lpstr>2_Blank Presentation</vt:lpstr>
      <vt:lpstr>3_Blank Presentation</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 Resources Bank</dc:creator>
  <cp:lastModifiedBy>Alastair Weir</cp:lastModifiedBy>
  <cp:revision>717</cp:revision>
  <dcterms:created xsi:type="dcterms:W3CDTF">2001-09-09T14:26:25Z</dcterms:created>
  <dcterms:modified xsi:type="dcterms:W3CDTF">2020-04-20T10:31:50Z</dcterms:modified>
</cp:coreProperties>
</file>