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08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916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9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6D044-B1B7-421B-8A40-24BAF0B0E9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111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5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8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6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82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1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7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423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CB57-A1F1-4829-917E-49D44632BDCA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3B7B-3898-4109-A49B-55AAFAE649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3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lickr.com/photos/jpn/50750294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Capturing images using a camera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09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Good or bad quality?</a:t>
            </a:r>
          </a:p>
        </p:txBody>
      </p:sp>
      <p:pic>
        <p:nvPicPr>
          <p:cNvPr id="17415" name="Picture 7" descr="family-2005-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41439"/>
            <a:ext cx="4635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All Saints Church, Tr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1557338"/>
            <a:ext cx="35274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Pengui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3716338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4307" y="357009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72909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9650" y="2060576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4800"/>
              <a:t>Photos from different perspectives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3808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Extreme Close up</a:t>
            </a:r>
          </a:p>
        </p:txBody>
      </p:sp>
      <p:pic>
        <p:nvPicPr>
          <p:cNvPr id="7171" name="Picture 8" descr="An extreme close up of a strawberry, revealing the wonderful details of nature, including vivid color and the life process. This fruity image is a bright and colourful way to bring a smile to your face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9514" y="1196976"/>
            <a:ext cx="4752975" cy="3165475"/>
          </a:xfrm>
        </p:spPr>
      </p:pic>
      <p:sp>
        <p:nvSpPr>
          <p:cNvPr id="308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362200" y="4597400"/>
            <a:ext cx="8007350" cy="14986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/>
              <a:t>Gives effect of high drama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0951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Close up</a:t>
            </a:r>
          </a:p>
        </p:txBody>
      </p:sp>
      <p:sp>
        <p:nvSpPr>
          <p:cNvPr id="615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645276" y="2197100"/>
            <a:ext cx="3724275" cy="38989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/>
              <a:t>Gives greater detail</a:t>
            </a:r>
          </a:p>
        </p:txBody>
      </p:sp>
      <p:pic>
        <p:nvPicPr>
          <p:cNvPr id="8196" name="Picture 12" descr="strawberry_close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412875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69382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Medium Shot</a:t>
            </a:r>
          </a:p>
        </p:txBody>
      </p:sp>
      <p:sp>
        <p:nvSpPr>
          <p:cNvPr id="8198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362200" y="4465638"/>
            <a:ext cx="8007350" cy="16303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/>
              <a:t>Gives more general information whilst still providing some detail.</a:t>
            </a:r>
          </a:p>
        </p:txBody>
      </p:sp>
      <p:pic>
        <p:nvPicPr>
          <p:cNvPr id="9220" name="Picture 8" descr="StrawberryExtremeCloseUpB600_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1196976"/>
            <a:ext cx="37449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36363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Long Shot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591176" y="1557338"/>
            <a:ext cx="4105275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Gives an overview of a ‘subject’ and is able to provide contexts.</a:t>
            </a:r>
          </a:p>
        </p:txBody>
      </p:sp>
      <p:pic>
        <p:nvPicPr>
          <p:cNvPr id="10244" name="Picture 5" descr="strawberry-beauty-sho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268414"/>
            <a:ext cx="33623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98693" y="4183212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13902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High point of view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672263" y="1773238"/>
            <a:ext cx="3683000" cy="4525962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Looking down or from above.</a:t>
            </a:r>
          </a:p>
          <a:p>
            <a:pPr eaLnBrk="1" hangingPunct="1">
              <a:defRPr/>
            </a:pPr>
            <a:r>
              <a:rPr lang="en-GB" altLang="en-US" smtClean="0"/>
              <a:t>To create an effect or a different perspective.</a:t>
            </a:r>
          </a:p>
        </p:txBody>
      </p:sp>
      <p:pic>
        <p:nvPicPr>
          <p:cNvPr id="11268" name="Picture 7" descr="t%20Hkg%20-%2017%20High%20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773239"/>
            <a:ext cx="4752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15140" y="4738599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4927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Low point of view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6414" y="1905000"/>
            <a:ext cx="3513137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Looking up or from below.</a:t>
            </a:r>
          </a:p>
          <a:p>
            <a:pPr eaLnBrk="1" hangingPunct="1">
              <a:defRPr/>
            </a:pPr>
            <a:r>
              <a:rPr lang="en-GB" altLang="en-US" smtClean="0"/>
              <a:t>To create an effect or a different perspective.</a:t>
            </a:r>
          </a:p>
          <a:p>
            <a:pPr eaLnBrk="1" hangingPunct="1">
              <a:defRPr/>
            </a:pPr>
            <a:endParaRPr lang="en-GB" altLang="en-US" smtClean="0"/>
          </a:p>
        </p:txBody>
      </p:sp>
      <p:pic>
        <p:nvPicPr>
          <p:cNvPr id="12292" name="Picture 7" descr="2718348198_f3fe4135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7339"/>
            <a:ext cx="44640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2392" y="357010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9612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Taking a photo from different perspectives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62201" y="1905000"/>
            <a:ext cx="2320925" cy="4191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From a high point of view</a:t>
            </a:r>
          </a:p>
        </p:txBody>
      </p:sp>
      <p:pic>
        <p:nvPicPr>
          <p:cNvPr id="13316" name="Picture 5" descr="Perspective by James Neeley">
            <a:hlinkClick r:id="rId2" tooltip="Perspective by James Neele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628775"/>
            <a:ext cx="31051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112126" y="1773238"/>
            <a:ext cx="23860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  <a:p>
            <a:pPr eaLnBrk="1" hangingPunct="1">
              <a:defRPr/>
            </a:pPr>
            <a:endParaRPr lang="en-GB" altLang="en-US"/>
          </a:p>
          <a:p>
            <a:pPr eaLnBrk="1" hangingPunct="1">
              <a:defRPr/>
            </a:pPr>
            <a:endParaRPr lang="en-GB" altLang="en-US"/>
          </a:p>
          <a:p>
            <a:pPr eaLnBrk="1" hangingPunct="1">
              <a:defRPr/>
            </a:pPr>
            <a:endParaRPr lang="en-GB" altLang="en-US"/>
          </a:p>
          <a:p>
            <a:pPr eaLnBrk="1" hangingPunct="1">
              <a:defRPr/>
            </a:pPr>
            <a:endParaRPr lang="en-GB" altLang="en-US"/>
          </a:p>
          <a:p>
            <a:pPr eaLnBrk="1" hangingPunct="1">
              <a:defRPr/>
            </a:pPr>
            <a:r>
              <a:rPr lang="en-GB" altLang="en-US"/>
              <a:t>From a low point of view</a:t>
            </a:r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935414" y="2781300"/>
            <a:ext cx="115252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 flipV="1">
            <a:off x="6743701" y="4941888"/>
            <a:ext cx="15843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3548" y="4091148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37591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Parts of the camera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Body </a:t>
            </a:r>
          </a:p>
          <a:p>
            <a:r>
              <a:rPr lang="en-GB" dirty="0" smtClean="0"/>
              <a:t>Lens </a:t>
            </a:r>
          </a:p>
          <a:p>
            <a:r>
              <a:rPr lang="en-GB" dirty="0" smtClean="0"/>
              <a:t>Memory Card </a:t>
            </a:r>
          </a:p>
          <a:p>
            <a:endParaRPr lang="en-GB" dirty="0"/>
          </a:p>
          <a:p>
            <a:r>
              <a:rPr lang="en-GB" smtClean="0"/>
              <a:t>Tripod set up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325159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Divide into 2 teams </a:t>
            </a:r>
          </a:p>
          <a:p>
            <a:pPr lvl="1"/>
            <a:r>
              <a:rPr lang="en-GB" dirty="0" smtClean="0"/>
              <a:t>Your teacher will now divide into : </a:t>
            </a:r>
          </a:p>
          <a:p>
            <a:pPr lvl="2"/>
            <a:r>
              <a:rPr lang="en-GB" dirty="0" smtClean="0"/>
              <a:t>Blue Car Team </a:t>
            </a:r>
          </a:p>
          <a:p>
            <a:pPr lvl="2"/>
            <a:r>
              <a:rPr lang="en-GB" dirty="0" smtClean="0"/>
              <a:t>Red car Team (7-8 team members ) </a:t>
            </a:r>
          </a:p>
          <a:p>
            <a:pPr lvl="2"/>
            <a:r>
              <a:rPr lang="en-GB" dirty="0" smtClean="0"/>
              <a:t>This means there will be 2 Red Car teams per class and 2 Blue Car Teams per class ) </a:t>
            </a:r>
            <a:endParaRPr lang="en-GB" dirty="0"/>
          </a:p>
          <a:p>
            <a:pPr lvl="1"/>
            <a:r>
              <a:rPr lang="en-GB" dirty="0" smtClean="0"/>
              <a:t>Your teacher will tell which team will be able to use the camera at each time. </a:t>
            </a:r>
          </a:p>
          <a:p>
            <a:pPr lvl="2"/>
            <a:r>
              <a:rPr lang="en-GB" dirty="0" smtClean="0"/>
              <a:t>Timer will be set </a:t>
            </a:r>
          </a:p>
          <a:p>
            <a:pPr lvl="1"/>
            <a:r>
              <a:rPr lang="en-GB" dirty="0" smtClean="0"/>
              <a:t>Plan and story board the pictures you need before you take any pictures </a:t>
            </a:r>
          </a:p>
          <a:p>
            <a:pPr lvl="2"/>
            <a:r>
              <a:rPr lang="en-GB" dirty="0"/>
              <a:t> </a:t>
            </a:r>
            <a:r>
              <a:rPr lang="en-GB" dirty="0" smtClean="0"/>
              <a:t>make sure you complete all of the pictures on you </a:t>
            </a:r>
            <a:r>
              <a:rPr lang="en-GB" smtClean="0"/>
              <a:t>story board 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326848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Set up and take some pictures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use of the shot guide </a:t>
            </a:r>
          </a:p>
          <a:p>
            <a:r>
              <a:rPr lang="en-GB" dirty="0" smtClean="0"/>
              <a:t>Think about any special angles you can use </a:t>
            </a:r>
          </a:p>
          <a:p>
            <a:pPr lvl="1"/>
            <a:r>
              <a:rPr lang="en-GB" dirty="0" smtClean="0"/>
              <a:t>This will be completed as a team your teacher will let you know haw long you have. </a:t>
            </a:r>
            <a:endParaRPr lang="en-GB" dirty="0"/>
          </a:p>
          <a:p>
            <a:r>
              <a:rPr lang="en-GB" dirty="0" smtClean="0"/>
              <a:t>You will also be given an operations sheet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66285" y="901392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193344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loseu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1148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ngsh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xtra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73450"/>
            <a:ext cx="42672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xtras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46476"/>
            <a:ext cx="44958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66077" y="5473392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25971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25" t="25927" r="32643" b="5405"/>
          <a:stretch/>
        </p:blipFill>
        <p:spPr>
          <a:xfrm>
            <a:off x="2562895" y="0"/>
            <a:ext cx="6181860" cy="665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27988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95" t="23963" r="17434" b="8958"/>
          <a:stretch/>
        </p:blipFill>
        <p:spPr>
          <a:xfrm>
            <a:off x="802019" y="353639"/>
            <a:ext cx="10508631" cy="6504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45147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92314" y="260351"/>
            <a:ext cx="8385175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mtClean="0"/>
              <a:t>Photo Quality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What makes a photo good or bad quality?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GB" altLang="en-US" smtClean="0"/>
          </a:p>
          <a:p>
            <a:pPr eaLnBrk="1" hangingPunct="1">
              <a:defRPr/>
            </a:pPr>
            <a:r>
              <a:rPr lang="en-GB" altLang="en-US" smtClean="0"/>
              <a:t>How can we take 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GB" altLang="en-US" smtClean="0"/>
              <a:t>good quality photograph?</a:t>
            </a:r>
          </a:p>
        </p:txBody>
      </p:sp>
      <p:pic>
        <p:nvPicPr>
          <p:cNvPr id="3076" name="Picture 5" descr="photo_montage_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3294064"/>
            <a:ext cx="356393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6285" y="738554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1200161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smtClean="0"/>
              <a:t>Good or Bad quality?</a:t>
            </a:r>
          </a:p>
        </p:txBody>
      </p:sp>
      <p:pic>
        <p:nvPicPr>
          <p:cNvPr id="4099" name="Picture 5" descr="Blurred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Blurred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Blurred 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3424239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image-blur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12875"/>
            <a:ext cx="41052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280tly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84314"/>
            <a:ext cx="30734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IMG_67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3644900"/>
            <a:ext cx="38179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6211" y="4736217"/>
            <a:ext cx="3525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Objectives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Plan for a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Build skills for multimedia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Produce a media product </a:t>
            </a:r>
          </a:p>
        </p:txBody>
      </p:sp>
    </p:spTree>
    <p:extLst>
      <p:ext uri="{BB962C8B-B14F-4D97-AF65-F5344CB8AC3E}">
        <p14:creationId xmlns:p14="http://schemas.microsoft.com/office/powerpoint/2010/main" val="27694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541</Words>
  <Application>Microsoft Office PowerPoint</Application>
  <PresentationFormat>Widescreen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Capturing images using a camera </vt:lpstr>
      <vt:lpstr>Parts of the camera </vt:lpstr>
      <vt:lpstr>Task 1</vt:lpstr>
      <vt:lpstr>Task 2 Set up and take some pictures  </vt:lpstr>
      <vt:lpstr>PowerPoint Presentation</vt:lpstr>
      <vt:lpstr>PowerPoint Presentation</vt:lpstr>
      <vt:lpstr>PowerPoint Presentation</vt:lpstr>
      <vt:lpstr>Photo Quality</vt:lpstr>
      <vt:lpstr>Good or Bad quality?</vt:lpstr>
      <vt:lpstr>Good or bad quality?</vt:lpstr>
      <vt:lpstr>Photos from different perspectives</vt:lpstr>
      <vt:lpstr>Extreme Close up</vt:lpstr>
      <vt:lpstr>Close up</vt:lpstr>
      <vt:lpstr>Medium Shot</vt:lpstr>
      <vt:lpstr>Long Shot</vt:lpstr>
      <vt:lpstr>High point of view</vt:lpstr>
      <vt:lpstr>Low point of view</vt:lpstr>
      <vt:lpstr>Taking a photo from different perspectives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Capturing images using a camera</dc:title>
  <dc:creator>George Mole (The West Grantham Academy St Hugh's)</dc:creator>
  <cp:lastModifiedBy>George Mole (The West Grantham Academy St Hugh's)</cp:lastModifiedBy>
  <cp:revision>8</cp:revision>
  <dcterms:created xsi:type="dcterms:W3CDTF">2019-04-24T08:56:40Z</dcterms:created>
  <dcterms:modified xsi:type="dcterms:W3CDTF">2019-05-07T07:02:29Z</dcterms:modified>
</cp:coreProperties>
</file>