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1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0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1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6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2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4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9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6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6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7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BE267-8E06-4C40-976E-D995A2DA905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F8EC-1E6C-4B4C-BB4F-C41118E15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8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24" t="10974" r="37599" b="25924"/>
          <a:stretch/>
        </p:blipFill>
        <p:spPr>
          <a:xfrm>
            <a:off x="2774405" y="563778"/>
            <a:ext cx="7144870" cy="60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50" t="17161" r="39076" b="11622"/>
          <a:stretch/>
        </p:blipFill>
        <p:spPr>
          <a:xfrm>
            <a:off x="2628900" y="0"/>
            <a:ext cx="632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8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76" t="20524" r="38866" b="5094"/>
          <a:stretch/>
        </p:blipFill>
        <p:spPr>
          <a:xfrm>
            <a:off x="2624137" y="0"/>
            <a:ext cx="6257925" cy="69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7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01" t="12216" r="38446" b="11227"/>
          <a:stretch/>
        </p:blipFill>
        <p:spPr>
          <a:xfrm>
            <a:off x="3238500" y="114997"/>
            <a:ext cx="5715000" cy="67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9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00" t="19280" r="38310" b="23050"/>
          <a:stretch/>
        </p:blipFill>
        <p:spPr>
          <a:xfrm>
            <a:off x="2152539" y="0"/>
            <a:ext cx="7970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2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41" t="21793" r="39051" b="11878"/>
          <a:stretch/>
        </p:blipFill>
        <p:spPr>
          <a:xfrm>
            <a:off x="3554505" y="0"/>
            <a:ext cx="6641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33" t="10622" r="39570" b="7270"/>
          <a:stretch/>
        </p:blipFill>
        <p:spPr>
          <a:xfrm>
            <a:off x="3065929" y="0"/>
            <a:ext cx="5785710" cy="72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8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38" t="19837" r="39051" b="4198"/>
          <a:stretch/>
        </p:blipFill>
        <p:spPr>
          <a:xfrm>
            <a:off x="3030071" y="0"/>
            <a:ext cx="6131858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666" r="29455" b="16585"/>
          <a:stretch/>
        </p:blipFill>
        <p:spPr>
          <a:xfrm>
            <a:off x="2790093" y="365125"/>
            <a:ext cx="6450623" cy="549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2" t="11035" r="25995" b="4468"/>
          <a:stretch/>
        </p:blipFill>
        <p:spPr>
          <a:xfrm>
            <a:off x="3613638" y="0"/>
            <a:ext cx="5389675" cy="68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801" r="27436" b="14341"/>
          <a:stretch/>
        </p:blipFill>
        <p:spPr>
          <a:xfrm>
            <a:off x="2860430" y="180486"/>
            <a:ext cx="6635262" cy="65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4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91" t="11227" r="39866" b="5839"/>
          <a:stretch/>
        </p:blipFill>
        <p:spPr>
          <a:xfrm>
            <a:off x="3927746" y="146642"/>
            <a:ext cx="5277799" cy="65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7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19378" r="28799" b="14142"/>
          <a:stretch/>
        </p:blipFill>
        <p:spPr>
          <a:xfrm>
            <a:off x="2721219" y="149468"/>
            <a:ext cx="6510704" cy="658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2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7" t="11479" r="28878"/>
          <a:stretch/>
        </p:blipFill>
        <p:spPr>
          <a:xfrm>
            <a:off x="3666392" y="146957"/>
            <a:ext cx="5319346" cy="66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55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21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19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267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72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27" t="15119" r="39471" b="34041"/>
          <a:stretch/>
        </p:blipFill>
        <p:spPr>
          <a:xfrm>
            <a:off x="1170756" y="121468"/>
            <a:ext cx="9177790" cy="68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9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276" t="37200" r="40113" b="24580"/>
          <a:stretch/>
        </p:blipFill>
        <p:spPr>
          <a:xfrm>
            <a:off x="1443835" y="365125"/>
            <a:ext cx="9098141" cy="584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8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71" t="17557" r="40163" b="40365"/>
          <a:stretch/>
        </p:blipFill>
        <p:spPr>
          <a:xfrm>
            <a:off x="1286608" y="130296"/>
            <a:ext cx="9149862" cy="65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1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00" t="14840" r="39669" b="39027"/>
          <a:stretch/>
        </p:blipFill>
        <p:spPr>
          <a:xfrm>
            <a:off x="1648127" y="365125"/>
            <a:ext cx="7997036" cy="58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4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35" t="22699" r="38761" b="18752"/>
          <a:stretch/>
        </p:blipFill>
        <p:spPr>
          <a:xfrm>
            <a:off x="2747963" y="365125"/>
            <a:ext cx="6700838" cy="63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7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95" t="15975" r="37920" b="13008"/>
          <a:stretch/>
        </p:blipFill>
        <p:spPr>
          <a:xfrm>
            <a:off x="2419350" y="0"/>
            <a:ext cx="6556018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051" t="12413" r="37815" b="13798"/>
          <a:stretch/>
        </p:blipFill>
        <p:spPr>
          <a:xfrm>
            <a:off x="3219450" y="0"/>
            <a:ext cx="6191250" cy="67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7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Mole (The West Grantham Academy St Hugh's)</dc:creator>
  <cp:lastModifiedBy>George Mole (The West Grantham Academy St Hugh's)</cp:lastModifiedBy>
  <cp:revision>6</cp:revision>
  <dcterms:created xsi:type="dcterms:W3CDTF">2019-04-23T11:02:48Z</dcterms:created>
  <dcterms:modified xsi:type="dcterms:W3CDTF">2019-04-24T07:01:59Z</dcterms:modified>
</cp:coreProperties>
</file>