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For every Photoshop task you complete, you should explain the steps you took in the speakers notes section of your Google Slides document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Describe your editing process, using the correct terminology.</a:t>
            </a:r>
            <a:endParaRPr b="1" sz="16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When might you use this technique in a professional working practice? </a:t>
            </a:r>
            <a:endParaRPr b="1" sz="16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How successful were you when completing this task? How do you know?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/>
              <a:t>To select and refine the edge of this object, I used the “Quick Select Tool”, and then went to Select / Refine Edge. I then used “Shift Edge” and “Feather” toolbars to create a smoother, less rough outline around my object. I then made sure this outputted to a New Layer.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/>
              <a:t>In a professional working practice, I might use this to remove an object from a background cleanly to put on a new image, or adjust the original shape, such as when editing a photo for a magazine or book cover.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rPr lang="en-GB"/>
              <a:t>I was successful in completing my task, and I know this as the edges of my object were not pixelated or rough, and were smooth and clean. The cut-out was also outputted to a brand new layer.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ites.google.com/s/1MNcJV2fPP1YFmbDdvP5poQijWlQliWax/p/1vqrsCtL1CWGWnApT2w_BSlF0u_V51zRY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Photoshop Tasks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Insert Name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Image Manipulation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000"/>
              <a:t>Image Manipulation (with colour correction)</a:t>
            </a:r>
            <a:endParaRPr sz="3000"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Content Fill Aware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50" name="Google Shape;150;p2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Clone Brush Tool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58" name="Google Shape;158;p2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Healing Brush tool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66" name="Google Shape;166;p2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Red Eye Removal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74" name="Google Shape;174;p2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Retouching with dodge and burn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Placement and editing of text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Discuss your progress in each task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</a:rPr>
              <a:t>Write a paragraph into the speaker notes section of each media product answering the following questions</a:t>
            </a:r>
            <a:endParaRPr>
              <a:solidFill>
                <a:srgbClr val="595959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</a:rPr>
              <a:t>Describe your editing process, using the correct terminology.</a:t>
            </a:r>
            <a:endParaRPr b="1" sz="1600">
              <a:solidFill>
                <a:srgbClr val="0000FF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</a:rPr>
              <a:t>When might you use this technique in a professional working practice? </a:t>
            </a:r>
            <a:endParaRPr b="1" sz="1600">
              <a:solidFill>
                <a:srgbClr val="0000FF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Open Sans"/>
              <a:buChar char="◆"/>
            </a:pPr>
            <a:r>
              <a:rPr b="1" lang="en-GB" sz="1600">
                <a:solidFill>
                  <a:srgbClr val="0000FF"/>
                </a:solidFill>
              </a:rPr>
              <a:t>How successful were you when completing this task? How do you know?</a:t>
            </a:r>
            <a:endParaRPr b="1" sz="1600"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</a:rPr>
              <a:t>Use full sentences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</a:rPr>
              <a:t>Use software and media terminology accurately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</a:rPr>
              <a:t>Check your SPAG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86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The Brief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400"/>
              <a:t>Are you the next new talented media producer?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GB" sz="1400"/>
              <a:t>TeenScene Media</a:t>
            </a:r>
            <a:r>
              <a:rPr lang="en-GB" sz="1400"/>
              <a:t> are running a competition to discover the next generation of talented teenage media producers.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You will need to prove you are able to </a:t>
            </a:r>
            <a:r>
              <a:rPr b="1" lang="en-GB" sz="1400"/>
              <a:t>experiment</a:t>
            </a:r>
            <a:r>
              <a:rPr lang="en-GB" sz="1400"/>
              <a:t> with a </a:t>
            </a:r>
            <a:r>
              <a:rPr b="1" lang="en-GB" sz="1400"/>
              <a:t>wide range of media skills and techniques</a:t>
            </a:r>
            <a:r>
              <a:rPr lang="en-GB" sz="1400"/>
              <a:t>, and to apply these to ‘</a:t>
            </a:r>
            <a:r>
              <a:rPr b="1" lang="en-GB" sz="1400"/>
              <a:t>re- imagine</a:t>
            </a:r>
            <a:r>
              <a:rPr lang="en-GB" sz="1400"/>
              <a:t>’ an existing media product for a new teenage audience.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You must build a </a:t>
            </a:r>
            <a:r>
              <a:rPr b="1" lang="en-GB" sz="1400"/>
              <a:t>portfolio</a:t>
            </a:r>
            <a:r>
              <a:rPr lang="en-GB" sz="1400"/>
              <a:t> showing your development of </a:t>
            </a:r>
            <a:r>
              <a:rPr b="1" lang="en-GB" sz="1400"/>
              <a:t>media production skills and techniques</a:t>
            </a:r>
            <a:r>
              <a:rPr lang="en-GB" sz="1400"/>
              <a:t> in the </a:t>
            </a:r>
            <a:r>
              <a:rPr b="1" lang="en-GB" sz="1400"/>
              <a:t>publishing sector</a:t>
            </a:r>
            <a:r>
              <a:rPr lang="en-GB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To begin your </a:t>
            </a:r>
            <a:r>
              <a:rPr b="1" lang="en-GB" sz="1400"/>
              <a:t>portfolio,</a:t>
            </a:r>
            <a:r>
              <a:rPr lang="en-GB" sz="1400"/>
              <a:t> you should show that you have the knowledge to </a:t>
            </a:r>
            <a:r>
              <a:rPr b="1" lang="en-GB" sz="1400"/>
              <a:t>skilfully and creatively experiment</a:t>
            </a:r>
            <a:r>
              <a:rPr lang="en-GB" sz="1400"/>
              <a:t> with production skills to </a:t>
            </a:r>
            <a:r>
              <a:rPr b="1" lang="en-GB" sz="1400"/>
              <a:t>refine and edit</a:t>
            </a:r>
            <a:r>
              <a:rPr lang="en-GB" sz="1400"/>
              <a:t> content. This could include </a:t>
            </a:r>
            <a:r>
              <a:rPr b="1" lang="en-GB" sz="1400"/>
              <a:t>editing, adding effects, creating graphics, scaling etc.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6106375" y="239700"/>
            <a:ext cx="26814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 to CM website: tutorials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How to use this booklet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For every task you do in Photoshop, take a screenshot of your image before you begin, and place it in the area labelled “Original”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Once you have edited your image, save it and upload it to the assignment on Google Classroom you downloaded it from.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Then place the edited image in the area labelled “Edited”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See the example on the next slide.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Selecting and Refining Edge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5953" l="27863" r="44401" t="18502"/>
          <a:stretch/>
        </p:blipFill>
        <p:spPr>
          <a:xfrm>
            <a:off x="428625" y="1773925"/>
            <a:ext cx="2309824" cy="306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5023" l="0" r="0" t="0"/>
          <a:stretch/>
        </p:blipFill>
        <p:spPr>
          <a:xfrm>
            <a:off x="3111325" y="1773925"/>
            <a:ext cx="5747465" cy="306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18354" t="0"/>
          <a:stretch/>
        </p:blipFill>
        <p:spPr>
          <a:xfrm>
            <a:off x="152400" y="152400"/>
            <a:ext cx="5588323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Scaling and cropping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Selecting and Refining Edge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Colour Correction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00" y="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Adjustment Layers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GB"/>
              <a:t>Edited</a:t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 flipH="1">
            <a:off x="6250775" y="166700"/>
            <a:ext cx="2690700" cy="7857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