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0B31-E6F4-467B-B6CD-8DE4A70B8F5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8A19-7650-4AA7-A3CA-1721BFD9D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23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0B31-E6F4-467B-B6CD-8DE4A70B8F5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8A19-7650-4AA7-A3CA-1721BFD9D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039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0B31-E6F4-467B-B6CD-8DE4A70B8F5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8A19-7650-4AA7-A3CA-1721BFD9D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65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0B31-E6F4-467B-B6CD-8DE4A70B8F5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8A19-7650-4AA7-A3CA-1721BFD9D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359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0B31-E6F4-467B-B6CD-8DE4A70B8F5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8A19-7650-4AA7-A3CA-1721BFD9D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788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0B31-E6F4-467B-B6CD-8DE4A70B8F5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8A19-7650-4AA7-A3CA-1721BFD9D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075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0B31-E6F4-467B-B6CD-8DE4A70B8F5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8A19-7650-4AA7-A3CA-1721BFD9D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098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0B31-E6F4-467B-B6CD-8DE4A70B8F5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8A19-7650-4AA7-A3CA-1721BFD9D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860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0B31-E6F4-467B-B6CD-8DE4A70B8F5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8A19-7650-4AA7-A3CA-1721BFD9D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579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0B31-E6F4-467B-B6CD-8DE4A70B8F5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8A19-7650-4AA7-A3CA-1721BFD9D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28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0B31-E6F4-467B-B6CD-8DE4A70B8F5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8A19-7650-4AA7-A3CA-1721BFD9D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521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70B31-E6F4-467B-B6CD-8DE4A70B8F5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48A19-7650-4AA7-A3CA-1721BFD9D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592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Project Planning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Term 4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972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Produce a product for print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This </a:t>
            </a:r>
            <a:r>
              <a:rPr lang="en-GB" dirty="0"/>
              <a:t>could be an advert (Magazine – newspaper  -poster) </a:t>
            </a:r>
          </a:p>
          <a:p>
            <a:pPr lvl="2"/>
            <a:r>
              <a:rPr lang="en-GB" dirty="0"/>
              <a:t>You will need to use the text you produced for the pitch so you don’t have to restart anything for this task. </a:t>
            </a:r>
          </a:p>
          <a:p>
            <a:pPr lvl="1"/>
            <a:r>
              <a:rPr lang="en-GB" dirty="0"/>
              <a:t>You will use the images that you edited in Photoshop 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666285" y="738554"/>
            <a:ext cx="35257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Objectives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Plan for a project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Build skills for multimedia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Produce a media product </a:t>
            </a:r>
          </a:p>
        </p:txBody>
      </p:sp>
    </p:spTree>
    <p:extLst>
      <p:ext uri="{BB962C8B-B14F-4D97-AF65-F5344CB8AC3E}">
        <p14:creationId xmlns:p14="http://schemas.microsoft.com/office/powerpoint/2010/main" val="2312624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Produce content for and interactive website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You </a:t>
            </a:r>
            <a:r>
              <a:rPr lang="en-GB" dirty="0"/>
              <a:t>can use the edited images for this product </a:t>
            </a:r>
          </a:p>
          <a:p>
            <a:pPr lvl="1"/>
            <a:r>
              <a:rPr lang="en-GB" dirty="0"/>
              <a:t>You can use you prepared text for this. </a:t>
            </a:r>
          </a:p>
          <a:p>
            <a:pPr lvl="1"/>
            <a:r>
              <a:rPr lang="en-GB" dirty="0"/>
              <a:t>You can use your audio-visual product for this </a:t>
            </a:r>
          </a:p>
          <a:p>
            <a:pPr lvl="1"/>
            <a:r>
              <a:rPr lang="en-GB" dirty="0"/>
              <a:t>You can also add to the content is you like 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666285" y="1225460"/>
            <a:ext cx="35257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Objectives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Plan for a project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Build skills for multimedia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Produce a media product </a:t>
            </a:r>
          </a:p>
        </p:txBody>
      </p:sp>
    </p:spTree>
    <p:extLst>
      <p:ext uri="{BB962C8B-B14F-4D97-AF65-F5344CB8AC3E}">
        <p14:creationId xmlns:p14="http://schemas.microsoft.com/office/powerpoint/2010/main" val="3107579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Produce an interactive website for the product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You </a:t>
            </a:r>
            <a:r>
              <a:rPr lang="en-GB" dirty="0"/>
              <a:t>will use the content you prepared earlier </a:t>
            </a:r>
            <a:endParaRPr lang="en-GB" dirty="0" smtClean="0"/>
          </a:p>
          <a:p>
            <a:pPr lvl="1"/>
            <a:r>
              <a:rPr lang="en-GB" dirty="0" smtClean="0"/>
              <a:t>You will use Dreamweaver for website production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381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Evaluate how effective your campaign is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Questionnaires </a:t>
            </a:r>
            <a:r>
              <a:rPr lang="en-GB" dirty="0"/>
              <a:t>	</a:t>
            </a:r>
          </a:p>
          <a:p>
            <a:pPr lvl="1"/>
            <a:r>
              <a:rPr lang="en-GB" dirty="0"/>
              <a:t>Charts and graphs </a:t>
            </a:r>
          </a:p>
          <a:p>
            <a:pPr lvl="1"/>
            <a:r>
              <a:rPr lang="en-GB" dirty="0"/>
              <a:t>User feedback </a:t>
            </a:r>
          </a:p>
          <a:p>
            <a:pPr lvl="1"/>
            <a:r>
              <a:rPr lang="en-GB" dirty="0"/>
              <a:t>User reviews 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493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829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0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Project planning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Project </a:t>
            </a:r>
            <a:r>
              <a:rPr lang="en-GB" dirty="0"/>
              <a:t>to produce a full multimedia campaign: </a:t>
            </a:r>
          </a:p>
          <a:p>
            <a:r>
              <a:rPr lang="en-GB" dirty="0"/>
              <a:t>Red Car team </a:t>
            </a:r>
          </a:p>
          <a:p>
            <a:r>
              <a:rPr lang="en-GB" dirty="0"/>
              <a:t>Blue Car team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666285" y="738554"/>
            <a:ext cx="35257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Objectives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Plan for a project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Build skills for multimedia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Produce a media product </a:t>
            </a:r>
          </a:p>
        </p:txBody>
      </p:sp>
    </p:spTree>
    <p:extLst>
      <p:ext uri="{BB962C8B-B14F-4D97-AF65-F5344CB8AC3E}">
        <p14:creationId xmlns:p14="http://schemas.microsoft.com/office/powerpoint/2010/main" val="143187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Deliverables: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 smtClean="0"/>
              <a:t>Project </a:t>
            </a:r>
            <a:r>
              <a:rPr lang="en-GB" dirty="0"/>
              <a:t>plan  </a:t>
            </a:r>
          </a:p>
          <a:p>
            <a:pPr lvl="1"/>
            <a:r>
              <a:rPr lang="en-GB" dirty="0"/>
              <a:t>List what needs to be done </a:t>
            </a:r>
            <a:endParaRPr lang="en-GB" dirty="0" smtClean="0"/>
          </a:p>
          <a:p>
            <a:pPr lvl="2"/>
            <a:r>
              <a:rPr lang="en-GB" dirty="0" smtClean="0"/>
              <a:t>Divide into teams </a:t>
            </a:r>
            <a:endParaRPr lang="en-GB" dirty="0"/>
          </a:p>
          <a:p>
            <a:pPr lvl="2"/>
            <a:r>
              <a:rPr lang="en-GB" dirty="0" smtClean="0"/>
              <a:t>Image capture and editing </a:t>
            </a:r>
          </a:p>
          <a:p>
            <a:pPr lvl="2"/>
            <a:r>
              <a:rPr lang="en-GB" dirty="0" smtClean="0"/>
              <a:t>Audio visual production </a:t>
            </a:r>
          </a:p>
          <a:p>
            <a:pPr lvl="2"/>
            <a:r>
              <a:rPr lang="en-GB" dirty="0" smtClean="0"/>
              <a:t>Pitch ideas and concepts </a:t>
            </a:r>
          </a:p>
          <a:p>
            <a:pPr lvl="2"/>
            <a:r>
              <a:rPr lang="en-GB" dirty="0" smtClean="0"/>
              <a:t>Create an interactive website </a:t>
            </a:r>
            <a:endParaRPr lang="en-GB" dirty="0"/>
          </a:p>
          <a:p>
            <a:pPr lvl="1"/>
            <a:r>
              <a:rPr lang="en-GB" dirty="0"/>
              <a:t>Tracking tool </a:t>
            </a:r>
            <a:endParaRPr lang="en-GB" dirty="0" smtClean="0"/>
          </a:p>
          <a:p>
            <a:pPr lvl="2"/>
            <a:r>
              <a:rPr lang="en-GB" dirty="0" smtClean="0"/>
              <a:t>Spreadsheet </a:t>
            </a:r>
            <a:endParaRPr lang="en-GB" dirty="0"/>
          </a:p>
          <a:p>
            <a:pPr lvl="1"/>
            <a:r>
              <a:rPr lang="en-GB" dirty="0"/>
              <a:t>Mile stones </a:t>
            </a:r>
            <a:endParaRPr lang="en-GB" dirty="0" smtClean="0"/>
          </a:p>
          <a:p>
            <a:pPr lvl="2"/>
            <a:r>
              <a:rPr lang="en-GB" dirty="0" smtClean="0"/>
              <a:t>Project planning </a:t>
            </a:r>
            <a:endParaRPr lang="en-GB" dirty="0"/>
          </a:p>
          <a:p>
            <a:pPr lvl="1"/>
            <a:r>
              <a:rPr lang="en-GB" dirty="0"/>
              <a:t>Evaluation of what went well and can I improve it? 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666285" y="738554"/>
            <a:ext cx="35257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Objectives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Plan for a project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Build skills for multimedia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 Produce a media product </a:t>
            </a:r>
          </a:p>
        </p:txBody>
      </p:sp>
    </p:spTree>
    <p:extLst>
      <p:ext uri="{BB962C8B-B14F-4D97-AF65-F5344CB8AC3E}">
        <p14:creationId xmlns:p14="http://schemas.microsoft.com/office/powerpoint/2010/main" val="124268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Images of the product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lvl="1"/>
            <a:r>
              <a:rPr lang="en-GB" dirty="0" smtClean="0"/>
              <a:t>Take </a:t>
            </a:r>
            <a:r>
              <a:rPr lang="en-GB" dirty="0"/>
              <a:t>pictures </a:t>
            </a:r>
          </a:p>
          <a:p>
            <a:pPr lvl="1"/>
            <a:r>
              <a:rPr lang="en-GB" dirty="0"/>
              <a:t>Edit pictures using Photoshop </a:t>
            </a:r>
          </a:p>
          <a:p>
            <a:pPr lvl="2"/>
            <a:r>
              <a:rPr lang="en-GB" dirty="0"/>
              <a:t>Folders should also be set up- Printing – visual-audio- web- design </a:t>
            </a:r>
          </a:p>
          <a:p>
            <a:pPr lvl="2"/>
            <a:r>
              <a:rPr lang="en-GB" dirty="0"/>
              <a:t>You will need to be able to save the images to a file type that is best for each task this will mean saving the finished Photoshop image </a:t>
            </a:r>
            <a:r>
              <a:rPr lang="en-GB"/>
              <a:t>several </a:t>
            </a:r>
            <a:r>
              <a:rPr lang="en-GB" smtClean="0"/>
              <a:t>times. </a:t>
            </a:r>
            <a:endParaRPr lang="en-GB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666285" y="738554"/>
            <a:ext cx="35257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Objectives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Plan for a project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Build skills for multimedia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Produce a media product </a:t>
            </a:r>
          </a:p>
        </p:txBody>
      </p:sp>
    </p:spTree>
    <p:extLst>
      <p:ext uri="{BB962C8B-B14F-4D97-AF65-F5344CB8AC3E}">
        <p14:creationId xmlns:p14="http://schemas.microsoft.com/office/powerpoint/2010/main" val="8797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</a:t>
            </a:r>
            <a:r>
              <a:rPr lang="en-GB" dirty="0" smtClean="0"/>
              <a:t>apture images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</a:t>
            </a:r>
            <a:r>
              <a:rPr lang="en-GB" dirty="0" smtClean="0"/>
              <a:t> </a:t>
            </a:r>
            <a:r>
              <a:rPr lang="en-GB" dirty="0"/>
              <a:t>capture images you need cameras – </a:t>
            </a:r>
            <a:endParaRPr lang="en-GB" dirty="0" smtClean="0"/>
          </a:p>
          <a:p>
            <a:pPr lvl="2"/>
            <a:r>
              <a:rPr lang="en-GB" dirty="0" smtClean="0"/>
              <a:t>(</a:t>
            </a:r>
            <a:r>
              <a:rPr lang="en-GB" dirty="0"/>
              <a:t>this can be completed as a team) – </a:t>
            </a:r>
            <a:endParaRPr lang="en-GB" dirty="0" smtClean="0"/>
          </a:p>
          <a:p>
            <a:pPr lvl="2"/>
            <a:r>
              <a:rPr lang="en-GB" dirty="0" smtClean="0"/>
              <a:t>think </a:t>
            </a:r>
            <a:r>
              <a:rPr lang="en-GB" dirty="0"/>
              <a:t>about the images you want from this photoshoot – </a:t>
            </a:r>
            <a:endParaRPr lang="en-GB" dirty="0" smtClean="0"/>
          </a:p>
          <a:p>
            <a:pPr lvl="2"/>
            <a:r>
              <a:rPr lang="en-GB" dirty="0" smtClean="0"/>
              <a:t>(</a:t>
            </a:r>
            <a:r>
              <a:rPr lang="en-GB" dirty="0"/>
              <a:t>Close up – long shots- etc…) </a:t>
            </a:r>
          </a:p>
          <a:p>
            <a:r>
              <a:rPr lang="en-GB" dirty="0"/>
              <a:t>To edit the images you need  PC with Photoshop </a:t>
            </a:r>
            <a:endParaRPr lang="en-GB" dirty="0" smtClean="0"/>
          </a:p>
          <a:p>
            <a:pPr lvl="1"/>
            <a:r>
              <a:rPr lang="en-GB" dirty="0" smtClean="0"/>
              <a:t>(</a:t>
            </a:r>
            <a:r>
              <a:rPr lang="en-GB" dirty="0"/>
              <a:t>individually – only you can edit your images ) </a:t>
            </a:r>
          </a:p>
          <a:p>
            <a:r>
              <a:rPr lang="en-GB" dirty="0"/>
              <a:t>You will need to be able to crop </a:t>
            </a:r>
            <a:endParaRPr lang="en-GB" dirty="0" smtClean="0"/>
          </a:p>
          <a:p>
            <a:pPr lvl="1"/>
            <a:r>
              <a:rPr lang="en-GB" dirty="0" smtClean="0"/>
              <a:t>– </a:t>
            </a:r>
            <a:r>
              <a:rPr lang="en-GB" dirty="0"/>
              <a:t>re-colour-resize – </a:t>
            </a:r>
            <a:endParaRPr lang="en-GB" dirty="0" smtClean="0"/>
          </a:p>
          <a:p>
            <a:pPr lvl="1"/>
            <a:r>
              <a:rPr lang="en-GB" dirty="0" smtClean="0"/>
              <a:t>save </a:t>
            </a:r>
            <a:r>
              <a:rPr lang="en-GB" dirty="0"/>
              <a:t>in various files types-use </a:t>
            </a:r>
            <a:endParaRPr lang="en-GB" dirty="0" smtClean="0"/>
          </a:p>
          <a:p>
            <a:pPr lvl="1"/>
            <a:r>
              <a:rPr lang="en-GB" dirty="0" smtClean="0"/>
              <a:t>layers </a:t>
            </a:r>
            <a:r>
              <a:rPr lang="en-GB" dirty="0"/>
              <a:t>– etc...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551985" y="230188"/>
            <a:ext cx="35257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Objectives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Plan for a project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Build skills for multimedia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Produce a media product </a:t>
            </a:r>
          </a:p>
        </p:txBody>
      </p:sp>
    </p:spTree>
    <p:extLst>
      <p:ext uri="{BB962C8B-B14F-4D97-AF65-F5344CB8AC3E}">
        <p14:creationId xmlns:p14="http://schemas.microsoft.com/office/powerpoint/2010/main" val="217917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Prepare a text to advertise your product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Slogan </a:t>
            </a:r>
            <a:endParaRPr lang="en-GB" dirty="0"/>
          </a:p>
          <a:p>
            <a:pPr lvl="1"/>
            <a:r>
              <a:rPr lang="en-GB" dirty="0"/>
              <a:t>Text containing a description </a:t>
            </a:r>
          </a:p>
          <a:p>
            <a:pPr lvl="1"/>
            <a:r>
              <a:rPr lang="en-GB" dirty="0"/>
              <a:t>USP (unique selling point) 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666285" y="1027906"/>
            <a:ext cx="35257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Objectives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Plan for a project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Build skills for multimedia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Produce a media product </a:t>
            </a:r>
          </a:p>
        </p:txBody>
      </p:sp>
    </p:spTree>
    <p:extLst>
      <p:ext uri="{BB962C8B-B14F-4D97-AF65-F5344CB8AC3E}">
        <p14:creationId xmlns:p14="http://schemas.microsoft.com/office/powerpoint/2010/main" val="103515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Prepare the pitch for the campaign </a:t>
            </a:r>
          </a:p>
          <a:p>
            <a:pPr lvl="1"/>
            <a:r>
              <a:rPr lang="en-GB" dirty="0"/>
              <a:t>You will need to prepare as a team, a presentation 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666285" y="738554"/>
            <a:ext cx="35257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Objectives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Plan for a project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Build skills for multimedia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Produce a media product </a:t>
            </a:r>
          </a:p>
        </p:txBody>
      </p:sp>
    </p:spTree>
    <p:extLst>
      <p:ext uri="{BB962C8B-B14F-4D97-AF65-F5344CB8AC3E}">
        <p14:creationId xmlns:p14="http://schemas.microsoft.com/office/powerpoint/2010/main" val="421120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Produce An audio-visual product </a:t>
            </a:r>
          </a:p>
          <a:p>
            <a:r>
              <a:rPr lang="en-GB" dirty="0"/>
              <a:t>You can use audio recording and editing techniques </a:t>
            </a:r>
          </a:p>
          <a:p>
            <a:pPr lvl="1"/>
            <a:r>
              <a:rPr lang="en-GB" dirty="0"/>
              <a:t>(you will need recording devices and PC editing software) 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666285" y="738554"/>
            <a:ext cx="35257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Objectives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Plan for a project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Build skills for multimedia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Produce a media product </a:t>
            </a:r>
          </a:p>
        </p:txBody>
      </p:sp>
    </p:spTree>
    <p:extLst>
      <p:ext uri="{BB962C8B-B14F-4D97-AF65-F5344CB8AC3E}">
        <p14:creationId xmlns:p14="http://schemas.microsoft.com/office/powerpoint/2010/main" val="1055238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Produce a video produce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You </a:t>
            </a:r>
            <a:r>
              <a:rPr lang="en-GB" dirty="0"/>
              <a:t>could you images from the photoshoot in combination with some live action or animation.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666285" y="427741"/>
            <a:ext cx="35257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Objectives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Plan for a project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Build skills for multimedia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Produce a media product </a:t>
            </a:r>
          </a:p>
        </p:txBody>
      </p:sp>
    </p:spTree>
    <p:extLst>
      <p:ext uri="{BB962C8B-B14F-4D97-AF65-F5344CB8AC3E}">
        <p14:creationId xmlns:p14="http://schemas.microsoft.com/office/powerpoint/2010/main" val="3246843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543</Words>
  <Application>Microsoft Office PowerPoint</Application>
  <PresentationFormat>Widescreen</PresentationFormat>
  <Paragraphs>106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Project Planning </vt:lpstr>
      <vt:lpstr>Project planning  </vt:lpstr>
      <vt:lpstr>Deliverables:  </vt:lpstr>
      <vt:lpstr>Images of the product  </vt:lpstr>
      <vt:lpstr>Capture images</vt:lpstr>
      <vt:lpstr>Prepare a text to advertise your product  </vt:lpstr>
      <vt:lpstr>PowerPoint Presentation</vt:lpstr>
      <vt:lpstr>PowerPoint Presentation</vt:lpstr>
      <vt:lpstr>Produce a video produce  </vt:lpstr>
      <vt:lpstr>Produce a product for print  </vt:lpstr>
      <vt:lpstr>Produce content for and interactive website  </vt:lpstr>
      <vt:lpstr>Produce an interactive website for the product  </vt:lpstr>
      <vt:lpstr>Evaluate how effective your campaign is  </vt:lpstr>
      <vt:lpstr>PowerPoint Presentation</vt:lpstr>
      <vt:lpstr>PowerPoint Presentation</vt:lpstr>
    </vt:vector>
  </TitlesOfParts>
  <Company>The West Grantham Academies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Planning </dc:title>
  <dc:creator>George Mole (The West Grantham Academy St Hugh's)</dc:creator>
  <cp:lastModifiedBy>George Mole</cp:lastModifiedBy>
  <cp:revision>8</cp:revision>
  <dcterms:created xsi:type="dcterms:W3CDTF">2019-04-23T07:17:27Z</dcterms:created>
  <dcterms:modified xsi:type="dcterms:W3CDTF">2020-03-03T10:51:30Z</dcterms:modified>
</cp:coreProperties>
</file>