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61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86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9915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126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9902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122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413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92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5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9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72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94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1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38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26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8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ECCF9-9C45-4351-B46A-E990A4BBF7CE}" type="datetimeFigureOut">
              <a:rPr lang="en-GB" smtClean="0"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4C7E931-62E1-40AA-9B29-A9D9B9FF9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42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Narrative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2718" y="1489076"/>
            <a:ext cx="9105900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Storytelling</a:t>
            </a:r>
            <a:r>
              <a:rPr lang="en-GB" dirty="0"/>
              <a:t>: story telling devices in film, inverted pyramid in a newspaper </a:t>
            </a:r>
            <a:r>
              <a:rPr lang="en-GB" dirty="0" smtClean="0"/>
              <a:t>article, visual </a:t>
            </a:r>
            <a:r>
              <a:rPr lang="en-GB" dirty="0"/>
              <a:t>representations to reinforce the text on an </a:t>
            </a:r>
            <a:r>
              <a:rPr lang="en-GB" dirty="0" smtClean="0"/>
              <a:t>app.</a:t>
            </a:r>
            <a:endParaRPr lang="en-GB" dirty="0"/>
          </a:p>
          <a:p>
            <a:r>
              <a:rPr lang="en-GB" dirty="0"/>
              <a:t>N</a:t>
            </a:r>
            <a:r>
              <a:rPr lang="en-GB" dirty="0" smtClean="0"/>
              <a:t>arrative </a:t>
            </a:r>
            <a:r>
              <a:rPr lang="en-GB" dirty="0"/>
              <a:t>structures: linear, non-linear, circular, interactive, </a:t>
            </a:r>
            <a:r>
              <a:rPr lang="en-GB" dirty="0" smtClean="0"/>
              <a:t>open/closed, single/multi-strand.</a:t>
            </a:r>
            <a:endParaRPr lang="en-GB" dirty="0"/>
          </a:p>
          <a:p>
            <a:r>
              <a:rPr lang="en-GB" dirty="0" smtClean="0"/>
              <a:t>Point </a:t>
            </a:r>
            <a:r>
              <a:rPr lang="en-GB" dirty="0"/>
              <a:t>of View (POV): third person narrator in a radio documentary, editorial in </a:t>
            </a:r>
            <a:r>
              <a:rPr lang="en-GB" dirty="0" smtClean="0"/>
              <a:t>a newspaper</a:t>
            </a:r>
            <a:r>
              <a:rPr lang="en-GB" dirty="0"/>
              <a:t>, first person shooter computer </a:t>
            </a:r>
            <a:r>
              <a:rPr lang="en-GB" dirty="0" smtClean="0"/>
              <a:t>game.</a:t>
            </a:r>
            <a:endParaRPr lang="en-GB" dirty="0"/>
          </a:p>
          <a:p>
            <a:r>
              <a:rPr lang="en-GB" dirty="0"/>
              <a:t>C</a:t>
            </a:r>
            <a:r>
              <a:rPr lang="en-GB" dirty="0" smtClean="0"/>
              <a:t>haracterisation</a:t>
            </a:r>
            <a:r>
              <a:rPr lang="en-GB" dirty="0"/>
              <a:t>: character functions in film, print advertisements, computer </a:t>
            </a:r>
            <a:r>
              <a:rPr lang="en-GB" dirty="0" smtClean="0"/>
              <a:t>games.</a:t>
            </a: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hemes</a:t>
            </a:r>
            <a:r>
              <a:rPr lang="en-GB" dirty="0"/>
              <a:t>: dystopia in science fiction films, identity in music magazines, apocalypse </a:t>
            </a:r>
            <a:r>
              <a:rPr lang="en-GB" dirty="0" smtClean="0"/>
              <a:t>in zombie games.</a:t>
            </a:r>
            <a:endParaRPr lang="en-GB" dirty="0"/>
          </a:p>
          <a:p>
            <a:r>
              <a:rPr lang="en-GB" dirty="0"/>
              <a:t>S</a:t>
            </a:r>
            <a:r>
              <a:rPr lang="en-GB" dirty="0" smtClean="0"/>
              <a:t>etting</a:t>
            </a:r>
            <a:r>
              <a:rPr lang="en-GB" dirty="0"/>
              <a:t>: location in a film, photographs in a magazine, open world </a:t>
            </a:r>
            <a:r>
              <a:rPr lang="en-GB" dirty="0" err="1"/>
              <a:t>diegesis</a:t>
            </a:r>
            <a:r>
              <a:rPr lang="en-GB" dirty="0"/>
              <a:t> of </a:t>
            </a:r>
            <a:r>
              <a:rPr lang="en-GB" dirty="0" smtClean="0"/>
              <a:t>a computer game.</a:t>
            </a:r>
            <a:endParaRPr lang="en-GB" dirty="0"/>
          </a:p>
          <a:p>
            <a:r>
              <a:rPr lang="en-GB" dirty="0"/>
              <a:t>M</a:t>
            </a:r>
            <a:r>
              <a:rPr lang="en-GB" dirty="0" smtClean="0"/>
              <a:t>ode </a:t>
            </a:r>
            <a:r>
              <a:rPr lang="en-GB" dirty="0"/>
              <a:t>of address: formal style of TV News, the direct address of a magazine </a:t>
            </a:r>
            <a:r>
              <a:rPr lang="en-GB" dirty="0" smtClean="0"/>
              <a:t>cover, the </a:t>
            </a:r>
            <a:r>
              <a:rPr lang="en-GB" dirty="0"/>
              <a:t>informal address of a computer </a:t>
            </a:r>
            <a:r>
              <a:rPr lang="en-GB" dirty="0" smtClean="0"/>
              <a:t>game.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0886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143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Narrative </vt:lpstr>
    </vt:vector>
  </TitlesOfParts>
  <Company>Little Lever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</dc:title>
  <dc:creator>Sue Farrimond</dc:creator>
  <cp:lastModifiedBy>Sue Farrimond</cp:lastModifiedBy>
  <cp:revision>2</cp:revision>
  <dcterms:created xsi:type="dcterms:W3CDTF">2017-12-15T15:39:43Z</dcterms:created>
  <dcterms:modified xsi:type="dcterms:W3CDTF">2017-12-15T15:40:16Z</dcterms:modified>
</cp:coreProperties>
</file>