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 name="Google Shape;10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 name="Google Shape;19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100"/>
              <a:buNone/>
            </a:pPr>
            <a:r>
              <a:rPr b="1" lang="en-GB" sz="1200">
                <a:solidFill>
                  <a:srgbClr val="0000FF"/>
                </a:solidFill>
              </a:rPr>
              <a:t>Which tools did you use to create this effect? Describe the process </a:t>
            </a:r>
            <a:endParaRPr b="1" sz="1200">
              <a:solidFill>
                <a:srgbClr val="0000FF"/>
              </a:solidFill>
            </a:endParaRPr>
          </a:p>
          <a:p>
            <a:pPr indent="0" lvl="0" marL="0" rtl="0" algn="l">
              <a:lnSpc>
                <a:spcPct val="150000"/>
              </a:lnSpc>
              <a:spcBef>
                <a:spcPts val="1600"/>
              </a:spcBef>
              <a:spcAft>
                <a:spcPts val="0"/>
              </a:spcAft>
              <a:buClr>
                <a:schemeClr val="dk1"/>
              </a:buClr>
              <a:buSzPts val="1100"/>
              <a:buFont typeface="Arial"/>
              <a:buNone/>
            </a:pPr>
            <a:r>
              <a:rPr b="1" lang="en-GB" sz="1200">
                <a:solidFill>
                  <a:srgbClr val="0000FF"/>
                </a:solidFill>
              </a:rPr>
              <a:t>To add the planets to the A5 document,</a:t>
            </a:r>
            <a:r>
              <a:rPr lang="en-GB" sz="1200">
                <a:solidFill>
                  <a:schemeClr val="dk1"/>
                </a:solidFill>
              </a:rPr>
              <a:t> I </a:t>
            </a:r>
            <a:r>
              <a:rPr lang="en-GB" sz="1200">
                <a:solidFill>
                  <a:schemeClr val="dk1"/>
                </a:solidFill>
                <a:highlight>
                  <a:srgbClr val="FF0000"/>
                </a:highlight>
              </a:rPr>
              <a:t>duplicated the layers</a:t>
            </a:r>
            <a:r>
              <a:rPr lang="en-GB" sz="1200">
                <a:solidFill>
                  <a:schemeClr val="dk1"/>
                </a:solidFill>
              </a:rPr>
              <a:t> to my A5 document after renaming the layer. </a:t>
            </a:r>
            <a:r>
              <a:rPr lang="en-GB" sz="1200">
                <a:solidFill>
                  <a:schemeClr val="dk1"/>
                </a:solidFill>
                <a:highlight>
                  <a:srgbClr val="00FF00"/>
                </a:highlight>
              </a:rPr>
              <a:t>Then, I used</a:t>
            </a:r>
            <a:r>
              <a:rPr lang="en-GB" sz="1200">
                <a:solidFill>
                  <a:schemeClr val="dk1"/>
                </a:solidFill>
              </a:rPr>
              <a:t> </a:t>
            </a:r>
            <a:r>
              <a:rPr lang="en-GB" sz="1200">
                <a:solidFill>
                  <a:schemeClr val="dk1"/>
                </a:solidFill>
                <a:highlight>
                  <a:srgbClr val="FF0000"/>
                </a:highlight>
              </a:rPr>
              <a:t>Edit / Transform / Scale</a:t>
            </a:r>
            <a:r>
              <a:rPr lang="en-GB" sz="1200">
                <a:solidFill>
                  <a:schemeClr val="dk1"/>
                </a:solidFill>
              </a:rPr>
              <a:t> </a:t>
            </a:r>
            <a:r>
              <a:rPr lang="en-GB" sz="1200">
                <a:solidFill>
                  <a:schemeClr val="dk1"/>
                </a:solidFill>
                <a:highlight>
                  <a:srgbClr val="00FF00"/>
                </a:highlight>
              </a:rPr>
              <a:t>to adjust the</a:t>
            </a:r>
            <a:r>
              <a:rPr lang="en-GB" sz="1200">
                <a:solidFill>
                  <a:schemeClr val="dk1"/>
                </a:solidFill>
              </a:rPr>
              <a:t> </a:t>
            </a:r>
            <a:r>
              <a:rPr lang="en-GB" sz="1200">
                <a:solidFill>
                  <a:schemeClr val="dk1"/>
                </a:solidFill>
                <a:highlight>
                  <a:srgbClr val="FF0000"/>
                </a:highlight>
              </a:rPr>
              <a:t>size of the assets</a:t>
            </a:r>
            <a:r>
              <a:rPr lang="en-GB" sz="1200">
                <a:solidFill>
                  <a:schemeClr val="dk1"/>
                </a:solidFill>
              </a:rPr>
              <a:t>. I then positioned the planet layers above my roof and space layers.</a:t>
            </a:r>
            <a:endParaRPr sz="1200">
              <a:solidFill>
                <a:schemeClr val="dk1"/>
              </a:solidFill>
            </a:endParaRPr>
          </a:p>
          <a:p>
            <a:pPr indent="0" lvl="0" marL="0" rtl="0" algn="l">
              <a:lnSpc>
                <a:spcPct val="150000"/>
              </a:lnSpc>
              <a:spcBef>
                <a:spcPts val="1600"/>
              </a:spcBef>
              <a:spcAft>
                <a:spcPts val="0"/>
              </a:spcAft>
              <a:buClr>
                <a:schemeClr val="dk1"/>
              </a:buClr>
              <a:buSzPts val="1100"/>
              <a:buFont typeface="Arial"/>
              <a:buNone/>
            </a:pPr>
            <a:r>
              <a:rPr b="1" lang="en-GB" sz="1200">
                <a:solidFill>
                  <a:srgbClr val="0000FF"/>
                </a:solidFill>
              </a:rPr>
              <a:t>What effect did you intend to create?</a:t>
            </a:r>
            <a:endParaRPr b="1" sz="1200">
              <a:solidFill>
                <a:srgbClr val="0000FF"/>
              </a:solidFill>
            </a:endParaRPr>
          </a:p>
          <a:p>
            <a:pPr indent="0" lvl="0" marL="0" rtl="0" algn="l">
              <a:lnSpc>
                <a:spcPct val="150000"/>
              </a:lnSpc>
              <a:spcBef>
                <a:spcPts val="1600"/>
              </a:spcBef>
              <a:spcAft>
                <a:spcPts val="0"/>
              </a:spcAft>
              <a:buClr>
                <a:schemeClr val="dk1"/>
              </a:buClr>
              <a:buSzPts val="1100"/>
              <a:buFont typeface="Arial"/>
              <a:buNone/>
            </a:pPr>
            <a:r>
              <a:rPr b="1" lang="en-GB" sz="1200">
                <a:solidFill>
                  <a:srgbClr val="0000FF"/>
                </a:solidFill>
              </a:rPr>
              <a:t>The effect I wanted to create was</a:t>
            </a:r>
            <a:r>
              <a:rPr lang="en-GB" sz="1200">
                <a:solidFill>
                  <a:schemeClr val="dk1"/>
                </a:solidFill>
              </a:rPr>
              <a:t> </a:t>
            </a:r>
            <a:r>
              <a:rPr lang="en-GB" sz="1200">
                <a:solidFill>
                  <a:schemeClr val="dk1"/>
                </a:solidFill>
                <a:highlight>
                  <a:srgbClr val="00FF00"/>
                </a:highlight>
              </a:rPr>
              <a:t>to give a sense of size to the planets, to make some look far away and bigger than others.  </a:t>
            </a:r>
            <a:r>
              <a:rPr b="1" lang="en-GB" sz="1200">
                <a:solidFill>
                  <a:srgbClr val="0000FF"/>
                </a:solidFill>
              </a:rPr>
              <a:t>Later I will</a:t>
            </a:r>
            <a:r>
              <a:rPr lang="en-GB" sz="1200">
                <a:solidFill>
                  <a:schemeClr val="dk1"/>
                </a:solidFill>
              </a:rPr>
              <a:t> </a:t>
            </a:r>
            <a:r>
              <a:rPr lang="en-GB" sz="1200">
                <a:solidFill>
                  <a:schemeClr val="dk1"/>
                </a:solidFill>
                <a:highlight>
                  <a:srgbClr val="FFFF00"/>
                </a:highlight>
              </a:rPr>
              <a:t>use blending options to colour correct them to the space background, and add glows and shadows.</a:t>
            </a:r>
            <a:endParaRPr sz="1200">
              <a:solidFill>
                <a:schemeClr val="dk1"/>
              </a:solidFill>
              <a:highlight>
                <a:srgbClr val="FFFF00"/>
              </a:highlight>
            </a:endParaRPr>
          </a:p>
          <a:p>
            <a:pPr indent="0" lvl="0" marL="0" rtl="0" algn="l">
              <a:lnSpc>
                <a:spcPct val="150000"/>
              </a:lnSpc>
              <a:spcBef>
                <a:spcPts val="1600"/>
              </a:spcBef>
              <a:spcAft>
                <a:spcPts val="0"/>
              </a:spcAft>
              <a:buClr>
                <a:schemeClr val="dk1"/>
              </a:buClr>
              <a:buSzPts val="1100"/>
              <a:buFont typeface="Arial"/>
              <a:buNone/>
            </a:pPr>
            <a:r>
              <a:rPr b="1" lang="en-GB" sz="1200">
                <a:solidFill>
                  <a:srgbClr val="0000FF"/>
                </a:solidFill>
              </a:rPr>
              <a:t>Did you encounter any issues? How did you overcome these?</a:t>
            </a:r>
            <a:endParaRPr b="1" sz="1200">
              <a:solidFill>
                <a:srgbClr val="0000FF"/>
              </a:solidFill>
            </a:endParaRPr>
          </a:p>
          <a:p>
            <a:pPr indent="0" lvl="0" marL="0" rtl="0" algn="l">
              <a:lnSpc>
                <a:spcPct val="150000"/>
              </a:lnSpc>
              <a:spcBef>
                <a:spcPts val="1600"/>
              </a:spcBef>
              <a:spcAft>
                <a:spcPts val="0"/>
              </a:spcAft>
              <a:buClr>
                <a:schemeClr val="dk1"/>
              </a:buClr>
              <a:buSzPts val="1100"/>
              <a:buFont typeface="Arial"/>
              <a:buNone/>
            </a:pPr>
            <a:r>
              <a:rPr b="1" lang="en-GB" sz="1200">
                <a:solidFill>
                  <a:srgbClr val="0000FF"/>
                </a:solidFill>
              </a:rPr>
              <a:t>A problem I ran into was</a:t>
            </a:r>
            <a:r>
              <a:rPr lang="en-GB" sz="1200">
                <a:solidFill>
                  <a:schemeClr val="dk1"/>
                </a:solidFill>
              </a:rPr>
              <a:t> that </a:t>
            </a:r>
            <a:r>
              <a:rPr lang="en-GB" sz="1200">
                <a:solidFill>
                  <a:schemeClr val="dk1"/>
                </a:solidFill>
                <a:highlight>
                  <a:srgbClr val="FFFF00"/>
                </a:highlight>
              </a:rPr>
              <a:t>adding too many planets would have left the sky looking cramped.</a:t>
            </a:r>
            <a:r>
              <a:rPr lang="en-GB" sz="1200">
                <a:solidFill>
                  <a:schemeClr val="dk1"/>
                </a:solidFill>
              </a:rPr>
              <a:t> </a:t>
            </a:r>
            <a:r>
              <a:rPr b="1" lang="en-GB" sz="1200">
                <a:solidFill>
                  <a:srgbClr val="0000FF"/>
                </a:solidFill>
              </a:rPr>
              <a:t>To overcome this, I</a:t>
            </a:r>
            <a:r>
              <a:rPr lang="en-GB" sz="1200">
                <a:solidFill>
                  <a:schemeClr val="dk1"/>
                </a:solidFill>
              </a:rPr>
              <a:t> </a:t>
            </a:r>
            <a:r>
              <a:rPr lang="en-GB" sz="1200">
                <a:solidFill>
                  <a:schemeClr val="dk1"/>
                </a:solidFill>
                <a:highlight>
                  <a:srgbClr val="FFFF00"/>
                </a:highlight>
              </a:rPr>
              <a:t>didn’t use all of the planet assets, and arranged some using Edit / Transform / Scale to decrease the size to fit into the composition more effectively.</a:t>
            </a:r>
            <a:endParaRPr sz="1200">
              <a:solidFill>
                <a:schemeClr val="dk1"/>
              </a:solidFill>
              <a:highlight>
                <a:srgbClr val="FFFF00"/>
              </a:highlight>
            </a:endParaRPr>
          </a:p>
          <a:p>
            <a:pPr indent="0" lvl="0" marL="0" rtl="0" algn="l">
              <a:lnSpc>
                <a:spcPct val="100000"/>
              </a:lnSpc>
              <a:spcBef>
                <a:spcPts val="160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 name="Google Shape;21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GB" sz="1200">
                <a:solidFill>
                  <a:srgbClr val="0000FF"/>
                </a:solidFill>
              </a:rPr>
              <a:t>Which tools did you use to create this effect? Describe the process </a:t>
            </a:r>
            <a:endParaRPr b="1" sz="1200">
              <a:solidFill>
                <a:srgbClr val="0000FF"/>
              </a:solidFill>
            </a:endParaRPr>
          </a:p>
          <a:p>
            <a:pPr indent="0" lvl="0" marL="0" rtl="0" algn="l">
              <a:lnSpc>
                <a:spcPct val="150000"/>
              </a:lnSpc>
              <a:spcBef>
                <a:spcPts val="1600"/>
              </a:spcBef>
              <a:spcAft>
                <a:spcPts val="0"/>
              </a:spcAft>
              <a:buClr>
                <a:schemeClr val="dk1"/>
              </a:buClr>
              <a:buSzPts val="1100"/>
              <a:buFont typeface="Arial"/>
              <a:buNone/>
            </a:pPr>
            <a:r>
              <a:rPr b="1" lang="en-GB" sz="1200">
                <a:solidFill>
                  <a:srgbClr val="0000FF"/>
                </a:solidFill>
              </a:rPr>
              <a:t>To remove the figure from the background,</a:t>
            </a:r>
            <a:r>
              <a:rPr lang="en-GB" sz="1200">
                <a:solidFill>
                  <a:schemeClr val="dk1"/>
                </a:solidFill>
              </a:rPr>
              <a:t> I used the </a:t>
            </a:r>
            <a:r>
              <a:rPr lang="en-GB" sz="1200">
                <a:solidFill>
                  <a:schemeClr val="dk1"/>
                </a:solidFill>
                <a:highlight>
                  <a:srgbClr val="FF0000"/>
                </a:highlight>
              </a:rPr>
              <a:t>Pen Tool</a:t>
            </a:r>
            <a:r>
              <a:rPr lang="en-GB" sz="1200">
                <a:solidFill>
                  <a:schemeClr val="dk1"/>
                </a:solidFill>
              </a:rPr>
              <a:t>. </a:t>
            </a:r>
            <a:r>
              <a:rPr b="1" lang="en-GB" sz="1200">
                <a:solidFill>
                  <a:srgbClr val="0000FF"/>
                </a:solidFill>
              </a:rPr>
              <a:t>To begin, </a:t>
            </a:r>
            <a:r>
              <a:rPr b="1" lang="en-GB" sz="1200">
                <a:solidFill>
                  <a:srgbClr val="0000FF"/>
                </a:solidFill>
                <a:highlight>
                  <a:srgbClr val="00FF00"/>
                </a:highlight>
              </a:rPr>
              <a:t>I</a:t>
            </a:r>
            <a:r>
              <a:rPr lang="en-GB" sz="1200">
                <a:solidFill>
                  <a:schemeClr val="dk1"/>
                </a:solidFill>
                <a:highlight>
                  <a:srgbClr val="00FF00"/>
                </a:highlight>
              </a:rPr>
              <a:t> created an outline, and then turned this into a selection by right-clicking and choosing</a:t>
            </a:r>
            <a:r>
              <a:rPr lang="en-GB" sz="1200">
                <a:solidFill>
                  <a:schemeClr val="dk1"/>
                </a:solidFill>
              </a:rPr>
              <a:t> </a:t>
            </a:r>
            <a:r>
              <a:rPr lang="en-GB" sz="1200">
                <a:solidFill>
                  <a:schemeClr val="dk1"/>
                </a:solidFill>
                <a:highlight>
                  <a:srgbClr val="FF0000"/>
                </a:highlight>
              </a:rPr>
              <a:t>“make selection”</a:t>
            </a:r>
            <a:r>
              <a:rPr lang="en-GB" sz="1200">
                <a:solidFill>
                  <a:schemeClr val="dk1"/>
                </a:solidFill>
              </a:rPr>
              <a:t>. </a:t>
            </a:r>
            <a:r>
              <a:rPr b="1" lang="en-GB" sz="1200">
                <a:solidFill>
                  <a:srgbClr val="0000FF"/>
                </a:solidFill>
              </a:rPr>
              <a:t>I then used the</a:t>
            </a:r>
            <a:r>
              <a:rPr lang="en-GB" sz="1200">
                <a:solidFill>
                  <a:schemeClr val="dk1"/>
                </a:solidFill>
              </a:rPr>
              <a:t> </a:t>
            </a:r>
            <a:r>
              <a:rPr lang="en-GB" sz="1200">
                <a:solidFill>
                  <a:schemeClr val="dk1"/>
                </a:solidFill>
                <a:highlight>
                  <a:srgbClr val="FF0000"/>
                </a:highlight>
              </a:rPr>
              <a:t>Select / Refine Edge Tool</a:t>
            </a:r>
            <a:r>
              <a:rPr lang="en-GB" sz="1200">
                <a:solidFill>
                  <a:schemeClr val="dk1"/>
                </a:solidFill>
              </a:rPr>
              <a:t> </a:t>
            </a:r>
            <a:r>
              <a:rPr lang="en-GB" sz="1200">
                <a:solidFill>
                  <a:schemeClr val="dk1"/>
                </a:solidFill>
                <a:highlight>
                  <a:srgbClr val="00FF00"/>
                </a:highlight>
              </a:rPr>
              <a:t>to make sure there were no white areas remaining</a:t>
            </a:r>
            <a:r>
              <a:rPr lang="en-GB" sz="1200">
                <a:solidFill>
                  <a:schemeClr val="dk1"/>
                </a:solidFill>
              </a:rPr>
              <a:t>. I </a:t>
            </a:r>
            <a:r>
              <a:rPr lang="en-GB" sz="1200">
                <a:solidFill>
                  <a:schemeClr val="dk1"/>
                </a:solidFill>
                <a:highlight>
                  <a:srgbClr val="FF0000"/>
                </a:highlight>
              </a:rPr>
              <a:t>outputted</a:t>
            </a:r>
            <a:r>
              <a:rPr lang="en-GB" sz="1200">
                <a:solidFill>
                  <a:schemeClr val="dk1"/>
                </a:solidFill>
              </a:rPr>
              <a:t> this to a </a:t>
            </a:r>
            <a:r>
              <a:rPr lang="en-GB" sz="1200">
                <a:solidFill>
                  <a:schemeClr val="dk1"/>
                </a:solidFill>
                <a:highlight>
                  <a:srgbClr val="FF0000"/>
                </a:highlight>
              </a:rPr>
              <a:t>new layer</a:t>
            </a:r>
            <a:r>
              <a:rPr lang="en-GB" sz="1200">
                <a:solidFill>
                  <a:schemeClr val="dk1"/>
                </a:solidFill>
              </a:rPr>
              <a:t>, and then </a:t>
            </a:r>
            <a:r>
              <a:rPr lang="en-GB" sz="1200">
                <a:solidFill>
                  <a:schemeClr val="dk1"/>
                </a:solidFill>
                <a:highlight>
                  <a:srgbClr val="FF0000"/>
                </a:highlight>
              </a:rPr>
              <a:t>duplicated the layer</a:t>
            </a:r>
            <a:r>
              <a:rPr lang="en-GB" sz="1200">
                <a:solidFill>
                  <a:schemeClr val="dk1"/>
                </a:solidFill>
              </a:rPr>
              <a:t> to my A5 document. </a:t>
            </a:r>
            <a:r>
              <a:rPr lang="en-GB" sz="1200">
                <a:highlight>
                  <a:srgbClr val="00FF00"/>
                </a:highlight>
              </a:rPr>
              <a:t>Finally, I used</a:t>
            </a:r>
            <a:r>
              <a:rPr lang="en-GB" sz="1200">
                <a:solidFill>
                  <a:schemeClr val="dk1"/>
                </a:solidFill>
              </a:rPr>
              <a:t> </a:t>
            </a:r>
            <a:r>
              <a:rPr lang="en-GB" sz="1200">
                <a:solidFill>
                  <a:schemeClr val="dk1"/>
                </a:solidFill>
                <a:highlight>
                  <a:srgbClr val="FF0000"/>
                </a:highlight>
              </a:rPr>
              <a:t>Edit / Transform / Scale</a:t>
            </a:r>
            <a:r>
              <a:rPr lang="en-GB" sz="1200">
                <a:solidFill>
                  <a:schemeClr val="dk1"/>
                </a:solidFill>
              </a:rPr>
              <a:t> </a:t>
            </a:r>
            <a:r>
              <a:rPr lang="en-GB" sz="1200">
                <a:solidFill>
                  <a:schemeClr val="dk1"/>
                </a:solidFill>
                <a:highlight>
                  <a:srgbClr val="00FF00"/>
                </a:highlight>
              </a:rPr>
              <a:t>to adjust the</a:t>
            </a:r>
            <a:r>
              <a:rPr lang="en-GB" sz="1200">
                <a:solidFill>
                  <a:schemeClr val="dk1"/>
                </a:solidFill>
              </a:rPr>
              <a:t> </a:t>
            </a:r>
            <a:r>
              <a:rPr lang="en-GB" sz="1200">
                <a:solidFill>
                  <a:schemeClr val="dk1"/>
                </a:solidFill>
                <a:highlight>
                  <a:srgbClr val="FF0000"/>
                </a:highlight>
              </a:rPr>
              <a:t>size of the asset</a:t>
            </a:r>
            <a:r>
              <a:rPr lang="en-GB" sz="1200">
                <a:solidFill>
                  <a:schemeClr val="dk1"/>
                </a:solidFill>
              </a:rPr>
              <a:t>.</a:t>
            </a:r>
            <a:endParaRPr sz="1200">
              <a:solidFill>
                <a:schemeClr val="dk1"/>
              </a:solidFill>
            </a:endParaRPr>
          </a:p>
          <a:p>
            <a:pPr indent="0" lvl="0" marL="0" rtl="0" algn="l">
              <a:lnSpc>
                <a:spcPct val="150000"/>
              </a:lnSpc>
              <a:spcBef>
                <a:spcPts val="1600"/>
              </a:spcBef>
              <a:spcAft>
                <a:spcPts val="0"/>
              </a:spcAft>
              <a:buClr>
                <a:schemeClr val="dk1"/>
              </a:buClr>
              <a:buSzPts val="1100"/>
              <a:buFont typeface="Arial"/>
              <a:buNone/>
            </a:pPr>
            <a:r>
              <a:rPr b="1" lang="en-GB" sz="1200">
                <a:solidFill>
                  <a:srgbClr val="0000FF"/>
                </a:solidFill>
              </a:rPr>
              <a:t>What effect did you intend to create?</a:t>
            </a:r>
            <a:endParaRPr b="1" sz="1200">
              <a:solidFill>
                <a:srgbClr val="0000FF"/>
              </a:solidFill>
            </a:endParaRPr>
          </a:p>
          <a:p>
            <a:pPr indent="0" lvl="0" marL="0" rtl="0" algn="l">
              <a:lnSpc>
                <a:spcPct val="150000"/>
              </a:lnSpc>
              <a:spcBef>
                <a:spcPts val="1600"/>
              </a:spcBef>
              <a:spcAft>
                <a:spcPts val="0"/>
              </a:spcAft>
              <a:buClr>
                <a:schemeClr val="dk1"/>
              </a:buClr>
              <a:buSzPts val="1100"/>
              <a:buFont typeface="Arial"/>
              <a:buNone/>
            </a:pPr>
            <a:r>
              <a:rPr b="1" lang="en-GB" sz="1200">
                <a:solidFill>
                  <a:srgbClr val="0000FF"/>
                </a:solidFill>
              </a:rPr>
              <a:t>The effect I wanted to create was</a:t>
            </a:r>
            <a:r>
              <a:rPr lang="en-GB" sz="1200">
                <a:solidFill>
                  <a:schemeClr val="dk1"/>
                </a:solidFill>
              </a:rPr>
              <a:t> </a:t>
            </a:r>
            <a:r>
              <a:rPr lang="en-GB" sz="1200">
                <a:solidFill>
                  <a:schemeClr val="dk1"/>
                </a:solidFill>
                <a:highlight>
                  <a:srgbClr val="00FF00"/>
                </a:highlight>
              </a:rPr>
              <a:t>to remove the girl from the background seamlessly so there were no white areas present, so she would be able to be placed onto the roof. </a:t>
            </a:r>
            <a:r>
              <a:rPr b="1" lang="en-GB" sz="1200">
                <a:solidFill>
                  <a:srgbClr val="0000FF"/>
                </a:solidFill>
              </a:rPr>
              <a:t>Later I will</a:t>
            </a:r>
            <a:r>
              <a:rPr lang="en-GB" sz="1200">
                <a:solidFill>
                  <a:schemeClr val="dk1"/>
                </a:solidFill>
              </a:rPr>
              <a:t> </a:t>
            </a:r>
            <a:r>
              <a:rPr lang="en-GB" sz="1200">
                <a:solidFill>
                  <a:schemeClr val="dk1"/>
                </a:solidFill>
                <a:highlight>
                  <a:srgbClr val="FFFF00"/>
                </a:highlight>
              </a:rPr>
              <a:t>use colour correction to blend this more effectively, which would only work if the figure was extracted without any white areas from the original background.</a:t>
            </a:r>
            <a:endParaRPr sz="1200">
              <a:solidFill>
                <a:schemeClr val="dk1"/>
              </a:solidFill>
              <a:highlight>
                <a:srgbClr val="FFFF00"/>
              </a:highlight>
            </a:endParaRPr>
          </a:p>
          <a:p>
            <a:pPr indent="0" lvl="0" marL="0" rtl="0" algn="l">
              <a:lnSpc>
                <a:spcPct val="150000"/>
              </a:lnSpc>
              <a:spcBef>
                <a:spcPts val="1600"/>
              </a:spcBef>
              <a:spcAft>
                <a:spcPts val="0"/>
              </a:spcAft>
              <a:buClr>
                <a:schemeClr val="dk1"/>
              </a:buClr>
              <a:buSzPts val="1100"/>
              <a:buFont typeface="Arial"/>
              <a:buNone/>
            </a:pPr>
            <a:r>
              <a:rPr b="1" lang="en-GB" sz="1200">
                <a:solidFill>
                  <a:srgbClr val="0000FF"/>
                </a:solidFill>
              </a:rPr>
              <a:t>Did you encounter any issues? How did you overcome these?</a:t>
            </a:r>
            <a:endParaRPr b="1" sz="1200">
              <a:solidFill>
                <a:srgbClr val="0000FF"/>
              </a:solidFill>
            </a:endParaRPr>
          </a:p>
          <a:p>
            <a:pPr indent="0" lvl="0" marL="0" rtl="0" algn="l">
              <a:lnSpc>
                <a:spcPct val="150000"/>
              </a:lnSpc>
              <a:spcBef>
                <a:spcPts val="1600"/>
              </a:spcBef>
              <a:spcAft>
                <a:spcPts val="0"/>
              </a:spcAft>
              <a:buClr>
                <a:schemeClr val="dk1"/>
              </a:buClr>
              <a:buSzPts val="1100"/>
              <a:buFont typeface="Arial"/>
              <a:buNone/>
            </a:pPr>
            <a:r>
              <a:rPr b="1" lang="en-GB" sz="1200">
                <a:solidFill>
                  <a:srgbClr val="0000FF"/>
                </a:solidFill>
              </a:rPr>
              <a:t>A problem I ran into was</a:t>
            </a:r>
            <a:r>
              <a:rPr lang="en-GB" sz="1200">
                <a:solidFill>
                  <a:schemeClr val="dk1"/>
                </a:solidFill>
              </a:rPr>
              <a:t> </a:t>
            </a:r>
            <a:r>
              <a:rPr lang="en-GB" sz="1200">
                <a:solidFill>
                  <a:schemeClr val="dk1"/>
                </a:solidFill>
                <a:highlight>
                  <a:srgbClr val="FFFF00"/>
                </a:highlight>
              </a:rPr>
              <a:t>that the Pen Tool was very precise and I couldn’t always see the outline I was creating accurately.</a:t>
            </a:r>
            <a:r>
              <a:rPr lang="en-GB" sz="1200">
                <a:solidFill>
                  <a:schemeClr val="dk1"/>
                </a:solidFill>
              </a:rPr>
              <a:t> </a:t>
            </a:r>
            <a:r>
              <a:rPr b="1" lang="en-GB" sz="1200">
                <a:solidFill>
                  <a:srgbClr val="0000FF"/>
                </a:solidFill>
              </a:rPr>
              <a:t>To overcome this, I</a:t>
            </a:r>
            <a:r>
              <a:rPr lang="en-GB" sz="1200">
                <a:solidFill>
                  <a:schemeClr val="dk1"/>
                </a:solidFill>
              </a:rPr>
              <a:t> </a:t>
            </a:r>
            <a:r>
              <a:rPr lang="en-GB" sz="1200">
                <a:solidFill>
                  <a:schemeClr val="dk1"/>
                </a:solidFill>
                <a:highlight>
                  <a:srgbClr val="FFFF00"/>
                </a:highlight>
              </a:rPr>
              <a:t>used the Magnifying Glass Tool to zoom in and see more accurately</a:t>
            </a:r>
            <a:endParaRPr sz="1200">
              <a:solidFill>
                <a:schemeClr val="dk1"/>
              </a:solidFill>
              <a:highlight>
                <a:srgbClr val="FFFF00"/>
              </a:highlight>
            </a:endParaRPr>
          </a:p>
          <a:p>
            <a:pPr indent="0" lvl="0" marL="0" rtl="0" algn="l">
              <a:lnSpc>
                <a:spcPct val="100000"/>
              </a:lnSpc>
              <a:spcBef>
                <a:spcPts val="160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5" name="Google Shape;225;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Google Shape;231;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 name="Google Shape;232;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0" name="Google Shape;240;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9" name="Google Shape;249;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 name="Google Shape;257;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3" name="Google Shape;263;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8" name="Google Shape;27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 name="Google Shape;10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7" name="Google Shape;287;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9" name="Google Shape;299;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GB" sz="1400" u="sng">
                <a:solidFill>
                  <a:schemeClr val="dk2"/>
                </a:solidFill>
              </a:rPr>
              <a:t>Colour Correction / Adjustment</a:t>
            </a:r>
            <a:r>
              <a:rPr b="1" lang="en-GB" sz="1400">
                <a:solidFill>
                  <a:schemeClr val="dk2"/>
                </a:solidFill>
              </a:rPr>
              <a:t> </a:t>
            </a:r>
            <a:endParaRPr b="1" sz="1400">
              <a:solidFill>
                <a:schemeClr val="dk2"/>
              </a:solidFill>
            </a:endParaRPr>
          </a:p>
          <a:p>
            <a:pPr indent="0" lvl="0" marL="0" rtl="0" algn="l">
              <a:lnSpc>
                <a:spcPct val="115000"/>
              </a:lnSpc>
              <a:spcBef>
                <a:spcPts val="0"/>
              </a:spcBef>
              <a:spcAft>
                <a:spcPts val="0"/>
              </a:spcAft>
              <a:buClr>
                <a:schemeClr val="dk1"/>
              </a:buClr>
              <a:buSzPts val="1100"/>
              <a:buFont typeface="Arial"/>
              <a:buNone/>
            </a:pPr>
            <a:r>
              <a:rPr b="1" lang="en-GB" sz="1200">
                <a:solidFill>
                  <a:schemeClr val="dk2"/>
                </a:solidFill>
              </a:rPr>
              <a:t>Purpose:</a:t>
            </a:r>
            <a:r>
              <a:rPr lang="en-GB" sz="1200">
                <a:solidFill>
                  <a:schemeClr val="dk2"/>
                </a:solidFill>
              </a:rPr>
              <a:t> </a:t>
            </a:r>
            <a:endParaRPr sz="1200">
              <a:solidFill>
                <a:schemeClr val="dk2"/>
              </a:solidFill>
            </a:endParaRPr>
          </a:p>
          <a:p>
            <a:pPr indent="0" lvl="0" marL="0" rtl="0" algn="l">
              <a:lnSpc>
                <a:spcPct val="115000"/>
              </a:lnSpc>
              <a:spcBef>
                <a:spcPts val="0"/>
              </a:spcBef>
              <a:spcAft>
                <a:spcPts val="0"/>
              </a:spcAft>
              <a:buClr>
                <a:schemeClr val="dk1"/>
              </a:buClr>
              <a:buSzPts val="1100"/>
              <a:buFont typeface="Arial"/>
              <a:buNone/>
            </a:pPr>
            <a:r>
              <a:rPr lang="en-GB" sz="1000">
                <a:solidFill>
                  <a:schemeClr val="dk2"/>
                </a:solidFill>
              </a:rPr>
              <a:t>To adjust the colours of multiple images so that they fit together seamlessly</a:t>
            </a:r>
            <a:endParaRPr sz="1000">
              <a:solidFill>
                <a:schemeClr val="dk2"/>
              </a:solidFill>
            </a:endParaRPr>
          </a:p>
          <a:p>
            <a:pPr indent="0" lvl="0" marL="0" rtl="0" algn="l">
              <a:lnSpc>
                <a:spcPct val="115000"/>
              </a:lnSpc>
              <a:spcBef>
                <a:spcPts val="0"/>
              </a:spcBef>
              <a:spcAft>
                <a:spcPts val="0"/>
              </a:spcAft>
              <a:buClr>
                <a:schemeClr val="dk1"/>
              </a:buClr>
              <a:buSzPts val="1100"/>
              <a:buFont typeface="Arial"/>
              <a:buNone/>
            </a:pPr>
            <a:r>
              <a:rPr b="1" lang="en-GB" sz="1200">
                <a:solidFill>
                  <a:schemeClr val="dk2"/>
                </a:solidFill>
              </a:rPr>
              <a:t>Location in Photoshop:</a:t>
            </a:r>
            <a:endParaRPr b="1" sz="1200">
              <a:solidFill>
                <a:schemeClr val="dk2"/>
              </a:solidFill>
            </a:endParaRPr>
          </a:p>
          <a:p>
            <a:pPr indent="0" lvl="0" marL="0" rtl="0" algn="l">
              <a:lnSpc>
                <a:spcPct val="115000"/>
              </a:lnSpc>
              <a:spcBef>
                <a:spcPts val="0"/>
              </a:spcBef>
              <a:spcAft>
                <a:spcPts val="0"/>
              </a:spcAft>
              <a:buClr>
                <a:schemeClr val="dk1"/>
              </a:buClr>
              <a:buSzPts val="1100"/>
              <a:buFont typeface="Arial"/>
              <a:buNone/>
            </a:pPr>
            <a:r>
              <a:rPr lang="en-GB" sz="1000">
                <a:solidFill>
                  <a:schemeClr val="dk2"/>
                </a:solidFill>
              </a:rPr>
              <a:t>Adjustment Layers (beneath Layers Panel)</a:t>
            </a:r>
            <a:endParaRPr sz="1000">
              <a:solidFill>
                <a:schemeClr val="dk2"/>
              </a:solidFill>
            </a:endParaRPr>
          </a:p>
          <a:p>
            <a:pPr indent="0" lvl="0" marL="0" rtl="0" algn="l">
              <a:lnSpc>
                <a:spcPct val="115000"/>
              </a:lnSpc>
              <a:spcBef>
                <a:spcPts val="0"/>
              </a:spcBef>
              <a:spcAft>
                <a:spcPts val="0"/>
              </a:spcAft>
              <a:buClr>
                <a:schemeClr val="dk1"/>
              </a:buClr>
              <a:buSzPts val="1100"/>
              <a:buFont typeface="Arial"/>
              <a:buNone/>
            </a:pPr>
            <a:r>
              <a:rPr lang="en-GB" sz="1000">
                <a:solidFill>
                  <a:schemeClr val="dk2"/>
                </a:solidFill>
              </a:rPr>
              <a:t>Image / Adjustments / Hue/Saturation</a:t>
            </a:r>
            <a:endParaRPr sz="1000">
              <a:solidFill>
                <a:schemeClr val="dk2"/>
              </a:solidFill>
            </a:endParaRPr>
          </a:p>
          <a:p>
            <a:pPr indent="0" lvl="0" marL="0" rtl="0" algn="l">
              <a:lnSpc>
                <a:spcPct val="115000"/>
              </a:lnSpc>
              <a:spcBef>
                <a:spcPts val="0"/>
              </a:spcBef>
              <a:spcAft>
                <a:spcPts val="0"/>
              </a:spcAft>
              <a:buClr>
                <a:schemeClr val="dk1"/>
              </a:buClr>
              <a:buSzPts val="1100"/>
              <a:buFont typeface="Arial"/>
              <a:buNone/>
            </a:pPr>
            <a:r>
              <a:rPr b="1" lang="en-GB" sz="1200">
                <a:solidFill>
                  <a:schemeClr val="dk2"/>
                </a:solidFill>
              </a:rPr>
              <a:t>Potential Problems:</a:t>
            </a:r>
            <a:r>
              <a:rPr lang="en-GB" sz="1400">
                <a:solidFill>
                  <a:schemeClr val="dk2"/>
                </a:solidFill>
              </a:rPr>
              <a:t> </a:t>
            </a:r>
            <a:endParaRPr sz="1400">
              <a:solidFill>
                <a:schemeClr val="dk2"/>
              </a:solidFill>
            </a:endParaRPr>
          </a:p>
          <a:p>
            <a:pPr indent="0" lvl="0" marL="0" rtl="0" algn="l">
              <a:lnSpc>
                <a:spcPct val="115000"/>
              </a:lnSpc>
              <a:spcBef>
                <a:spcPts val="0"/>
              </a:spcBef>
              <a:spcAft>
                <a:spcPts val="0"/>
              </a:spcAft>
              <a:buClr>
                <a:schemeClr val="dk1"/>
              </a:buClr>
              <a:buSzPts val="1100"/>
              <a:buFont typeface="Arial"/>
              <a:buNone/>
            </a:pPr>
            <a:r>
              <a:rPr lang="en-GB" sz="1000">
                <a:solidFill>
                  <a:schemeClr val="dk2"/>
                </a:solidFill>
              </a:rPr>
              <a:t>The colours looking unrealistic</a:t>
            </a:r>
            <a:endParaRPr sz="1000">
              <a:solidFill>
                <a:schemeClr val="dk2"/>
              </a:solidFill>
            </a:endParaRPr>
          </a:p>
          <a:p>
            <a:pPr indent="0" lvl="0" marL="0" rtl="0" algn="l">
              <a:lnSpc>
                <a:spcPct val="115000"/>
              </a:lnSpc>
              <a:spcBef>
                <a:spcPts val="0"/>
              </a:spcBef>
              <a:spcAft>
                <a:spcPts val="0"/>
              </a:spcAft>
              <a:buClr>
                <a:schemeClr val="dk1"/>
              </a:buClr>
              <a:buSzPts val="1100"/>
              <a:buFont typeface="Arial"/>
              <a:buNone/>
            </a:pPr>
            <a:r>
              <a:rPr lang="en-GB" sz="1000">
                <a:solidFill>
                  <a:schemeClr val="dk2"/>
                </a:solidFill>
              </a:rPr>
              <a:t>Permanently adjusting the colours of a layer</a:t>
            </a:r>
            <a:endParaRPr sz="1000">
              <a:solidFill>
                <a:schemeClr val="dk2"/>
              </a:solidFill>
            </a:endParaRPr>
          </a:p>
          <a:p>
            <a:pPr indent="0" lvl="0" marL="0" rtl="0" algn="l">
              <a:lnSpc>
                <a:spcPct val="115000"/>
              </a:lnSpc>
              <a:spcBef>
                <a:spcPts val="0"/>
              </a:spcBef>
              <a:spcAft>
                <a:spcPts val="0"/>
              </a:spcAft>
              <a:buClr>
                <a:schemeClr val="dk1"/>
              </a:buClr>
              <a:buSzPts val="1100"/>
              <a:buFont typeface="Arial"/>
              <a:buNone/>
            </a:pPr>
            <a:r>
              <a:rPr b="1" lang="en-GB" sz="1200">
                <a:solidFill>
                  <a:schemeClr val="dk2"/>
                </a:solidFill>
              </a:rPr>
              <a:t>Potential Solutions:</a:t>
            </a:r>
            <a:r>
              <a:rPr lang="en-GB" sz="1400">
                <a:solidFill>
                  <a:schemeClr val="dk2"/>
                </a:solidFill>
              </a:rPr>
              <a:t> </a:t>
            </a:r>
            <a:endParaRPr sz="1400">
              <a:solidFill>
                <a:schemeClr val="dk2"/>
              </a:solidFill>
            </a:endParaRPr>
          </a:p>
          <a:p>
            <a:pPr indent="0" lvl="0" marL="0" rtl="0" algn="l">
              <a:lnSpc>
                <a:spcPct val="115000"/>
              </a:lnSpc>
              <a:spcBef>
                <a:spcPts val="0"/>
              </a:spcBef>
              <a:spcAft>
                <a:spcPts val="0"/>
              </a:spcAft>
              <a:buClr>
                <a:schemeClr val="dk1"/>
              </a:buClr>
              <a:buSzPts val="1100"/>
              <a:buFont typeface="Arial"/>
              <a:buNone/>
            </a:pPr>
            <a:r>
              <a:rPr lang="en-GB" sz="1000">
                <a:solidFill>
                  <a:schemeClr val="dk2"/>
                </a:solidFill>
              </a:rPr>
              <a:t>Small adjustments of Hue / Saturation instead of large ones</a:t>
            </a:r>
            <a:endParaRPr sz="1000">
              <a:solidFill>
                <a:schemeClr val="dk2"/>
              </a:solidFill>
            </a:endParaRPr>
          </a:p>
          <a:p>
            <a:pPr indent="0" lvl="0" marL="0" rtl="0" algn="l">
              <a:lnSpc>
                <a:spcPct val="115000"/>
              </a:lnSpc>
              <a:spcBef>
                <a:spcPts val="0"/>
              </a:spcBef>
              <a:spcAft>
                <a:spcPts val="0"/>
              </a:spcAft>
              <a:buClr>
                <a:schemeClr val="dk1"/>
              </a:buClr>
              <a:buSzPts val="1100"/>
              <a:buFont typeface="Arial"/>
              <a:buNone/>
            </a:pPr>
            <a:r>
              <a:rPr lang="en-GB" sz="1000">
                <a:solidFill>
                  <a:schemeClr val="dk2"/>
                </a:solidFill>
              </a:rPr>
              <a:t>Using Adjustment Layers so the effect isn’t permanent</a:t>
            </a:r>
            <a:endParaRPr sz="1000">
              <a:solidFill>
                <a:schemeClr val="dk2"/>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Google Shape;314;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5" name="Google Shape;315;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Google Shape;122;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 name="Google Shape;12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 name="Google Shape;13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 name="Google Shape;13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1" name="Google Shape;15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5" name="Google Shape;165;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GB" sz="1200">
                <a:solidFill>
                  <a:srgbClr val="0000FF"/>
                </a:solidFill>
              </a:rPr>
              <a:t>Which tools did you use to create this effect? Describe the process </a:t>
            </a:r>
            <a:endParaRPr b="1" sz="1200">
              <a:solidFill>
                <a:srgbClr val="0000FF"/>
              </a:solidFill>
            </a:endParaRPr>
          </a:p>
          <a:p>
            <a:pPr indent="0" lvl="0" marL="0" rtl="0" algn="l">
              <a:lnSpc>
                <a:spcPct val="150000"/>
              </a:lnSpc>
              <a:spcBef>
                <a:spcPts val="1600"/>
              </a:spcBef>
              <a:spcAft>
                <a:spcPts val="0"/>
              </a:spcAft>
              <a:buClr>
                <a:schemeClr val="dk1"/>
              </a:buClr>
              <a:buSzPts val="1100"/>
              <a:buFont typeface="Arial"/>
              <a:buNone/>
            </a:pPr>
            <a:r>
              <a:rPr b="1" lang="en-GB" sz="1200">
                <a:solidFill>
                  <a:srgbClr val="0000FF"/>
                </a:solidFill>
              </a:rPr>
              <a:t>To remove the roof from the background,</a:t>
            </a:r>
            <a:r>
              <a:rPr lang="en-GB" sz="1200">
                <a:solidFill>
                  <a:schemeClr val="dk1"/>
                </a:solidFill>
              </a:rPr>
              <a:t> I used the </a:t>
            </a:r>
            <a:r>
              <a:rPr lang="en-GB" sz="1200">
                <a:solidFill>
                  <a:schemeClr val="dk1"/>
                </a:solidFill>
                <a:highlight>
                  <a:srgbClr val="FF0000"/>
                </a:highlight>
              </a:rPr>
              <a:t>Quick Select</a:t>
            </a:r>
            <a:r>
              <a:rPr lang="en-GB" sz="1200">
                <a:solidFill>
                  <a:schemeClr val="dk1"/>
                </a:solidFill>
              </a:rPr>
              <a:t>. </a:t>
            </a:r>
            <a:r>
              <a:rPr b="1" lang="en-GB" sz="1200">
                <a:solidFill>
                  <a:srgbClr val="0000FF"/>
                </a:solidFill>
              </a:rPr>
              <a:t>To begin, </a:t>
            </a:r>
            <a:r>
              <a:rPr b="1" lang="en-GB" sz="1200">
                <a:solidFill>
                  <a:srgbClr val="0000FF"/>
                </a:solidFill>
                <a:highlight>
                  <a:srgbClr val="00FF00"/>
                </a:highlight>
              </a:rPr>
              <a:t>I</a:t>
            </a:r>
            <a:r>
              <a:rPr lang="en-GB" sz="1200">
                <a:solidFill>
                  <a:schemeClr val="dk1"/>
                </a:solidFill>
                <a:highlight>
                  <a:srgbClr val="00FF00"/>
                </a:highlight>
              </a:rPr>
              <a:t> created a selection around the sky, and then used </a:t>
            </a:r>
            <a:r>
              <a:rPr lang="en-GB" sz="1200">
                <a:solidFill>
                  <a:schemeClr val="dk1"/>
                </a:solidFill>
                <a:highlight>
                  <a:srgbClr val="FF0000"/>
                </a:highlight>
              </a:rPr>
              <a:t>“Inverse Selection”</a:t>
            </a:r>
            <a:r>
              <a:rPr lang="en-GB" sz="1200">
                <a:solidFill>
                  <a:schemeClr val="dk1"/>
                </a:solidFill>
                <a:highlight>
                  <a:srgbClr val="00FF00"/>
                </a:highlight>
              </a:rPr>
              <a:t> to select the roof instead</a:t>
            </a:r>
            <a:r>
              <a:rPr lang="en-GB" sz="1200">
                <a:solidFill>
                  <a:schemeClr val="dk1"/>
                </a:solidFill>
              </a:rPr>
              <a:t>. </a:t>
            </a:r>
            <a:r>
              <a:rPr b="1" lang="en-GB" sz="1200">
                <a:solidFill>
                  <a:srgbClr val="0000FF"/>
                </a:solidFill>
              </a:rPr>
              <a:t>I then used the</a:t>
            </a:r>
            <a:r>
              <a:rPr lang="en-GB" sz="1200">
                <a:solidFill>
                  <a:schemeClr val="dk1"/>
                </a:solidFill>
              </a:rPr>
              <a:t> </a:t>
            </a:r>
            <a:r>
              <a:rPr lang="en-GB" sz="1200">
                <a:solidFill>
                  <a:schemeClr val="dk1"/>
                </a:solidFill>
                <a:highlight>
                  <a:srgbClr val="FF0000"/>
                </a:highlight>
              </a:rPr>
              <a:t>Select / Refine Edge Tool</a:t>
            </a:r>
            <a:r>
              <a:rPr lang="en-GB" sz="1200">
                <a:solidFill>
                  <a:schemeClr val="dk1"/>
                </a:solidFill>
              </a:rPr>
              <a:t> </a:t>
            </a:r>
            <a:r>
              <a:rPr lang="en-GB" sz="1200">
                <a:solidFill>
                  <a:schemeClr val="dk1"/>
                </a:solidFill>
                <a:highlight>
                  <a:srgbClr val="00FF00"/>
                </a:highlight>
              </a:rPr>
              <a:t>to make sure there were no white areas remaining</a:t>
            </a:r>
            <a:r>
              <a:rPr lang="en-GB" sz="1200">
                <a:solidFill>
                  <a:schemeClr val="dk1"/>
                </a:solidFill>
              </a:rPr>
              <a:t>. I </a:t>
            </a:r>
            <a:r>
              <a:rPr lang="en-GB" sz="1200">
                <a:solidFill>
                  <a:schemeClr val="dk1"/>
                </a:solidFill>
                <a:highlight>
                  <a:srgbClr val="FF0000"/>
                </a:highlight>
              </a:rPr>
              <a:t>outputted</a:t>
            </a:r>
            <a:r>
              <a:rPr lang="en-GB" sz="1200">
                <a:solidFill>
                  <a:schemeClr val="dk1"/>
                </a:solidFill>
              </a:rPr>
              <a:t> this to a </a:t>
            </a:r>
            <a:r>
              <a:rPr lang="en-GB" sz="1200">
                <a:solidFill>
                  <a:schemeClr val="dk1"/>
                </a:solidFill>
                <a:highlight>
                  <a:srgbClr val="FF0000"/>
                </a:highlight>
              </a:rPr>
              <a:t>new layer</a:t>
            </a:r>
            <a:r>
              <a:rPr lang="en-GB" sz="1200">
                <a:solidFill>
                  <a:schemeClr val="dk1"/>
                </a:solidFill>
              </a:rPr>
              <a:t>, and then </a:t>
            </a:r>
            <a:r>
              <a:rPr lang="en-GB" sz="1200">
                <a:solidFill>
                  <a:schemeClr val="dk1"/>
                </a:solidFill>
                <a:highlight>
                  <a:srgbClr val="FF0000"/>
                </a:highlight>
              </a:rPr>
              <a:t>duplicated the layer</a:t>
            </a:r>
            <a:r>
              <a:rPr lang="en-GB" sz="1200">
                <a:solidFill>
                  <a:schemeClr val="dk1"/>
                </a:solidFill>
              </a:rPr>
              <a:t> to my A5 document. </a:t>
            </a:r>
            <a:r>
              <a:rPr lang="en-GB" sz="1200">
                <a:solidFill>
                  <a:schemeClr val="dk1"/>
                </a:solidFill>
                <a:highlight>
                  <a:srgbClr val="00FF00"/>
                </a:highlight>
              </a:rPr>
              <a:t>Finally, I used</a:t>
            </a:r>
            <a:r>
              <a:rPr lang="en-GB" sz="1200">
                <a:solidFill>
                  <a:schemeClr val="dk1"/>
                </a:solidFill>
              </a:rPr>
              <a:t> </a:t>
            </a:r>
            <a:r>
              <a:rPr lang="en-GB" sz="1200">
                <a:solidFill>
                  <a:schemeClr val="dk1"/>
                </a:solidFill>
                <a:highlight>
                  <a:srgbClr val="FF0000"/>
                </a:highlight>
              </a:rPr>
              <a:t>Edit / Transform / Scale</a:t>
            </a:r>
            <a:r>
              <a:rPr lang="en-GB" sz="1200">
                <a:solidFill>
                  <a:schemeClr val="dk1"/>
                </a:solidFill>
              </a:rPr>
              <a:t> </a:t>
            </a:r>
            <a:r>
              <a:rPr lang="en-GB" sz="1200">
                <a:solidFill>
                  <a:schemeClr val="dk1"/>
                </a:solidFill>
                <a:highlight>
                  <a:srgbClr val="00FF00"/>
                </a:highlight>
              </a:rPr>
              <a:t>to adjust the</a:t>
            </a:r>
            <a:r>
              <a:rPr lang="en-GB" sz="1200">
                <a:solidFill>
                  <a:schemeClr val="dk1"/>
                </a:solidFill>
              </a:rPr>
              <a:t> </a:t>
            </a:r>
            <a:r>
              <a:rPr lang="en-GB" sz="1200">
                <a:solidFill>
                  <a:schemeClr val="dk1"/>
                </a:solidFill>
                <a:highlight>
                  <a:srgbClr val="FF0000"/>
                </a:highlight>
              </a:rPr>
              <a:t>size of the asset</a:t>
            </a:r>
            <a:r>
              <a:rPr lang="en-GB" sz="1200">
                <a:solidFill>
                  <a:schemeClr val="dk1"/>
                </a:solidFill>
              </a:rPr>
              <a:t>.</a:t>
            </a:r>
            <a:endParaRPr sz="1200">
              <a:solidFill>
                <a:schemeClr val="dk1"/>
              </a:solidFill>
            </a:endParaRPr>
          </a:p>
          <a:p>
            <a:pPr indent="0" lvl="0" marL="0" rtl="0" algn="l">
              <a:lnSpc>
                <a:spcPct val="150000"/>
              </a:lnSpc>
              <a:spcBef>
                <a:spcPts val="1600"/>
              </a:spcBef>
              <a:spcAft>
                <a:spcPts val="0"/>
              </a:spcAft>
              <a:buClr>
                <a:schemeClr val="dk1"/>
              </a:buClr>
              <a:buSzPts val="1100"/>
              <a:buFont typeface="Arial"/>
              <a:buNone/>
            </a:pPr>
            <a:r>
              <a:rPr b="1" lang="en-GB" sz="1200">
                <a:solidFill>
                  <a:srgbClr val="0000FF"/>
                </a:solidFill>
              </a:rPr>
              <a:t>What effect did you intend to create?</a:t>
            </a:r>
            <a:endParaRPr b="1" sz="1200">
              <a:solidFill>
                <a:srgbClr val="0000FF"/>
              </a:solidFill>
            </a:endParaRPr>
          </a:p>
          <a:p>
            <a:pPr indent="0" lvl="0" marL="0" rtl="0" algn="l">
              <a:lnSpc>
                <a:spcPct val="150000"/>
              </a:lnSpc>
              <a:spcBef>
                <a:spcPts val="1600"/>
              </a:spcBef>
              <a:spcAft>
                <a:spcPts val="0"/>
              </a:spcAft>
              <a:buClr>
                <a:schemeClr val="dk1"/>
              </a:buClr>
              <a:buSzPts val="1100"/>
              <a:buFont typeface="Arial"/>
              <a:buNone/>
            </a:pPr>
            <a:r>
              <a:rPr b="1" lang="en-GB" sz="1200">
                <a:solidFill>
                  <a:srgbClr val="0000FF"/>
                </a:solidFill>
              </a:rPr>
              <a:t>The effect I wanted to create was</a:t>
            </a:r>
            <a:r>
              <a:rPr lang="en-GB" sz="1200">
                <a:solidFill>
                  <a:schemeClr val="dk1"/>
                </a:solidFill>
              </a:rPr>
              <a:t> </a:t>
            </a:r>
            <a:r>
              <a:rPr lang="en-GB" sz="1200">
                <a:solidFill>
                  <a:schemeClr val="dk1"/>
                </a:solidFill>
                <a:highlight>
                  <a:srgbClr val="00FF00"/>
                </a:highlight>
              </a:rPr>
              <a:t>add the roof to the background with none of the original sky present, so a space background could fit behind this seamlessly. </a:t>
            </a:r>
            <a:r>
              <a:rPr b="1" lang="en-GB" sz="1200">
                <a:solidFill>
                  <a:srgbClr val="0000FF"/>
                </a:solidFill>
              </a:rPr>
              <a:t>Later I will</a:t>
            </a:r>
            <a:r>
              <a:rPr lang="en-GB" sz="1200">
                <a:solidFill>
                  <a:schemeClr val="dk1"/>
                </a:solidFill>
              </a:rPr>
              <a:t> </a:t>
            </a:r>
            <a:r>
              <a:rPr lang="en-GB" sz="1200">
                <a:solidFill>
                  <a:schemeClr val="dk1"/>
                </a:solidFill>
                <a:highlight>
                  <a:srgbClr val="FFFF00"/>
                </a:highlight>
              </a:rPr>
              <a:t>use colour correction to blend this more effectively, which would only work if the roof has been extracted without any white areas from the original background.</a:t>
            </a:r>
            <a:endParaRPr sz="1200">
              <a:solidFill>
                <a:schemeClr val="dk1"/>
              </a:solidFill>
              <a:highlight>
                <a:srgbClr val="FFFF00"/>
              </a:highlight>
            </a:endParaRPr>
          </a:p>
          <a:p>
            <a:pPr indent="0" lvl="0" marL="0" rtl="0" algn="l">
              <a:lnSpc>
                <a:spcPct val="150000"/>
              </a:lnSpc>
              <a:spcBef>
                <a:spcPts val="1600"/>
              </a:spcBef>
              <a:spcAft>
                <a:spcPts val="0"/>
              </a:spcAft>
              <a:buClr>
                <a:schemeClr val="dk1"/>
              </a:buClr>
              <a:buSzPts val="1100"/>
              <a:buFont typeface="Arial"/>
              <a:buNone/>
            </a:pPr>
            <a:r>
              <a:rPr b="1" lang="en-GB" sz="1200">
                <a:solidFill>
                  <a:srgbClr val="0000FF"/>
                </a:solidFill>
              </a:rPr>
              <a:t>Did you encounter any issues? How did you overcome these?</a:t>
            </a:r>
            <a:endParaRPr b="1" sz="1200">
              <a:solidFill>
                <a:srgbClr val="0000FF"/>
              </a:solidFill>
            </a:endParaRPr>
          </a:p>
          <a:p>
            <a:pPr indent="0" lvl="0" marL="0" rtl="0" algn="l">
              <a:lnSpc>
                <a:spcPct val="150000"/>
              </a:lnSpc>
              <a:spcBef>
                <a:spcPts val="1600"/>
              </a:spcBef>
              <a:spcAft>
                <a:spcPts val="0"/>
              </a:spcAft>
              <a:buClr>
                <a:schemeClr val="dk1"/>
              </a:buClr>
              <a:buSzPts val="1100"/>
              <a:buFont typeface="Arial"/>
              <a:buNone/>
            </a:pPr>
            <a:r>
              <a:rPr b="1" lang="en-GB" sz="1200">
                <a:solidFill>
                  <a:srgbClr val="0000FF"/>
                </a:solidFill>
              </a:rPr>
              <a:t>A problem I ran into was</a:t>
            </a:r>
            <a:r>
              <a:rPr lang="en-GB" sz="1200">
                <a:solidFill>
                  <a:schemeClr val="dk1"/>
                </a:solidFill>
              </a:rPr>
              <a:t> </a:t>
            </a:r>
            <a:r>
              <a:rPr lang="en-GB" sz="1200">
                <a:solidFill>
                  <a:schemeClr val="dk1"/>
                </a:solidFill>
                <a:highlight>
                  <a:srgbClr val="FFFF00"/>
                </a:highlight>
              </a:rPr>
              <a:t>that the Quick Select Tool would sometimes pick up parts of the roof as well as the sky.</a:t>
            </a:r>
            <a:r>
              <a:rPr lang="en-GB" sz="1200">
                <a:solidFill>
                  <a:schemeClr val="dk1"/>
                </a:solidFill>
              </a:rPr>
              <a:t> </a:t>
            </a:r>
            <a:r>
              <a:rPr b="1" lang="en-GB" sz="1200">
                <a:solidFill>
                  <a:srgbClr val="0000FF"/>
                </a:solidFill>
              </a:rPr>
              <a:t>To overcome this, I</a:t>
            </a:r>
            <a:r>
              <a:rPr lang="en-GB" sz="1200">
                <a:solidFill>
                  <a:schemeClr val="dk1"/>
                </a:solidFill>
              </a:rPr>
              <a:t> </a:t>
            </a:r>
            <a:r>
              <a:rPr lang="en-GB" sz="1200">
                <a:solidFill>
                  <a:schemeClr val="dk1"/>
                </a:solidFill>
                <a:highlight>
                  <a:srgbClr val="FFFF00"/>
                </a:highlight>
              </a:rPr>
              <a:t>made the Quick Select Tool smaller, used the subtract option and removed the parts I didn’t need.</a:t>
            </a:r>
            <a:endParaRPr sz="1200">
              <a:solidFill>
                <a:schemeClr val="dk1"/>
              </a:solidFill>
              <a:highlight>
                <a:srgbClr val="FFFF00"/>
              </a:highlight>
            </a:endParaRPr>
          </a:p>
          <a:p>
            <a:pPr indent="0" lvl="0" marL="0" rtl="0" algn="l">
              <a:lnSpc>
                <a:spcPct val="100000"/>
              </a:lnSpc>
              <a:spcBef>
                <a:spcPts val="160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GB" sz="1200">
                <a:solidFill>
                  <a:srgbClr val="0000FF"/>
                </a:solidFill>
              </a:rPr>
              <a:t>Which tools did you use to create this effect? Describe the process </a:t>
            </a:r>
            <a:endParaRPr b="1" sz="1200">
              <a:solidFill>
                <a:srgbClr val="0000FF"/>
              </a:solidFill>
            </a:endParaRPr>
          </a:p>
          <a:p>
            <a:pPr indent="0" lvl="0" marL="0" rtl="0" algn="l">
              <a:lnSpc>
                <a:spcPct val="150000"/>
              </a:lnSpc>
              <a:spcBef>
                <a:spcPts val="1600"/>
              </a:spcBef>
              <a:spcAft>
                <a:spcPts val="0"/>
              </a:spcAft>
              <a:buClr>
                <a:schemeClr val="dk1"/>
              </a:buClr>
              <a:buSzPts val="1100"/>
              <a:buFont typeface="Arial"/>
              <a:buNone/>
            </a:pPr>
            <a:r>
              <a:rPr b="1" lang="en-GB" sz="1200">
                <a:solidFill>
                  <a:srgbClr val="0000FF"/>
                </a:solidFill>
              </a:rPr>
              <a:t>To add the space background to the A5 document,</a:t>
            </a:r>
            <a:r>
              <a:rPr lang="en-GB" sz="1200">
                <a:solidFill>
                  <a:schemeClr val="dk1"/>
                </a:solidFill>
              </a:rPr>
              <a:t> I </a:t>
            </a:r>
            <a:r>
              <a:rPr lang="en-GB" sz="1200">
                <a:solidFill>
                  <a:schemeClr val="dk1"/>
                </a:solidFill>
                <a:highlight>
                  <a:srgbClr val="FF0000"/>
                </a:highlight>
              </a:rPr>
              <a:t>duplicated the layer</a:t>
            </a:r>
            <a:r>
              <a:rPr lang="en-GB" sz="1200">
                <a:solidFill>
                  <a:schemeClr val="dk1"/>
                </a:solidFill>
              </a:rPr>
              <a:t> to my A5 document after renaming the layer. </a:t>
            </a:r>
            <a:r>
              <a:rPr lang="en-GB" sz="1200">
                <a:solidFill>
                  <a:schemeClr val="dk1"/>
                </a:solidFill>
                <a:highlight>
                  <a:srgbClr val="00FF00"/>
                </a:highlight>
              </a:rPr>
              <a:t>Then, I used</a:t>
            </a:r>
            <a:r>
              <a:rPr lang="en-GB" sz="1200">
                <a:solidFill>
                  <a:schemeClr val="dk1"/>
                </a:solidFill>
              </a:rPr>
              <a:t> </a:t>
            </a:r>
            <a:r>
              <a:rPr lang="en-GB" sz="1200">
                <a:solidFill>
                  <a:schemeClr val="dk1"/>
                </a:solidFill>
                <a:highlight>
                  <a:srgbClr val="FF0000"/>
                </a:highlight>
              </a:rPr>
              <a:t>Edit / Transform / Scale</a:t>
            </a:r>
            <a:r>
              <a:rPr lang="en-GB" sz="1200">
                <a:solidFill>
                  <a:schemeClr val="dk1"/>
                </a:solidFill>
              </a:rPr>
              <a:t> </a:t>
            </a:r>
            <a:r>
              <a:rPr lang="en-GB" sz="1200">
                <a:solidFill>
                  <a:schemeClr val="dk1"/>
                </a:solidFill>
                <a:highlight>
                  <a:srgbClr val="00FF00"/>
                </a:highlight>
              </a:rPr>
              <a:t>to adjust the</a:t>
            </a:r>
            <a:r>
              <a:rPr lang="en-GB" sz="1200">
                <a:solidFill>
                  <a:schemeClr val="dk1"/>
                </a:solidFill>
              </a:rPr>
              <a:t> </a:t>
            </a:r>
            <a:r>
              <a:rPr lang="en-GB" sz="1200">
                <a:solidFill>
                  <a:schemeClr val="dk1"/>
                </a:solidFill>
                <a:highlight>
                  <a:srgbClr val="FF0000"/>
                </a:highlight>
              </a:rPr>
              <a:t>size of the asset</a:t>
            </a:r>
            <a:r>
              <a:rPr lang="en-GB" sz="1200">
                <a:solidFill>
                  <a:schemeClr val="dk1"/>
                </a:solidFill>
              </a:rPr>
              <a:t>. I then dragged my space layer underneath my roof layer.</a:t>
            </a:r>
            <a:endParaRPr sz="1200">
              <a:solidFill>
                <a:schemeClr val="dk1"/>
              </a:solidFill>
            </a:endParaRPr>
          </a:p>
          <a:p>
            <a:pPr indent="0" lvl="0" marL="0" rtl="0" algn="l">
              <a:lnSpc>
                <a:spcPct val="150000"/>
              </a:lnSpc>
              <a:spcBef>
                <a:spcPts val="1600"/>
              </a:spcBef>
              <a:spcAft>
                <a:spcPts val="0"/>
              </a:spcAft>
              <a:buClr>
                <a:schemeClr val="dk1"/>
              </a:buClr>
              <a:buSzPts val="1100"/>
              <a:buFont typeface="Arial"/>
              <a:buNone/>
            </a:pPr>
            <a:r>
              <a:rPr b="1" lang="en-GB" sz="1200">
                <a:solidFill>
                  <a:srgbClr val="0000FF"/>
                </a:solidFill>
              </a:rPr>
              <a:t>What effect did you intend to create?</a:t>
            </a:r>
            <a:endParaRPr b="1" sz="1200">
              <a:solidFill>
                <a:srgbClr val="0000FF"/>
              </a:solidFill>
            </a:endParaRPr>
          </a:p>
          <a:p>
            <a:pPr indent="0" lvl="0" marL="0" rtl="0" algn="l">
              <a:lnSpc>
                <a:spcPct val="150000"/>
              </a:lnSpc>
              <a:spcBef>
                <a:spcPts val="1600"/>
              </a:spcBef>
              <a:spcAft>
                <a:spcPts val="0"/>
              </a:spcAft>
              <a:buClr>
                <a:schemeClr val="dk1"/>
              </a:buClr>
              <a:buSzPts val="1100"/>
              <a:buFont typeface="Arial"/>
              <a:buNone/>
            </a:pPr>
            <a:r>
              <a:rPr b="1" lang="en-GB" sz="1200">
                <a:solidFill>
                  <a:srgbClr val="0000FF"/>
                </a:solidFill>
              </a:rPr>
              <a:t>The effect I wanted to create was</a:t>
            </a:r>
            <a:r>
              <a:rPr lang="en-GB" sz="1200">
                <a:solidFill>
                  <a:schemeClr val="dk1"/>
                </a:solidFill>
              </a:rPr>
              <a:t> </a:t>
            </a:r>
            <a:r>
              <a:rPr lang="en-GB" sz="1200">
                <a:solidFill>
                  <a:schemeClr val="dk1"/>
                </a:solidFill>
                <a:highlight>
                  <a:srgbClr val="00FF00"/>
                </a:highlight>
              </a:rPr>
              <a:t>add the space background to the image so that it didn’t look stretched or distorted.  </a:t>
            </a:r>
            <a:r>
              <a:rPr b="1" lang="en-GB" sz="1200">
                <a:solidFill>
                  <a:srgbClr val="0000FF"/>
                </a:solidFill>
              </a:rPr>
              <a:t>Later I will</a:t>
            </a:r>
            <a:r>
              <a:rPr lang="en-GB" sz="1200">
                <a:solidFill>
                  <a:schemeClr val="dk1"/>
                </a:solidFill>
              </a:rPr>
              <a:t> </a:t>
            </a:r>
            <a:r>
              <a:rPr lang="en-GB" sz="1200">
                <a:solidFill>
                  <a:schemeClr val="dk1"/>
                </a:solidFill>
                <a:highlight>
                  <a:srgbClr val="FFFF00"/>
                </a:highlight>
              </a:rPr>
              <a:t>use colour correction to enhance some of the duller colours.</a:t>
            </a:r>
            <a:endParaRPr sz="1200">
              <a:solidFill>
                <a:schemeClr val="dk1"/>
              </a:solidFill>
              <a:highlight>
                <a:srgbClr val="FFFF00"/>
              </a:highlight>
            </a:endParaRPr>
          </a:p>
          <a:p>
            <a:pPr indent="0" lvl="0" marL="0" rtl="0" algn="l">
              <a:lnSpc>
                <a:spcPct val="150000"/>
              </a:lnSpc>
              <a:spcBef>
                <a:spcPts val="1600"/>
              </a:spcBef>
              <a:spcAft>
                <a:spcPts val="0"/>
              </a:spcAft>
              <a:buClr>
                <a:schemeClr val="dk1"/>
              </a:buClr>
              <a:buSzPts val="1100"/>
              <a:buFont typeface="Arial"/>
              <a:buNone/>
            </a:pPr>
            <a:r>
              <a:rPr b="1" lang="en-GB" sz="1200">
                <a:solidFill>
                  <a:srgbClr val="0000FF"/>
                </a:solidFill>
              </a:rPr>
              <a:t>Did you encounter any issues? How did you overcome these?</a:t>
            </a:r>
            <a:endParaRPr b="1" sz="1200">
              <a:solidFill>
                <a:srgbClr val="0000FF"/>
              </a:solidFill>
            </a:endParaRPr>
          </a:p>
          <a:p>
            <a:pPr indent="0" lvl="0" marL="0" rtl="0" algn="l">
              <a:lnSpc>
                <a:spcPct val="150000"/>
              </a:lnSpc>
              <a:spcBef>
                <a:spcPts val="1600"/>
              </a:spcBef>
              <a:spcAft>
                <a:spcPts val="0"/>
              </a:spcAft>
              <a:buClr>
                <a:schemeClr val="dk1"/>
              </a:buClr>
              <a:buSzPts val="1100"/>
              <a:buFont typeface="Arial"/>
              <a:buNone/>
            </a:pPr>
            <a:r>
              <a:rPr b="1" lang="en-GB" sz="1200">
                <a:solidFill>
                  <a:srgbClr val="0000FF"/>
                </a:solidFill>
              </a:rPr>
              <a:t>A problem I ran into was</a:t>
            </a:r>
            <a:r>
              <a:rPr lang="en-GB" sz="1200">
                <a:solidFill>
                  <a:schemeClr val="dk1"/>
                </a:solidFill>
              </a:rPr>
              <a:t> that </a:t>
            </a:r>
            <a:r>
              <a:rPr lang="en-GB" sz="1200">
                <a:solidFill>
                  <a:schemeClr val="dk1"/>
                </a:solidFill>
                <a:highlight>
                  <a:srgbClr val="FFFF00"/>
                </a:highlight>
              </a:rPr>
              <a:t>the way in which I wanted my colours to face would have left white gaps on the bottom.</a:t>
            </a:r>
            <a:r>
              <a:rPr lang="en-GB" sz="1200">
                <a:solidFill>
                  <a:schemeClr val="dk1"/>
                </a:solidFill>
              </a:rPr>
              <a:t> </a:t>
            </a:r>
            <a:r>
              <a:rPr b="1" lang="en-GB" sz="1200">
                <a:solidFill>
                  <a:srgbClr val="0000FF"/>
                </a:solidFill>
              </a:rPr>
              <a:t>To overcome this, I</a:t>
            </a:r>
            <a:r>
              <a:rPr lang="en-GB" sz="1200">
                <a:solidFill>
                  <a:schemeClr val="dk1"/>
                </a:solidFill>
              </a:rPr>
              <a:t> </a:t>
            </a:r>
            <a:r>
              <a:rPr lang="en-GB" sz="1200">
                <a:solidFill>
                  <a:schemeClr val="dk1"/>
                </a:solidFill>
                <a:highlight>
                  <a:srgbClr val="FFFF00"/>
                </a:highlight>
              </a:rPr>
              <a:t>rotated the background using Edit / Transform, and then adjusted the scale to cover the white areas.</a:t>
            </a:r>
            <a:endParaRPr sz="1200">
              <a:solidFill>
                <a:schemeClr val="dk1"/>
              </a:solidFill>
              <a:highlight>
                <a:srgbClr val="FFFF00"/>
              </a:highlight>
            </a:endParaRPr>
          </a:p>
          <a:p>
            <a:pPr indent="0" lvl="0" marL="0" rtl="0" algn="l">
              <a:lnSpc>
                <a:spcPct val="100000"/>
              </a:lnSpc>
              <a:spcBef>
                <a:spcPts val="160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2" name="Shape 12"/>
        <p:cNvGrpSpPr/>
        <p:nvPr/>
      </p:nvGrpSpPr>
      <p:grpSpPr>
        <a:xfrm>
          <a:off x="0" y="0"/>
          <a:ext cx="0" cy="0"/>
          <a:chOff x="0" y="0"/>
          <a:chExt cx="0" cy="0"/>
        </a:xfrm>
      </p:grpSpPr>
      <p:sp>
        <p:nvSpPr>
          <p:cNvPr id="13" name="Google Shape;13;p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4" name="Google Shape;14;p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5" name="Google Shape;15;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7" name="Shape 47"/>
        <p:cNvGrpSpPr/>
        <p:nvPr/>
      </p:nvGrpSpPr>
      <p:grpSpPr>
        <a:xfrm>
          <a:off x="0" y="0"/>
          <a:ext cx="0" cy="0"/>
          <a:chOff x="0" y="0"/>
          <a:chExt cx="0" cy="0"/>
        </a:xfrm>
      </p:grpSpPr>
      <p:sp>
        <p:nvSpPr>
          <p:cNvPr id="48" name="Google Shape;48;p1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9" name="Google Shape;49;p1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50" name="Google Shape;50;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1" name="Shape 51"/>
        <p:cNvGrpSpPr/>
        <p:nvPr/>
      </p:nvGrpSpPr>
      <p:grpSpPr>
        <a:xfrm>
          <a:off x="0" y="0"/>
          <a:ext cx="0" cy="0"/>
          <a:chOff x="0" y="0"/>
          <a:chExt cx="0" cy="0"/>
        </a:xfrm>
      </p:grpSpPr>
      <p:sp>
        <p:nvSpPr>
          <p:cNvPr id="52" name="Google Shape;52;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60" name="Shape 60"/>
        <p:cNvGrpSpPr/>
        <p:nvPr/>
      </p:nvGrpSpPr>
      <p:grpSpPr>
        <a:xfrm>
          <a:off x="0" y="0"/>
          <a:ext cx="0" cy="0"/>
          <a:chOff x="0" y="0"/>
          <a:chExt cx="0" cy="0"/>
        </a:xfrm>
      </p:grpSpPr>
      <p:sp>
        <p:nvSpPr>
          <p:cNvPr id="61" name="Google Shape;61;p14"/>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62" name="Google Shape;62;p14"/>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63" name="Google Shape;63;p14"/>
          <p:cNvSpPr txBox="1"/>
          <p:nvPr>
            <p:ph idx="12" type="sldNum"/>
          </p:nvPr>
        </p:nvSpPr>
        <p:spPr>
          <a:xfrm>
            <a:off x="8599533" y="48560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64" name="Shape 64"/>
        <p:cNvGrpSpPr/>
        <p:nvPr/>
      </p:nvGrpSpPr>
      <p:grpSpPr>
        <a:xfrm>
          <a:off x="0" y="0"/>
          <a:ext cx="0" cy="0"/>
          <a:chOff x="0" y="0"/>
          <a:chExt cx="0" cy="0"/>
        </a:xfrm>
      </p:grpSpPr>
      <p:sp>
        <p:nvSpPr>
          <p:cNvPr id="65" name="Google Shape;65;p1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66" name="Google Shape;66;p15"/>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7" name="Google Shape;67;p15"/>
          <p:cNvSpPr txBox="1"/>
          <p:nvPr>
            <p:ph idx="12" type="sldNum"/>
          </p:nvPr>
        </p:nvSpPr>
        <p:spPr>
          <a:xfrm>
            <a:off x="8599533" y="48560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68" name="Shape 68"/>
        <p:cNvGrpSpPr/>
        <p:nvPr/>
      </p:nvGrpSpPr>
      <p:grpSpPr>
        <a:xfrm>
          <a:off x="0" y="0"/>
          <a:ext cx="0" cy="0"/>
          <a:chOff x="0" y="0"/>
          <a:chExt cx="0" cy="0"/>
        </a:xfrm>
      </p:grpSpPr>
      <p:sp>
        <p:nvSpPr>
          <p:cNvPr id="69" name="Google Shape;69;p16"/>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70" name="Google Shape;70;p16"/>
          <p:cNvSpPr txBox="1"/>
          <p:nvPr>
            <p:ph idx="12" type="sldNum"/>
          </p:nvPr>
        </p:nvSpPr>
        <p:spPr>
          <a:xfrm>
            <a:off x="8599533" y="48560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71" name="Shape 71"/>
        <p:cNvGrpSpPr/>
        <p:nvPr/>
      </p:nvGrpSpPr>
      <p:grpSpPr>
        <a:xfrm>
          <a:off x="0" y="0"/>
          <a:ext cx="0" cy="0"/>
          <a:chOff x="0" y="0"/>
          <a:chExt cx="0" cy="0"/>
        </a:xfrm>
      </p:grpSpPr>
      <p:sp>
        <p:nvSpPr>
          <p:cNvPr id="72" name="Google Shape;72;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3" name="Google Shape;73;p1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74" name="Google Shape;74;p17"/>
          <p:cNvSpPr txBox="1"/>
          <p:nvPr>
            <p:ph idx="12" type="sldNum"/>
          </p:nvPr>
        </p:nvSpPr>
        <p:spPr>
          <a:xfrm>
            <a:off x="8599533" y="48560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75" name="Shape 75"/>
        <p:cNvGrpSpPr/>
        <p:nvPr/>
      </p:nvGrpSpPr>
      <p:grpSpPr>
        <a:xfrm>
          <a:off x="0" y="0"/>
          <a:ext cx="0" cy="0"/>
          <a:chOff x="0" y="0"/>
          <a:chExt cx="0" cy="0"/>
        </a:xfrm>
      </p:grpSpPr>
      <p:sp>
        <p:nvSpPr>
          <p:cNvPr id="76" name="Google Shape;76;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7" name="Google Shape;77;p1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78" name="Google Shape;78;p1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79" name="Google Shape;79;p18"/>
          <p:cNvSpPr txBox="1"/>
          <p:nvPr>
            <p:ph idx="12" type="sldNum"/>
          </p:nvPr>
        </p:nvSpPr>
        <p:spPr>
          <a:xfrm>
            <a:off x="8599533" y="48560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80" name="Shape 80"/>
        <p:cNvGrpSpPr/>
        <p:nvPr/>
      </p:nvGrpSpPr>
      <p:grpSpPr>
        <a:xfrm>
          <a:off x="0" y="0"/>
          <a:ext cx="0" cy="0"/>
          <a:chOff x="0" y="0"/>
          <a:chExt cx="0" cy="0"/>
        </a:xfrm>
      </p:grpSpPr>
      <p:sp>
        <p:nvSpPr>
          <p:cNvPr id="81" name="Google Shape;81;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2" name="Google Shape;82;p19"/>
          <p:cNvSpPr txBox="1"/>
          <p:nvPr>
            <p:ph idx="12" type="sldNum"/>
          </p:nvPr>
        </p:nvSpPr>
        <p:spPr>
          <a:xfrm>
            <a:off x="8599533" y="48560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83" name="Shape 83"/>
        <p:cNvGrpSpPr/>
        <p:nvPr/>
      </p:nvGrpSpPr>
      <p:grpSpPr>
        <a:xfrm>
          <a:off x="0" y="0"/>
          <a:ext cx="0" cy="0"/>
          <a:chOff x="0" y="0"/>
          <a:chExt cx="0" cy="0"/>
        </a:xfrm>
      </p:grpSpPr>
      <p:sp>
        <p:nvSpPr>
          <p:cNvPr id="84" name="Google Shape;84;p2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85" name="Google Shape;85;p20"/>
          <p:cNvSpPr txBox="1"/>
          <p:nvPr>
            <p:ph idx="12" type="sldNum"/>
          </p:nvPr>
        </p:nvSpPr>
        <p:spPr>
          <a:xfrm>
            <a:off x="8599533" y="48560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86" name="Shape 86"/>
        <p:cNvGrpSpPr/>
        <p:nvPr/>
      </p:nvGrpSpPr>
      <p:grpSpPr>
        <a:xfrm>
          <a:off x="0" y="0"/>
          <a:ext cx="0" cy="0"/>
          <a:chOff x="0" y="0"/>
          <a:chExt cx="0" cy="0"/>
        </a:xfrm>
      </p:grpSpPr>
      <p:sp>
        <p:nvSpPr>
          <p:cNvPr id="87" name="Google Shape;87;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2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89" name="Google Shape;89;p2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90" name="Google Shape;90;p2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91" name="Google Shape;91;p21"/>
          <p:cNvSpPr txBox="1"/>
          <p:nvPr>
            <p:ph idx="12" type="sldNum"/>
          </p:nvPr>
        </p:nvSpPr>
        <p:spPr>
          <a:xfrm>
            <a:off x="8599533" y="48560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 name="Google Shape;18;p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9" name="Google Shape;19;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92" name="Shape 92"/>
        <p:cNvGrpSpPr/>
        <p:nvPr/>
      </p:nvGrpSpPr>
      <p:grpSpPr>
        <a:xfrm>
          <a:off x="0" y="0"/>
          <a:ext cx="0" cy="0"/>
          <a:chOff x="0" y="0"/>
          <a:chExt cx="0" cy="0"/>
        </a:xfrm>
      </p:grpSpPr>
      <p:sp>
        <p:nvSpPr>
          <p:cNvPr id="93" name="Google Shape;93;p2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94" name="Google Shape;94;p22"/>
          <p:cNvSpPr txBox="1"/>
          <p:nvPr>
            <p:ph idx="12" type="sldNum"/>
          </p:nvPr>
        </p:nvSpPr>
        <p:spPr>
          <a:xfrm>
            <a:off x="8599533" y="48560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95" name="Shape 95"/>
        <p:cNvGrpSpPr/>
        <p:nvPr/>
      </p:nvGrpSpPr>
      <p:grpSpPr>
        <a:xfrm>
          <a:off x="0" y="0"/>
          <a:ext cx="0" cy="0"/>
          <a:chOff x="0" y="0"/>
          <a:chExt cx="0" cy="0"/>
        </a:xfrm>
      </p:grpSpPr>
      <p:sp>
        <p:nvSpPr>
          <p:cNvPr id="96" name="Google Shape;96;p23"/>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7" name="Google Shape;97;p2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98" name="Google Shape;98;p23"/>
          <p:cNvSpPr txBox="1"/>
          <p:nvPr>
            <p:ph idx="12" type="sldNum"/>
          </p:nvPr>
        </p:nvSpPr>
        <p:spPr>
          <a:xfrm>
            <a:off x="8599533" y="48560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9" name="Shape 99"/>
        <p:cNvGrpSpPr/>
        <p:nvPr/>
      </p:nvGrpSpPr>
      <p:grpSpPr>
        <a:xfrm>
          <a:off x="0" y="0"/>
          <a:ext cx="0" cy="0"/>
          <a:chOff x="0" y="0"/>
          <a:chExt cx="0" cy="0"/>
        </a:xfrm>
      </p:grpSpPr>
      <p:sp>
        <p:nvSpPr>
          <p:cNvPr id="100" name="Google Shape;100;p24"/>
          <p:cNvSpPr txBox="1"/>
          <p:nvPr>
            <p:ph idx="12" type="sldNum"/>
          </p:nvPr>
        </p:nvSpPr>
        <p:spPr>
          <a:xfrm>
            <a:off x="8599533" y="48560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0" name="Shape 20"/>
        <p:cNvGrpSpPr/>
        <p:nvPr/>
      </p:nvGrpSpPr>
      <p:grpSpPr>
        <a:xfrm>
          <a:off x="0" y="0"/>
          <a:ext cx="0" cy="0"/>
          <a:chOff x="0" y="0"/>
          <a:chExt cx="0" cy="0"/>
        </a:xfrm>
      </p:grpSpPr>
      <p:sp>
        <p:nvSpPr>
          <p:cNvPr id="21" name="Google Shape;21;p4"/>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22" name="Google Shape;22;p4"/>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3" name="Google Shape;23;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6" name="Google Shape;26;p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8" name="Google Shape;28;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9" name="Shape 29"/>
        <p:cNvGrpSpPr/>
        <p:nvPr/>
      </p:nvGrpSpPr>
      <p:grpSpPr>
        <a:xfrm>
          <a:off x="0" y="0"/>
          <a:ext cx="0" cy="0"/>
          <a:chOff x="0" y="0"/>
          <a:chExt cx="0" cy="0"/>
        </a:xfrm>
      </p:grpSpPr>
      <p:sp>
        <p:nvSpPr>
          <p:cNvPr id="30" name="Google Shape;30;p6"/>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31" name="Google Shape;31;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2" name="Shape 32"/>
        <p:cNvGrpSpPr/>
        <p:nvPr/>
      </p:nvGrpSpPr>
      <p:grpSpPr>
        <a:xfrm>
          <a:off x="0" y="0"/>
          <a:ext cx="0" cy="0"/>
          <a:chOff x="0" y="0"/>
          <a:chExt cx="0" cy="0"/>
        </a:xfrm>
      </p:grpSpPr>
      <p:sp>
        <p:nvSpPr>
          <p:cNvPr id="33" name="Google Shape;33;p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 name="Google Shape;34;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5" name="Shape 35"/>
        <p:cNvGrpSpPr/>
        <p:nvPr/>
      </p:nvGrpSpPr>
      <p:grpSpPr>
        <a:xfrm>
          <a:off x="0" y="0"/>
          <a:ext cx="0" cy="0"/>
          <a:chOff x="0" y="0"/>
          <a:chExt cx="0" cy="0"/>
        </a:xfrm>
      </p:grpSpPr>
      <p:sp>
        <p:nvSpPr>
          <p:cNvPr id="36" name="Google Shape;36;p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7" name="Google Shape;37;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1" name="Google Shape;41;p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2" name="Google Shape;42;p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3" name="Google Shape;43;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4" name="Shape 44"/>
        <p:cNvGrpSpPr/>
        <p:nvPr/>
      </p:nvGrpSpPr>
      <p:grpSpPr>
        <a:xfrm>
          <a:off x="0" y="0"/>
          <a:ext cx="0" cy="0"/>
          <a:chOff x="0" y="0"/>
          <a:chExt cx="0" cy="0"/>
        </a:xfrm>
      </p:grpSpPr>
      <p:sp>
        <p:nvSpPr>
          <p:cNvPr id="45" name="Google Shape;45;p1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6" name="Google Shape;46;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4" Type="http://schemas.openxmlformats.org/officeDocument/2006/relationships/theme" Target="../theme/theme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0.xml"/><Relationship Id="rId10" Type="http://schemas.openxmlformats.org/officeDocument/2006/relationships/slideLayout" Target="../slideLayouts/slideLayout19.xml"/><Relationship Id="rId13" Type="http://schemas.openxmlformats.org/officeDocument/2006/relationships/slideLayout" Target="../slideLayouts/slideLayout22.xml"/><Relationship Id="rId12" Type="http://schemas.openxmlformats.org/officeDocument/2006/relationships/slideLayout" Target="../slideLayouts/slideLayout21.xml"/><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slideLayout" Target="../slideLayouts/slideLayout1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1.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9" name="Google Shape;9;p1"/>
          <p:cNvSpPr/>
          <p:nvPr/>
        </p:nvSpPr>
        <p:spPr>
          <a:xfrm>
            <a:off x="-12050" y="-18000"/>
            <a:ext cx="9144000" cy="572700"/>
          </a:xfrm>
          <a:prstGeom prst="rect">
            <a:avLst/>
          </a:prstGeom>
          <a:gradFill>
            <a:gsLst>
              <a:gs pos="0">
                <a:srgbClr val="FFFFFF"/>
              </a:gs>
              <a:gs pos="73000">
                <a:srgbClr val="D9D9D9"/>
              </a:gs>
              <a:gs pos="100000">
                <a:srgbClr val="B3B3B3"/>
              </a:gs>
            </a:gsLst>
            <a:lin ang="10800025"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 name="Google Shape;10;p1"/>
          <p:cNvPicPr preferRelativeResize="0"/>
          <p:nvPr/>
        </p:nvPicPr>
        <p:blipFill rotWithShape="1">
          <a:blip r:embed="rId1">
            <a:alphaModFix/>
          </a:blip>
          <a:srcRect b="0" l="0" r="0" t="0"/>
          <a:stretch/>
        </p:blipFill>
        <p:spPr>
          <a:xfrm>
            <a:off x="55848" y="84550"/>
            <a:ext cx="436057" cy="393599"/>
          </a:xfrm>
          <a:prstGeom prst="rect">
            <a:avLst/>
          </a:prstGeom>
          <a:noFill/>
          <a:ln>
            <a:noFill/>
          </a:ln>
        </p:spPr>
      </p:pic>
      <p:pic>
        <p:nvPicPr>
          <p:cNvPr id="11" name="Google Shape;11;p1"/>
          <p:cNvPicPr preferRelativeResize="0"/>
          <p:nvPr/>
        </p:nvPicPr>
        <p:blipFill rotWithShape="1">
          <a:blip r:embed="rId2">
            <a:alphaModFix amt="52000"/>
          </a:blip>
          <a:srcRect b="0" l="0" r="0" t="0"/>
          <a:stretch/>
        </p:blipFill>
        <p:spPr>
          <a:xfrm>
            <a:off x="8059200" y="4796999"/>
            <a:ext cx="835625" cy="25982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3" name="Shape 53"/>
        <p:cNvGrpSpPr/>
        <p:nvPr/>
      </p:nvGrpSpPr>
      <p:grpSpPr>
        <a:xfrm>
          <a:off x="0" y="0"/>
          <a:ext cx="0" cy="0"/>
          <a:chOff x="0" y="0"/>
          <a:chExt cx="0" cy="0"/>
        </a:xfrm>
      </p:grpSpPr>
      <p:sp>
        <p:nvSpPr>
          <p:cNvPr id="54" name="Google Shape;54;p13"/>
          <p:cNvSpPr/>
          <p:nvPr/>
        </p:nvSpPr>
        <p:spPr>
          <a:xfrm>
            <a:off x="-12050" y="-18000"/>
            <a:ext cx="9144000" cy="572700"/>
          </a:xfrm>
          <a:prstGeom prst="rect">
            <a:avLst/>
          </a:prstGeom>
          <a:gradFill>
            <a:gsLst>
              <a:gs pos="0">
                <a:srgbClr val="FFFFFF"/>
              </a:gs>
              <a:gs pos="73000">
                <a:srgbClr val="D9D9D9"/>
              </a:gs>
              <a:gs pos="100000">
                <a:srgbClr val="B3B3B3"/>
              </a:gs>
            </a:gsLst>
            <a:lin ang="10800025"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6" name="Google Shape;56;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57" name="Google Shape;57;p13"/>
          <p:cNvSpPr txBox="1"/>
          <p:nvPr>
            <p:ph idx="12" type="sldNum"/>
          </p:nvPr>
        </p:nvSpPr>
        <p:spPr>
          <a:xfrm>
            <a:off x="8599533" y="48560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58" name="Google Shape;58;p13"/>
          <p:cNvPicPr preferRelativeResize="0"/>
          <p:nvPr/>
        </p:nvPicPr>
        <p:blipFill rotWithShape="1">
          <a:blip r:embed="rId1">
            <a:alphaModFix/>
          </a:blip>
          <a:srcRect b="0" l="0" r="0" t="0"/>
          <a:stretch/>
        </p:blipFill>
        <p:spPr>
          <a:xfrm>
            <a:off x="55848" y="84550"/>
            <a:ext cx="436057" cy="393599"/>
          </a:xfrm>
          <a:prstGeom prst="rect">
            <a:avLst/>
          </a:prstGeom>
          <a:noFill/>
          <a:ln>
            <a:noFill/>
          </a:ln>
        </p:spPr>
      </p:pic>
      <p:pic>
        <p:nvPicPr>
          <p:cNvPr id="59" name="Google Shape;59;p13"/>
          <p:cNvPicPr preferRelativeResize="0"/>
          <p:nvPr/>
        </p:nvPicPr>
        <p:blipFill rotWithShape="1">
          <a:blip r:embed="rId2">
            <a:alphaModFix amt="52000"/>
          </a:blip>
          <a:srcRect b="0" l="0" r="0" t="0"/>
          <a:stretch/>
        </p:blipFill>
        <p:spPr>
          <a:xfrm>
            <a:off x="8059200" y="4796999"/>
            <a:ext cx="835625" cy="25982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7.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4.jpg"/><Relationship Id="rId4" Type="http://schemas.openxmlformats.org/officeDocument/2006/relationships/image" Target="../media/image23.jpg"/><Relationship Id="rId5" Type="http://schemas.openxmlformats.org/officeDocument/2006/relationships/image" Target="../media/image2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0"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g"/><Relationship Id="rId4" Type="http://schemas.openxmlformats.org/officeDocument/2006/relationships/image" Target="../media/image3.jpg"/><Relationship Id="rId9" Type="http://schemas.openxmlformats.org/officeDocument/2006/relationships/image" Target="../media/image9.jpg"/><Relationship Id="rId5" Type="http://schemas.openxmlformats.org/officeDocument/2006/relationships/image" Target="../media/image4.jpg"/><Relationship Id="rId6" Type="http://schemas.openxmlformats.org/officeDocument/2006/relationships/image" Target="../media/image6.jpg"/><Relationship Id="rId7" Type="http://schemas.openxmlformats.org/officeDocument/2006/relationships/image" Target="../media/image7.jpg"/><Relationship Id="rId8" Type="http://schemas.openxmlformats.org/officeDocument/2006/relationships/image" Target="../media/image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hyperlink" Target="https://sites.google.com/bluecoat.uk.com/creativemedia/hom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Google Shape;105;p2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GB"/>
              <a:t>Component 2 LA A</a:t>
            </a:r>
            <a:endParaRPr/>
          </a:p>
        </p:txBody>
      </p:sp>
      <p:sp>
        <p:nvSpPr>
          <p:cNvPr id="106" name="Google Shape;106;p25"/>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GB"/>
              <a:t>Vocational Brief: Progress Log</a:t>
            </a:r>
            <a:endParaRPr/>
          </a:p>
          <a:p>
            <a:pPr indent="0" lvl="0" marL="0" rtl="0" algn="ctr">
              <a:lnSpc>
                <a:spcPct val="100000"/>
              </a:lnSpc>
              <a:spcBef>
                <a:spcPts val="0"/>
              </a:spcBef>
              <a:spcAft>
                <a:spcPts val="0"/>
              </a:spcAft>
              <a:buSzPts val="2800"/>
              <a:buNone/>
            </a:pPr>
            <a:r>
              <a:rPr lang="en-GB"/>
              <a:t>[EXAMPLE]</a:t>
            </a:r>
            <a:endParaRPr/>
          </a:p>
          <a:p>
            <a:pPr indent="0" lvl="0" marL="0" rtl="0" algn="ctr">
              <a:lnSpc>
                <a:spcPct val="100000"/>
              </a:lnSpc>
              <a:spcBef>
                <a:spcPts val="0"/>
              </a:spcBef>
              <a:spcAft>
                <a:spcPts val="0"/>
              </a:spcAft>
              <a:buSzPts val="2800"/>
              <a:buNone/>
            </a:pPr>
            <a:r>
              <a:t/>
            </a:r>
            <a:endParaRPr/>
          </a:p>
          <a:p>
            <a:pPr indent="0" lvl="0" marL="0" rtl="0" algn="ctr">
              <a:lnSpc>
                <a:spcPct val="100000"/>
              </a:lnSpc>
              <a:spcBef>
                <a:spcPts val="0"/>
              </a:spcBef>
              <a:spcAft>
                <a:spcPts val="0"/>
              </a:spcAft>
              <a:buSzPts val="2800"/>
              <a:buNone/>
            </a:pPr>
            <a:r>
              <a:rPr lang="en-GB" sz="1400"/>
              <a:t>Issue date: Tuesday 15th January 2019</a:t>
            </a:r>
            <a:endParaRPr sz="1400"/>
          </a:p>
          <a:p>
            <a:pPr indent="0" lvl="0" marL="0" rtl="0" algn="ctr">
              <a:lnSpc>
                <a:spcPct val="100000"/>
              </a:lnSpc>
              <a:spcBef>
                <a:spcPts val="0"/>
              </a:spcBef>
              <a:spcAft>
                <a:spcPts val="0"/>
              </a:spcAft>
              <a:buSzPts val="2800"/>
              <a:buNone/>
            </a:pPr>
            <a:r>
              <a:rPr lang="en-GB" sz="1400"/>
              <a:t>Submission date: Friday 1st February 2019</a:t>
            </a:r>
            <a:endParaRPr sz="1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Google Shape;197;p34"/>
          <p:cNvSpPr txBox="1"/>
          <p:nvPr>
            <p:ph type="title"/>
          </p:nvPr>
        </p:nvSpPr>
        <p:spPr>
          <a:xfrm>
            <a:off x="6215000" y="102275"/>
            <a:ext cx="2808000" cy="408900"/>
          </a:xfrm>
          <a:prstGeom prst="rect">
            <a:avLst/>
          </a:prstGeom>
          <a:solidFill>
            <a:srgbClr val="FFFFFF"/>
          </a:solid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lang="en-GB" sz="1400"/>
              <a:t>Date:</a:t>
            </a:r>
            <a:endParaRPr sz="1400"/>
          </a:p>
        </p:txBody>
      </p:sp>
      <p:sp>
        <p:nvSpPr>
          <p:cNvPr id="198" name="Google Shape;198;p34"/>
          <p:cNvSpPr txBox="1"/>
          <p:nvPr>
            <p:ph type="title"/>
          </p:nvPr>
        </p:nvSpPr>
        <p:spPr>
          <a:xfrm>
            <a:off x="683250" y="102275"/>
            <a:ext cx="5410200" cy="408900"/>
          </a:xfrm>
          <a:prstGeom prst="rect">
            <a:avLst/>
          </a:prstGeom>
          <a:solidFill>
            <a:srgbClr val="FFFFFF"/>
          </a:solid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b="1" lang="en-GB" sz="1400"/>
              <a:t>Progress Log</a:t>
            </a:r>
            <a:endParaRPr b="1" sz="1400"/>
          </a:p>
        </p:txBody>
      </p:sp>
      <p:sp>
        <p:nvSpPr>
          <p:cNvPr id="199" name="Google Shape;199;p34"/>
          <p:cNvSpPr txBox="1"/>
          <p:nvPr/>
        </p:nvSpPr>
        <p:spPr>
          <a:xfrm>
            <a:off x="248400" y="3097800"/>
            <a:ext cx="1972500" cy="467700"/>
          </a:xfrm>
          <a:prstGeom prst="rect">
            <a:avLst/>
          </a:prstGeom>
          <a:noFill/>
          <a:ln cap="flat" cmpd="sng" w="9525">
            <a:solidFill>
              <a:srgbClr val="CCCCCC"/>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Before</a:t>
            </a:r>
            <a:endParaRPr b="0" i="0" sz="1400" u="none" cap="none" strike="noStrike">
              <a:solidFill>
                <a:srgbClr val="000000"/>
              </a:solidFill>
              <a:latin typeface="Arial"/>
              <a:ea typeface="Arial"/>
              <a:cs typeface="Arial"/>
              <a:sym typeface="Arial"/>
            </a:endParaRPr>
          </a:p>
        </p:txBody>
      </p:sp>
      <p:sp>
        <p:nvSpPr>
          <p:cNvPr id="200" name="Google Shape;200;p34"/>
          <p:cNvSpPr txBox="1"/>
          <p:nvPr/>
        </p:nvSpPr>
        <p:spPr>
          <a:xfrm>
            <a:off x="2344225" y="3097800"/>
            <a:ext cx="1972500" cy="467700"/>
          </a:xfrm>
          <a:prstGeom prst="rect">
            <a:avLst/>
          </a:prstGeom>
          <a:noFill/>
          <a:ln cap="flat" cmpd="sng" w="9525">
            <a:solidFill>
              <a:srgbClr val="CCCCCC"/>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After</a:t>
            </a:r>
            <a:endParaRPr b="0" i="0" sz="1400" u="none" cap="none" strike="noStrike">
              <a:solidFill>
                <a:srgbClr val="000000"/>
              </a:solidFill>
              <a:latin typeface="Arial"/>
              <a:ea typeface="Arial"/>
              <a:cs typeface="Arial"/>
              <a:sym typeface="Arial"/>
            </a:endParaRPr>
          </a:p>
        </p:txBody>
      </p:sp>
      <p:sp>
        <p:nvSpPr>
          <p:cNvPr id="201" name="Google Shape;201;p34"/>
          <p:cNvSpPr txBox="1"/>
          <p:nvPr/>
        </p:nvSpPr>
        <p:spPr>
          <a:xfrm>
            <a:off x="4602850" y="730600"/>
            <a:ext cx="4296000" cy="1081200"/>
          </a:xfrm>
          <a:prstGeom prst="rect">
            <a:avLst/>
          </a:prstGeom>
          <a:noFill/>
          <a:ln cap="flat" cmpd="sng" w="9525">
            <a:solidFill>
              <a:srgbClr val="D9D9D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Photoshop tool(s) used: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Duplicate Layer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Edit and Transform</a:t>
            </a:r>
            <a:endParaRPr b="0" i="0" sz="1400" u="none" cap="none" strike="noStrike">
              <a:solidFill>
                <a:srgbClr val="000000"/>
              </a:solidFill>
              <a:latin typeface="Arial"/>
              <a:ea typeface="Arial"/>
              <a:cs typeface="Arial"/>
              <a:sym typeface="Arial"/>
            </a:endParaRPr>
          </a:p>
        </p:txBody>
      </p:sp>
      <p:sp>
        <p:nvSpPr>
          <p:cNvPr id="202" name="Google Shape;202;p34"/>
          <p:cNvSpPr txBox="1"/>
          <p:nvPr/>
        </p:nvSpPr>
        <p:spPr>
          <a:xfrm>
            <a:off x="4602850" y="1914400"/>
            <a:ext cx="4296000" cy="1081200"/>
          </a:xfrm>
          <a:prstGeom prst="rect">
            <a:avLst/>
          </a:prstGeom>
          <a:noFill/>
          <a:ln cap="flat" cmpd="sng" w="9525">
            <a:solidFill>
              <a:srgbClr val="D9D9D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Intended effect: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Add planets into the space background and resize and reorganise these to be more visually interesting</a:t>
            </a:r>
            <a:endParaRPr b="0" i="0" sz="1400" u="none" cap="none" strike="noStrike">
              <a:solidFill>
                <a:srgbClr val="000000"/>
              </a:solidFill>
              <a:latin typeface="Arial"/>
              <a:ea typeface="Arial"/>
              <a:cs typeface="Arial"/>
              <a:sym typeface="Arial"/>
            </a:endParaRPr>
          </a:p>
        </p:txBody>
      </p:sp>
      <p:sp>
        <p:nvSpPr>
          <p:cNvPr id="203" name="Google Shape;203;p34"/>
          <p:cNvSpPr txBox="1"/>
          <p:nvPr/>
        </p:nvSpPr>
        <p:spPr>
          <a:xfrm>
            <a:off x="4602850" y="3098200"/>
            <a:ext cx="3243900" cy="1869900"/>
          </a:xfrm>
          <a:prstGeom prst="rect">
            <a:avLst/>
          </a:prstGeom>
          <a:noFill/>
          <a:ln cap="flat" cmpd="sng" w="9525">
            <a:solidFill>
              <a:srgbClr val="D9D9D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Inspiration: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Although this cover only has a single planet, I really how the use of size is used to convey the depth of space. I thought that having lots of different sized planets could make the space background seem more exotic.</a:t>
            </a:r>
            <a:endParaRPr b="0" i="0" sz="1400" u="none" cap="none" strike="noStrike">
              <a:solidFill>
                <a:srgbClr val="000000"/>
              </a:solidFill>
              <a:latin typeface="Arial"/>
              <a:ea typeface="Arial"/>
              <a:cs typeface="Arial"/>
              <a:sym typeface="Arial"/>
            </a:endParaRPr>
          </a:p>
        </p:txBody>
      </p:sp>
      <p:sp>
        <p:nvSpPr>
          <p:cNvPr id="204" name="Google Shape;204;p34"/>
          <p:cNvSpPr txBox="1"/>
          <p:nvPr/>
        </p:nvSpPr>
        <p:spPr>
          <a:xfrm>
            <a:off x="7949050" y="3098200"/>
            <a:ext cx="949800" cy="1650900"/>
          </a:xfrm>
          <a:prstGeom prst="rect">
            <a:avLst/>
          </a:prstGeom>
          <a:noFill/>
          <a:ln cap="flat" cmpd="sng" w="9525">
            <a:solidFill>
              <a:srgbClr val="D9D9D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Insert book cover</a:t>
            </a:r>
            <a:endParaRPr b="0" i="0" sz="1400" u="none" cap="none" strike="noStrike">
              <a:solidFill>
                <a:srgbClr val="000000"/>
              </a:solidFill>
              <a:latin typeface="Arial"/>
              <a:ea typeface="Arial"/>
              <a:cs typeface="Arial"/>
              <a:sym typeface="Arial"/>
            </a:endParaRPr>
          </a:p>
        </p:txBody>
      </p:sp>
      <p:pic>
        <p:nvPicPr>
          <p:cNvPr id="205" name="Google Shape;205;p34"/>
          <p:cNvPicPr preferRelativeResize="0"/>
          <p:nvPr/>
        </p:nvPicPr>
        <p:blipFill rotWithShape="1">
          <a:blip r:embed="rId3">
            <a:alphaModFix/>
          </a:blip>
          <a:srcRect b="14561" l="20444" r="40494" t="17348"/>
          <a:stretch/>
        </p:blipFill>
        <p:spPr>
          <a:xfrm>
            <a:off x="248400" y="1081399"/>
            <a:ext cx="1953301" cy="1914200"/>
          </a:xfrm>
          <a:prstGeom prst="rect">
            <a:avLst/>
          </a:prstGeom>
          <a:noFill/>
          <a:ln>
            <a:noFill/>
          </a:ln>
        </p:spPr>
      </p:pic>
      <p:pic>
        <p:nvPicPr>
          <p:cNvPr id="206" name="Google Shape;206;p34"/>
          <p:cNvPicPr preferRelativeResize="0"/>
          <p:nvPr/>
        </p:nvPicPr>
        <p:blipFill rotWithShape="1">
          <a:blip r:embed="rId4">
            <a:alphaModFix/>
          </a:blip>
          <a:srcRect b="21233" l="29843" r="49322" t="24801"/>
          <a:stretch/>
        </p:blipFill>
        <p:spPr>
          <a:xfrm>
            <a:off x="2513837" y="643488"/>
            <a:ext cx="1594522" cy="2322000"/>
          </a:xfrm>
          <a:prstGeom prst="rect">
            <a:avLst/>
          </a:prstGeom>
          <a:noFill/>
          <a:ln>
            <a:noFill/>
          </a:ln>
        </p:spPr>
      </p:pic>
      <p:pic>
        <p:nvPicPr>
          <p:cNvPr id="207" name="Google Shape;207;p34"/>
          <p:cNvPicPr preferRelativeResize="0"/>
          <p:nvPr/>
        </p:nvPicPr>
        <p:blipFill rotWithShape="1">
          <a:blip r:embed="rId5">
            <a:alphaModFix/>
          </a:blip>
          <a:srcRect b="0" l="0" r="0" t="0"/>
          <a:stretch/>
        </p:blipFill>
        <p:spPr>
          <a:xfrm>
            <a:off x="7949050" y="3098200"/>
            <a:ext cx="949802" cy="142701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
        <p:nvSpPr>
          <p:cNvPr id="212" name="Google Shape;212;p35"/>
          <p:cNvSpPr txBox="1"/>
          <p:nvPr>
            <p:ph type="title"/>
          </p:nvPr>
        </p:nvSpPr>
        <p:spPr>
          <a:xfrm>
            <a:off x="6215000" y="102275"/>
            <a:ext cx="2808000" cy="408900"/>
          </a:xfrm>
          <a:prstGeom prst="rect">
            <a:avLst/>
          </a:prstGeom>
          <a:solidFill>
            <a:srgbClr val="FFFFFF"/>
          </a:solid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lang="en-GB" sz="1400"/>
              <a:t>Date:</a:t>
            </a:r>
            <a:endParaRPr sz="1400"/>
          </a:p>
        </p:txBody>
      </p:sp>
      <p:sp>
        <p:nvSpPr>
          <p:cNvPr id="213" name="Google Shape;213;p35"/>
          <p:cNvSpPr txBox="1"/>
          <p:nvPr>
            <p:ph type="title"/>
          </p:nvPr>
        </p:nvSpPr>
        <p:spPr>
          <a:xfrm>
            <a:off x="683250" y="102275"/>
            <a:ext cx="5410200" cy="408900"/>
          </a:xfrm>
          <a:prstGeom prst="rect">
            <a:avLst/>
          </a:prstGeom>
          <a:solidFill>
            <a:srgbClr val="FFFFFF"/>
          </a:solid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b="1" lang="en-GB" sz="1400"/>
              <a:t>Progress Log</a:t>
            </a:r>
            <a:endParaRPr b="1" sz="1400"/>
          </a:p>
        </p:txBody>
      </p:sp>
      <p:sp>
        <p:nvSpPr>
          <p:cNvPr id="214" name="Google Shape;214;p35"/>
          <p:cNvSpPr txBox="1"/>
          <p:nvPr/>
        </p:nvSpPr>
        <p:spPr>
          <a:xfrm>
            <a:off x="248400" y="3097800"/>
            <a:ext cx="1972500" cy="467700"/>
          </a:xfrm>
          <a:prstGeom prst="rect">
            <a:avLst/>
          </a:prstGeom>
          <a:noFill/>
          <a:ln cap="flat" cmpd="sng" w="9525">
            <a:solidFill>
              <a:srgbClr val="CCCCCC"/>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Before</a:t>
            </a:r>
            <a:endParaRPr b="0" i="0" sz="1400" u="none" cap="none" strike="noStrike">
              <a:solidFill>
                <a:srgbClr val="000000"/>
              </a:solidFill>
              <a:latin typeface="Arial"/>
              <a:ea typeface="Arial"/>
              <a:cs typeface="Arial"/>
              <a:sym typeface="Arial"/>
            </a:endParaRPr>
          </a:p>
        </p:txBody>
      </p:sp>
      <p:sp>
        <p:nvSpPr>
          <p:cNvPr id="215" name="Google Shape;215;p35"/>
          <p:cNvSpPr txBox="1"/>
          <p:nvPr/>
        </p:nvSpPr>
        <p:spPr>
          <a:xfrm>
            <a:off x="2344225" y="3097800"/>
            <a:ext cx="1972500" cy="467700"/>
          </a:xfrm>
          <a:prstGeom prst="rect">
            <a:avLst/>
          </a:prstGeom>
          <a:noFill/>
          <a:ln cap="flat" cmpd="sng" w="9525">
            <a:solidFill>
              <a:srgbClr val="CCCCCC"/>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After</a:t>
            </a:r>
            <a:endParaRPr b="0" i="0" sz="1400" u="none" cap="none" strike="noStrike">
              <a:solidFill>
                <a:srgbClr val="000000"/>
              </a:solidFill>
              <a:latin typeface="Arial"/>
              <a:ea typeface="Arial"/>
              <a:cs typeface="Arial"/>
              <a:sym typeface="Arial"/>
            </a:endParaRPr>
          </a:p>
        </p:txBody>
      </p:sp>
      <p:sp>
        <p:nvSpPr>
          <p:cNvPr id="216" name="Google Shape;216;p35"/>
          <p:cNvSpPr txBox="1"/>
          <p:nvPr/>
        </p:nvSpPr>
        <p:spPr>
          <a:xfrm>
            <a:off x="4602850" y="730600"/>
            <a:ext cx="4296000" cy="1081200"/>
          </a:xfrm>
          <a:prstGeom prst="rect">
            <a:avLst/>
          </a:prstGeom>
          <a:noFill/>
          <a:ln cap="flat" cmpd="sng" w="9525">
            <a:solidFill>
              <a:srgbClr val="D9D9D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Photoshop tool(s) used: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Pen Tool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Select / Colour Range</a:t>
            </a:r>
            <a:endParaRPr b="0" i="0" sz="1400" u="none" cap="none" strike="noStrike">
              <a:solidFill>
                <a:srgbClr val="000000"/>
              </a:solidFill>
              <a:latin typeface="Arial"/>
              <a:ea typeface="Arial"/>
              <a:cs typeface="Arial"/>
              <a:sym typeface="Arial"/>
            </a:endParaRPr>
          </a:p>
        </p:txBody>
      </p:sp>
      <p:sp>
        <p:nvSpPr>
          <p:cNvPr id="217" name="Google Shape;217;p35"/>
          <p:cNvSpPr txBox="1"/>
          <p:nvPr/>
        </p:nvSpPr>
        <p:spPr>
          <a:xfrm>
            <a:off x="4602850" y="1914400"/>
            <a:ext cx="4296000" cy="1081200"/>
          </a:xfrm>
          <a:prstGeom prst="rect">
            <a:avLst/>
          </a:prstGeom>
          <a:noFill/>
          <a:ln cap="flat" cmpd="sng" w="9525">
            <a:solidFill>
              <a:srgbClr val="D9D9D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Intended effect: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Arial"/>
                <a:ea typeface="Arial"/>
                <a:cs typeface="Arial"/>
                <a:sym typeface="Arial"/>
              </a:rPr>
              <a:t>I wanted to extract the girl from the background so that her strands of hair would still be present. I used the Pen tool to get the main body, and then used Select / Colour Range to remove the white from around the hair.</a:t>
            </a:r>
            <a:endParaRPr b="0" i="0" sz="1000" u="none" cap="none" strike="noStrike">
              <a:solidFill>
                <a:srgbClr val="000000"/>
              </a:solidFill>
              <a:latin typeface="Arial"/>
              <a:ea typeface="Arial"/>
              <a:cs typeface="Arial"/>
              <a:sym typeface="Arial"/>
            </a:endParaRPr>
          </a:p>
        </p:txBody>
      </p:sp>
      <p:sp>
        <p:nvSpPr>
          <p:cNvPr id="218" name="Google Shape;218;p35"/>
          <p:cNvSpPr txBox="1"/>
          <p:nvPr/>
        </p:nvSpPr>
        <p:spPr>
          <a:xfrm>
            <a:off x="4602850" y="3098200"/>
            <a:ext cx="3243900" cy="1869900"/>
          </a:xfrm>
          <a:prstGeom prst="rect">
            <a:avLst/>
          </a:prstGeom>
          <a:noFill/>
          <a:ln cap="flat" cmpd="sng" w="9525">
            <a:solidFill>
              <a:srgbClr val="D9D9D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Inspiration: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The use of lighting in this cover makes this book fit into the conventions of sci-fi very clearly. I want to make the girl in my design stand out in a similar way; with light coming from the space background and the rest of her body silhouetted against the sky.</a:t>
            </a:r>
            <a:endParaRPr b="0" i="0" sz="1400" u="none" cap="none" strike="noStrike">
              <a:solidFill>
                <a:srgbClr val="000000"/>
              </a:solidFill>
              <a:latin typeface="Arial"/>
              <a:ea typeface="Arial"/>
              <a:cs typeface="Arial"/>
              <a:sym typeface="Arial"/>
            </a:endParaRPr>
          </a:p>
        </p:txBody>
      </p:sp>
      <p:sp>
        <p:nvSpPr>
          <p:cNvPr id="219" name="Google Shape;219;p35"/>
          <p:cNvSpPr txBox="1"/>
          <p:nvPr/>
        </p:nvSpPr>
        <p:spPr>
          <a:xfrm>
            <a:off x="7949050" y="3098200"/>
            <a:ext cx="949800" cy="1650900"/>
          </a:xfrm>
          <a:prstGeom prst="rect">
            <a:avLst/>
          </a:prstGeom>
          <a:noFill/>
          <a:ln cap="flat" cmpd="sng" w="9525">
            <a:solidFill>
              <a:srgbClr val="D9D9D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Insert book cover</a:t>
            </a:r>
            <a:endParaRPr b="0" i="0" sz="1400" u="none" cap="none" strike="noStrike">
              <a:solidFill>
                <a:srgbClr val="000000"/>
              </a:solidFill>
              <a:latin typeface="Arial"/>
              <a:ea typeface="Arial"/>
              <a:cs typeface="Arial"/>
              <a:sym typeface="Arial"/>
            </a:endParaRPr>
          </a:p>
        </p:txBody>
      </p:sp>
      <p:pic>
        <p:nvPicPr>
          <p:cNvPr id="220" name="Google Shape;220;p35"/>
          <p:cNvPicPr preferRelativeResize="0"/>
          <p:nvPr/>
        </p:nvPicPr>
        <p:blipFill rotWithShape="1">
          <a:blip r:embed="rId3">
            <a:alphaModFix/>
          </a:blip>
          <a:srcRect b="18962" l="23176" r="42316" t="21978"/>
          <a:stretch/>
        </p:blipFill>
        <p:spPr>
          <a:xfrm>
            <a:off x="258000" y="1116000"/>
            <a:ext cx="1953301" cy="1879597"/>
          </a:xfrm>
          <a:prstGeom prst="rect">
            <a:avLst/>
          </a:prstGeom>
          <a:noFill/>
          <a:ln>
            <a:noFill/>
          </a:ln>
        </p:spPr>
      </p:pic>
      <p:pic>
        <p:nvPicPr>
          <p:cNvPr id="221" name="Google Shape;221;p35"/>
          <p:cNvPicPr preferRelativeResize="0"/>
          <p:nvPr/>
        </p:nvPicPr>
        <p:blipFill rotWithShape="1">
          <a:blip r:embed="rId4">
            <a:alphaModFix/>
          </a:blip>
          <a:srcRect b="21932" l="29582" r="49055" t="24339"/>
          <a:stretch/>
        </p:blipFill>
        <p:spPr>
          <a:xfrm>
            <a:off x="2509487" y="730600"/>
            <a:ext cx="1641976" cy="2322000"/>
          </a:xfrm>
          <a:prstGeom prst="rect">
            <a:avLst/>
          </a:prstGeom>
          <a:noFill/>
          <a:ln>
            <a:noFill/>
          </a:ln>
        </p:spPr>
      </p:pic>
      <p:pic>
        <p:nvPicPr>
          <p:cNvPr id="222" name="Google Shape;222;p35"/>
          <p:cNvPicPr preferRelativeResize="0"/>
          <p:nvPr/>
        </p:nvPicPr>
        <p:blipFill rotWithShape="1">
          <a:blip r:embed="rId5">
            <a:alphaModFix/>
          </a:blip>
          <a:srcRect b="0" l="0" r="0" t="0"/>
          <a:stretch/>
        </p:blipFill>
        <p:spPr>
          <a:xfrm>
            <a:off x="7949051" y="3098200"/>
            <a:ext cx="1109852" cy="16508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pic>
        <p:nvPicPr>
          <p:cNvPr id="227" name="Google Shape;227;p36"/>
          <p:cNvPicPr preferRelativeResize="0"/>
          <p:nvPr/>
        </p:nvPicPr>
        <p:blipFill rotWithShape="1">
          <a:blip r:embed="rId3">
            <a:alphaModFix/>
          </a:blip>
          <a:srcRect b="21747" l="29556" r="49218" t="24061"/>
          <a:stretch/>
        </p:blipFill>
        <p:spPr>
          <a:xfrm>
            <a:off x="369875" y="572700"/>
            <a:ext cx="3182298" cy="4568461"/>
          </a:xfrm>
          <a:prstGeom prst="rect">
            <a:avLst/>
          </a:prstGeom>
          <a:noFill/>
          <a:ln>
            <a:noFill/>
          </a:ln>
        </p:spPr>
      </p:pic>
      <p:sp>
        <p:nvSpPr>
          <p:cNvPr id="228" name="Google Shape;228;p36"/>
          <p:cNvSpPr txBox="1"/>
          <p:nvPr>
            <p:ph idx="2" type="body"/>
          </p:nvPr>
        </p:nvSpPr>
        <p:spPr>
          <a:xfrm>
            <a:off x="3709925" y="1084675"/>
            <a:ext cx="3076500" cy="1362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b="1" lang="en-GB" sz="1800"/>
              <a:t>Skills used:</a:t>
            </a:r>
            <a:endParaRPr b="1" sz="1800"/>
          </a:p>
          <a:p>
            <a:pPr indent="0" lvl="0" marL="0" rtl="0" algn="l">
              <a:lnSpc>
                <a:spcPct val="115000"/>
              </a:lnSpc>
              <a:spcBef>
                <a:spcPts val="1600"/>
              </a:spcBef>
              <a:spcAft>
                <a:spcPts val="0"/>
              </a:spcAft>
              <a:buSzPts val="1400"/>
              <a:buNone/>
            </a:pPr>
            <a:r>
              <a:rPr lang="en-GB" sz="1800"/>
              <a:t>Copy and Paste</a:t>
            </a:r>
            <a:endParaRPr sz="1800"/>
          </a:p>
          <a:p>
            <a:pPr indent="0" lvl="0" marL="0" rtl="0" algn="l">
              <a:lnSpc>
                <a:spcPct val="115000"/>
              </a:lnSpc>
              <a:spcBef>
                <a:spcPts val="1600"/>
              </a:spcBef>
              <a:spcAft>
                <a:spcPts val="0"/>
              </a:spcAft>
              <a:buSzPts val="1400"/>
              <a:buNone/>
            </a:pPr>
            <a:r>
              <a:rPr lang="en-GB" sz="1800"/>
              <a:t>Selecting and Refining Edge</a:t>
            </a:r>
            <a:endParaRPr sz="1800"/>
          </a:p>
          <a:p>
            <a:pPr indent="0" lvl="0" marL="0" rtl="0" algn="l">
              <a:lnSpc>
                <a:spcPct val="115000"/>
              </a:lnSpc>
              <a:spcBef>
                <a:spcPts val="1600"/>
              </a:spcBef>
              <a:spcAft>
                <a:spcPts val="0"/>
              </a:spcAft>
              <a:buSzPts val="1400"/>
              <a:buNone/>
            </a:pPr>
            <a:r>
              <a:rPr lang="en-GB" sz="1800"/>
              <a:t>Working with layers</a:t>
            </a:r>
            <a:endParaRPr sz="1800"/>
          </a:p>
          <a:p>
            <a:pPr indent="0" lvl="0" marL="0" rtl="0" algn="l">
              <a:lnSpc>
                <a:spcPct val="115000"/>
              </a:lnSpc>
              <a:spcBef>
                <a:spcPts val="1600"/>
              </a:spcBef>
              <a:spcAft>
                <a:spcPts val="1600"/>
              </a:spcAft>
              <a:buSzPts val="1400"/>
              <a:buNone/>
            </a:pPr>
            <a:r>
              <a:rPr lang="en-GB" sz="1800"/>
              <a:t>Colour Correction / Adjustment Layers</a:t>
            </a:r>
            <a:endParaRPr sz="1800"/>
          </a:p>
        </p:txBody>
      </p:sp>
      <p:pic>
        <p:nvPicPr>
          <p:cNvPr id="229" name="Google Shape;229;p36"/>
          <p:cNvPicPr preferRelativeResize="0"/>
          <p:nvPr/>
        </p:nvPicPr>
        <p:blipFill rotWithShape="1">
          <a:blip r:embed="rId4">
            <a:alphaModFix/>
          </a:blip>
          <a:srcRect b="0" l="0" r="0" t="0"/>
          <a:stretch/>
        </p:blipFill>
        <p:spPr>
          <a:xfrm>
            <a:off x="8571300" y="0"/>
            <a:ext cx="572700" cy="572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 name="Shape 233"/>
        <p:cNvGrpSpPr/>
        <p:nvPr/>
      </p:nvGrpSpPr>
      <p:grpSpPr>
        <a:xfrm>
          <a:off x="0" y="0"/>
          <a:ext cx="0" cy="0"/>
          <a:chOff x="0" y="0"/>
          <a:chExt cx="0" cy="0"/>
        </a:xfrm>
      </p:grpSpPr>
      <p:pic>
        <p:nvPicPr>
          <p:cNvPr id="234" name="Google Shape;234;p37"/>
          <p:cNvPicPr preferRelativeResize="0"/>
          <p:nvPr/>
        </p:nvPicPr>
        <p:blipFill rotWithShape="1">
          <a:blip r:embed="rId3">
            <a:alphaModFix/>
          </a:blip>
          <a:srcRect b="21746" l="29817" r="49086" t="24292"/>
          <a:stretch/>
        </p:blipFill>
        <p:spPr>
          <a:xfrm>
            <a:off x="398450" y="572700"/>
            <a:ext cx="3182298" cy="4577013"/>
          </a:xfrm>
          <a:prstGeom prst="rect">
            <a:avLst/>
          </a:prstGeom>
          <a:noFill/>
          <a:ln>
            <a:noFill/>
          </a:ln>
        </p:spPr>
      </p:pic>
      <p:sp>
        <p:nvSpPr>
          <p:cNvPr id="235" name="Google Shape;235;p37"/>
          <p:cNvSpPr txBox="1"/>
          <p:nvPr>
            <p:ph idx="2" type="body"/>
          </p:nvPr>
        </p:nvSpPr>
        <p:spPr>
          <a:xfrm>
            <a:off x="3726600" y="572700"/>
            <a:ext cx="3684000" cy="1362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b="1" lang="en-GB" sz="1800"/>
              <a:t>Skills used:</a:t>
            </a:r>
            <a:endParaRPr b="1" sz="1800"/>
          </a:p>
          <a:p>
            <a:pPr indent="0" lvl="0" marL="0" rtl="0" algn="l">
              <a:lnSpc>
                <a:spcPct val="115000"/>
              </a:lnSpc>
              <a:spcBef>
                <a:spcPts val="1600"/>
              </a:spcBef>
              <a:spcAft>
                <a:spcPts val="0"/>
              </a:spcAft>
              <a:buSzPts val="1400"/>
              <a:buNone/>
            </a:pPr>
            <a:r>
              <a:rPr lang="en-GB" sz="1800"/>
              <a:t>Copy and Paste</a:t>
            </a:r>
            <a:endParaRPr sz="1800"/>
          </a:p>
          <a:p>
            <a:pPr indent="0" lvl="0" marL="0" rtl="0" algn="l">
              <a:lnSpc>
                <a:spcPct val="115000"/>
              </a:lnSpc>
              <a:spcBef>
                <a:spcPts val="1600"/>
              </a:spcBef>
              <a:spcAft>
                <a:spcPts val="0"/>
              </a:spcAft>
              <a:buSzPts val="1400"/>
              <a:buNone/>
            </a:pPr>
            <a:r>
              <a:rPr lang="en-GB" sz="1800"/>
              <a:t>Selecting and Refining Edge</a:t>
            </a:r>
            <a:endParaRPr sz="1800"/>
          </a:p>
          <a:p>
            <a:pPr indent="0" lvl="0" marL="0" rtl="0" algn="l">
              <a:lnSpc>
                <a:spcPct val="115000"/>
              </a:lnSpc>
              <a:spcBef>
                <a:spcPts val="1600"/>
              </a:spcBef>
              <a:spcAft>
                <a:spcPts val="0"/>
              </a:spcAft>
              <a:buSzPts val="1400"/>
              <a:buNone/>
            </a:pPr>
            <a:r>
              <a:rPr lang="en-GB" sz="1800"/>
              <a:t>Working with layers</a:t>
            </a:r>
            <a:endParaRPr sz="1800"/>
          </a:p>
          <a:p>
            <a:pPr indent="0" lvl="0" marL="0" rtl="0" algn="l">
              <a:lnSpc>
                <a:spcPct val="115000"/>
              </a:lnSpc>
              <a:spcBef>
                <a:spcPts val="1600"/>
              </a:spcBef>
              <a:spcAft>
                <a:spcPts val="0"/>
              </a:spcAft>
              <a:buSzPts val="1400"/>
              <a:buNone/>
            </a:pPr>
            <a:r>
              <a:rPr lang="en-GB" sz="1800"/>
              <a:t>Colour Correction / Adjustment Layers</a:t>
            </a:r>
            <a:endParaRPr sz="1800"/>
          </a:p>
          <a:p>
            <a:pPr indent="0" lvl="0" marL="0" rtl="0" algn="l">
              <a:lnSpc>
                <a:spcPct val="115000"/>
              </a:lnSpc>
              <a:spcBef>
                <a:spcPts val="1600"/>
              </a:spcBef>
              <a:spcAft>
                <a:spcPts val="0"/>
              </a:spcAft>
              <a:buSzPts val="1400"/>
              <a:buNone/>
            </a:pPr>
            <a:r>
              <a:rPr lang="en-GB" sz="1800"/>
              <a:t>Eraser Tool</a:t>
            </a:r>
            <a:endParaRPr sz="1800"/>
          </a:p>
          <a:p>
            <a:pPr indent="0" lvl="0" marL="0" rtl="0" algn="l">
              <a:lnSpc>
                <a:spcPct val="115000"/>
              </a:lnSpc>
              <a:spcBef>
                <a:spcPts val="1600"/>
              </a:spcBef>
              <a:spcAft>
                <a:spcPts val="0"/>
              </a:spcAft>
              <a:buSzPts val="1400"/>
              <a:buNone/>
            </a:pPr>
            <a:r>
              <a:rPr lang="en-GB" sz="1800"/>
              <a:t>Levels</a:t>
            </a:r>
            <a:endParaRPr sz="1800"/>
          </a:p>
          <a:p>
            <a:pPr indent="0" lvl="0" marL="0" rtl="0" algn="l">
              <a:lnSpc>
                <a:spcPct val="115000"/>
              </a:lnSpc>
              <a:spcBef>
                <a:spcPts val="1600"/>
              </a:spcBef>
              <a:spcAft>
                <a:spcPts val="1600"/>
              </a:spcAft>
              <a:buSzPts val="1400"/>
              <a:buNone/>
            </a:pPr>
            <a:r>
              <a:rPr lang="en-GB" sz="1800"/>
              <a:t>Curves</a:t>
            </a:r>
            <a:endParaRPr sz="1800"/>
          </a:p>
        </p:txBody>
      </p:sp>
      <p:pic>
        <p:nvPicPr>
          <p:cNvPr id="236" name="Google Shape;236;p37"/>
          <p:cNvPicPr preferRelativeResize="0"/>
          <p:nvPr/>
        </p:nvPicPr>
        <p:blipFill rotWithShape="1">
          <a:blip r:embed="rId4">
            <a:alphaModFix/>
          </a:blip>
          <a:srcRect b="0" l="0" r="0" t="0"/>
          <a:stretch/>
        </p:blipFill>
        <p:spPr>
          <a:xfrm>
            <a:off x="8571300" y="0"/>
            <a:ext cx="572700" cy="572700"/>
          </a:xfrm>
          <a:prstGeom prst="rect">
            <a:avLst/>
          </a:prstGeom>
          <a:noFill/>
          <a:ln>
            <a:noFill/>
          </a:ln>
        </p:spPr>
      </p:pic>
      <p:pic>
        <p:nvPicPr>
          <p:cNvPr id="237" name="Google Shape;237;p37"/>
          <p:cNvPicPr preferRelativeResize="0"/>
          <p:nvPr/>
        </p:nvPicPr>
        <p:blipFill rotWithShape="1">
          <a:blip r:embed="rId4">
            <a:alphaModFix/>
          </a:blip>
          <a:srcRect b="0" l="0" r="0" t="0"/>
          <a:stretch/>
        </p:blipFill>
        <p:spPr>
          <a:xfrm>
            <a:off x="7998600" y="0"/>
            <a:ext cx="572700" cy="572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pic>
        <p:nvPicPr>
          <p:cNvPr id="242" name="Google Shape;242;p38"/>
          <p:cNvPicPr preferRelativeResize="0"/>
          <p:nvPr/>
        </p:nvPicPr>
        <p:blipFill rotWithShape="1">
          <a:blip r:embed="rId3">
            <a:alphaModFix/>
          </a:blip>
          <a:srcRect b="21749" l="29556" r="49218" t="24521"/>
          <a:stretch/>
        </p:blipFill>
        <p:spPr>
          <a:xfrm>
            <a:off x="365075" y="572700"/>
            <a:ext cx="3221824" cy="4585651"/>
          </a:xfrm>
          <a:prstGeom prst="rect">
            <a:avLst/>
          </a:prstGeom>
          <a:noFill/>
          <a:ln>
            <a:noFill/>
          </a:ln>
        </p:spPr>
      </p:pic>
      <p:sp>
        <p:nvSpPr>
          <p:cNvPr id="243" name="Google Shape;243;p38"/>
          <p:cNvSpPr txBox="1"/>
          <p:nvPr>
            <p:ph idx="2" type="body"/>
          </p:nvPr>
        </p:nvSpPr>
        <p:spPr>
          <a:xfrm>
            <a:off x="3693225" y="572700"/>
            <a:ext cx="4498200" cy="1362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b="1" lang="en-GB" sz="1800"/>
              <a:t>Skills used:</a:t>
            </a:r>
            <a:endParaRPr b="1" sz="1800"/>
          </a:p>
          <a:p>
            <a:pPr indent="0" lvl="0" marL="0" rtl="0" algn="l">
              <a:lnSpc>
                <a:spcPct val="100000"/>
              </a:lnSpc>
              <a:spcBef>
                <a:spcPts val="1600"/>
              </a:spcBef>
              <a:spcAft>
                <a:spcPts val="0"/>
              </a:spcAft>
              <a:buSzPts val="1400"/>
              <a:buNone/>
            </a:pPr>
            <a:r>
              <a:rPr lang="en-GB" sz="1600"/>
              <a:t>Copy and Paste</a:t>
            </a:r>
            <a:endParaRPr sz="1600"/>
          </a:p>
          <a:p>
            <a:pPr indent="0" lvl="0" marL="0" rtl="0" algn="l">
              <a:lnSpc>
                <a:spcPct val="100000"/>
              </a:lnSpc>
              <a:spcBef>
                <a:spcPts val="1600"/>
              </a:spcBef>
              <a:spcAft>
                <a:spcPts val="0"/>
              </a:spcAft>
              <a:buSzPts val="1400"/>
              <a:buNone/>
            </a:pPr>
            <a:r>
              <a:rPr lang="en-GB" sz="1600"/>
              <a:t>Selecting and Refining Edge</a:t>
            </a:r>
            <a:endParaRPr sz="1600"/>
          </a:p>
          <a:p>
            <a:pPr indent="0" lvl="0" marL="0" rtl="0" algn="l">
              <a:lnSpc>
                <a:spcPct val="100000"/>
              </a:lnSpc>
              <a:spcBef>
                <a:spcPts val="1600"/>
              </a:spcBef>
              <a:spcAft>
                <a:spcPts val="0"/>
              </a:spcAft>
              <a:buSzPts val="1400"/>
              <a:buNone/>
            </a:pPr>
            <a:r>
              <a:rPr lang="en-GB" sz="1600"/>
              <a:t>Working with layers</a:t>
            </a:r>
            <a:endParaRPr sz="1600"/>
          </a:p>
          <a:p>
            <a:pPr indent="0" lvl="0" marL="0" rtl="0" algn="l">
              <a:lnSpc>
                <a:spcPct val="100000"/>
              </a:lnSpc>
              <a:spcBef>
                <a:spcPts val="1600"/>
              </a:spcBef>
              <a:spcAft>
                <a:spcPts val="0"/>
              </a:spcAft>
              <a:buSzPts val="1400"/>
              <a:buNone/>
            </a:pPr>
            <a:r>
              <a:rPr lang="en-GB" sz="1600"/>
              <a:t>Colour Correction / Adjustment Layers</a:t>
            </a:r>
            <a:endParaRPr sz="1600"/>
          </a:p>
          <a:p>
            <a:pPr indent="0" lvl="0" marL="0" rtl="0" algn="l">
              <a:lnSpc>
                <a:spcPct val="100000"/>
              </a:lnSpc>
              <a:spcBef>
                <a:spcPts val="1600"/>
              </a:spcBef>
              <a:spcAft>
                <a:spcPts val="0"/>
              </a:spcAft>
              <a:buSzPts val="1400"/>
              <a:buNone/>
            </a:pPr>
            <a:r>
              <a:rPr lang="en-GB" sz="1600"/>
              <a:t>Layer Masks</a:t>
            </a:r>
            <a:endParaRPr sz="1600"/>
          </a:p>
          <a:p>
            <a:pPr indent="0" lvl="0" marL="0" rtl="0" algn="l">
              <a:lnSpc>
                <a:spcPct val="100000"/>
              </a:lnSpc>
              <a:spcBef>
                <a:spcPts val="1600"/>
              </a:spcBef>
              <a:spcAft>
                <a:spcPts val="0"/>
              </a:spcAft>
              <a:buSzPts val="1400"/>
              <a:buNone/>
            </a:pPr>
            <a:r>
              <a:rPr lang="en-GB" sz="1600"/>
              <a:t>Levels</a:t>
            </a:r>
            <a:endParaRPr sz="1600"/>
          </a:p>
          <a:p>
            <a:pPr indent="0" lvl="0" marL="0" rtl="0" algn="l">
              <a:lnSpc>
                <a:spcPct val="100000"/>
              </a:lnSpc>
              <a:spcBef>
                <a:spcPts val="1600"/>
              </a:spcBef>
              <a:spcAft>
                <a:spcPts val="0"/>
              </a:spcAft>
              <a:buSzPts val="1400"/>
              <a:buNone/>
            </a:pPr>
            <a:r>
              <a:rPr lang="en-GB" sz="1600"/>
              <a:t>Curves</a:t>
            </a:r>
            <a:endParaRPr sz="1600"/>
          </a:p>
          <a:p>
            <a:pPr indent="0" lvl="0" marL="0" rtl="0" algn="l">
              <a:lnSpc>
                <a:spcPct val="100000"/>
              </a:lnSpc>
              <a:spcBef>
                <a:spcPts val="1600"/>
              </a:spcBef>
              <a:spcAft>
                <a:spcPts val="0"/>
              </a:spcAft>
              <a:buSzPts val="1400"/>
              <a:buNone/>
            </a:pPr>
            <a:r>
              <a:rPr lang="en-GB" sz="1600"/>
              <a:t>Blending Options</a:t>
            </a:r>
            <a:endParaRPr sz="1600"/>
          </a:p>
          <a:p>
            <a:pPr indent="0" lvl="0" marL="0" rtl="0" algn="l">
              <a:lnSpc>
                <a:spcPct val="100000"/>
              </a:lnSpc>
              <a:spcBef>
                <a:spcPts val="1600"/>
              </a:spcBef>
              <a:spcAft>
                <a:spcPts val="1600"/>
              </a:spcAft>
              <a:buSzPts val="1400"/>
              <a:buNone/>
            </a:pPr>
            <a:r>
              <a:rPr lang="en-GB" sz="1600"/>
              <a:t>Layer Modes</a:t>
            </a:r>
            <a:endParaRPr sz="1600"/>
          </a:p>
        </p:txBody>
      </p:sp>
      <p:pic>
        <p:nvPicPr>
          <p:cNvPr id="244" name="Google Shape;244;p38"/>
          <p:cNvPicPr preferRelativeResize="0"/>
          <p:nvPr/>
        </p:nvPicPr>
        <p:blipFill rotWithShape="1">
          <a:blip r:embed="rId4">
            <a:alphaModFix/>
          </a:blip>
          <a:srcRect b="0" l="0" r="0" t="0"/>
          <a:stretch/>
        </p:blipFill>
        <p:spPr>
          <a:xfrm>
            <a:off x="8571300" y="0"/>
            <a:ext cx="572700" cy="572700"/>
          </a:xfrm>
          <a:prstGeom prst="rect">
            <a:avLst/>
          </a:prstGeom>
          <a:noFill/>
          <a:ln>
            <a:noFill/>
          </a:ln>
        </p:spPr>
      </p:pic>
      <p:pic>
        <p:nvPicPr>
          <p:cNvPr id="245" name="Google Shape;245;p38"/>
          <p:cNvPicPr preferRelativeResize="0"/>
          <p:nvPr/>
        </p:nvPicPr>
        <p:blipFill rotWithShape="1">
          <a:blip r:embed="rId4">
            <a:alphaModFix/>
          </a:blip>
          <a:srcRect b="0" l="0" r="0" t="0"/>
          <a:stretch/>
        </p:blipFill>
        <p:spPr>
          <a:xfrm>
            <a:off x="7998600" y="0"/>
            <a:ext cx="572700" cy="572700"/>
          </a:xfrm>
          <a:prstGeom prst="rect">
            <a:avLst/>
          </a:prstGeom>
          <a:noFill/>
          <a:ln>
            <a:noFill/>
          </a:ln>
        </p:spPr>
      </p:pic>
      <p:pic>
        <p:nvPicPr>
          <p:cNvPr id="246" name="Google Shape;246;p38"/>
          <p:cNvPicPr preferRelativeResize="0"/>
          <p:nvPr/>
        </p:nvPicPr>
        <p:blipFill rotWithShape="1">
          <a:blip r:embed="rId4">
            <a:alphaModFix/>
          </a:blip>
          <a:srcRect b="0" l="0" r="0" t="0"/>
          <a:stretch/>
        </p:blipFill>
        <p:spPr>
          <a:xfrm>
            <a:off x="7425900" y="0"/>
            <a:ext cx="572700" cy="572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Google Shape;251;p39"/>
          <p:cNvSpPr txBox="1"/>
          <p:nvPr>
            <p:ph idx="1" type="body"/>
          </p:nvPr>
        </p:nvSpPr>
        <p:spPr>
          <a:xfrm>
            <a:off x="311700" y="771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lang="en-GB"/>
              <a:t>You have multiple images to choose from, and these can </a:t>
            </a:r>
            <a:r>
              <a:rPr b="1" lang="en-GB"/>
              <a:t>all</a:t>
            </a:r>
            <a:r>
              <a:rPr lang="en-GB"/>
              <a:t> be used to fulfill the brief. You have creative control over this project.</a:t>
            </a:r>
            <a:endParaRPr/>
          </a:p>
        </p:txBody>
      </p:sp>
      <p:pic>
        <p:nvPicPr>
          <p:cNvPr id="252" name="Google Shape;252;p39"/>
          <p:cNvPicPr preferRelativeResize="0"/>
          <p:nvPr/>
        </p:nvPicPr>
        <p:blipFill rotWithShape="1">
          <a:blip r:embed="rId3">
            <a:alphaModFix/>
          </a:blip>
          <a:srcRect b="0" l="0" r="0" t="0"/>
          <a:stretch/>
        </p:blipFill>
        <p:spPr>
          <a:xfrm>
            <a:off x="5901218" y="1654975"/>
            <a:ext cx="2356955" cy="3343951"/>
          </a:xfrm>
          <a:prstGeom prst="rect">
            <a:avLst/>
          </a:prstGeom>
          <a:noFill/>
          <a:ln>
            <a:noFill/>
          </a:ln>
        </p:spPr>
      </p:pic>
      <p:pic>
        <p:nvPicPr>
          <p:cNvPr id="253" name="Google Shape;253;p39"/>
          <p:cNvPicPr preferRelativeResize="0"/>
          <p:nvPr/>
        </p:nvPicPr>
        <p:blipFill rotWithShape="1">
          <a:blip r:embed="rId4">
            <a:alphaModFix/>
          </a:blip>
          <a:srcRect b="0" l="0" r="0" t="0"/>
          <a:stretch/>
        </p:blipFill>
        <p:spPr>
          <a:xfrm>
            <a:off x="3460633" y="1654975"/>
            <a:ext cx="2356955" cy="3343945"/>
          </a:xfrm>
          <a:prstGeom prst="rect">
            <a:avLst/>
          </a:prstGeom>
          <a:noFill/>
          <a:ln>
            <a:noFill/>
          </a:ln>
        </p:spPr>
      </p:pic>
      <p:pic>
        <p:nvPicPr>
          <p:cNvPr id="254" name="Google Shape;254;p39"/>
          <p:cNvPicPr preferRelativeResize="0"/>
          <p:nvPr/>
        </p:nvPicPr>
        <p:blipFill rotWithShape="1">
          <a:blip r:embed="rId5">
            <a:alphaModFix/>
          </a:blip>
          <a:srcRect b="0" l="0" r="0" t="0"/>
          <a:stretch/>
        </p:blipFill>
        <p:spPr>
          <a:xfrm>
            <a:off x="1020050" y="1654976"/>
            <a:ext cx="2356955" cy="334394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sp>
        <p:nvSpPr>
          <p:cNvPr id="259" name="Google Shape;259;p40"/>
          <p:cNvSpPr txBox="1"/>
          <p:nvPr>
            <p:ph type="title"/>
          </p:nvPr>
        </p:nvSpPr>
        <p:spPr>
          <a:xfrm>
            <a:off x="311700" y="597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GB"/>
              <a:t>Speaker Notes Guidance</a:t>
            </a:r>
            <a:endParaRPr b="1"/>
          </a:p>
        </p:txBody>
      </p:sp>
      <p:sp>
        <p:nvSpPr>
          <p:cNvPr id="260" name="Google Shape;260;p40"/>
          <p:cNvSpPr txBox="1"/>
          <p:nvPr>
            <p:ph idx="1" type="body"/>
          </p:nvPr>
        </p:nvSpPr>
        <p:spPr>
          <a:xfrm>
            <a:off x="311700" y="1304875"/>
            <a:ext cx="85206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Char char="➔"/>
            </a:pPr>
            <a:r>
              <a:rPr lang="en-GB"/>
              <a:t>Write a paragraph into the speaker notes section of each media product answering the following questions</a:t>
            </a:r>
            <a:endParaRPr/>
          </a:p>
          <a:p>
            <a:pPr indent="-330200" lvl="1" marL="914400" rtl="0" algn="l">
              <a:lnSpc>
                <a:spcPct val="150000"/>
              </a:lnSpc>
              <a:spcBef>
                <a:spcPts val="0"/>
              </a:spcBef>
              <a:spcAft>
                <a:spcPts val="0"/>
              </a:spcAft>
              <a:buClr>
                <a:srgbClr val="0000FF"/>
              </a:buClr>
              <a:buSzPts val="1600"/>
              <a:buChar char="◆"/>
            </a:pPr>
            <a:r>
              <a:rPr b="1" lang="en-GB" sz="1600">
                <a:solidFill>
                  <a:srgbClr val="0000FF"/>
                </a:solidFill>
              </a:rPr>
              <a:t>Which tools did you use to create this effect? Describe the process </a:t>
            </a:r>
            <a:endParaRPr b="1" sz="1600">
              <a:solidFill>
                <a:srgbClr val="0000FF"/>
              </a:solidFill>
            </a:endParaRPr>
          </a:p>
          <a:p>
            <a:pPr indent="-330200" lvl="1" marL="914400" rtl="0" algn="l">
              <a:lnSpc>
                <a:spcPct val="150000"/>
              </a:lnSpc>
              <a:spcBef>
                <a:spcPts val="0"/>
              </a:spcBef>
              <a:spcAft>
                <a:spcPts val="0"/>
              </a:spcAft>
              <a:buClr>
                <a:srgbClr val="0000FF"/>
              </a:buClr>
              <a:buSzPts val="1600"/>
              <a:buChar char="◆"/>
            </a:pPr>
            <a:r>
              <a:rPr b="1" lang="en-GB" sz="1600">
                <a:solidFill>
                  <a:srgbClr val="0000FF"/>
                </a:solidFill>
              </a:rPr>
              <a:t>What effect did you intend to create? </a:t>
            </a:r>
            <a:endParaRPr b="1" sz="1600">
              <a:solidFill>
                <a:srgbClr val="0000FF"/>
              </a:solidFill>
            </a:endParaRPr>
          </a:p>
          <a:p>
            <a:pPr indent="-330200" lvl="1" marL="914400" rtl="0" algn="l">
              <a:lnSpc>
                <a:spcPct val="150000"/>
              </a:lnSpc>
              <a:spcBef>
                <a:spcPts val="0"/>
              </a:spcBef>
              <a:spcAft>
                <a:spcPts val="0"/>
              </a:spcAft>
              <a:buClr>
                <a:srgbClr val="0000FF"/>
              </a:buClr>
              <a:buSzPts val="1600"/>
              <a:buChar char="◆"/>
            </a:pPr>
            <a:r>
              <a:rPr b="1" lang="en-GB" sz="1600">
                <a:solidFill>
                  <a:srgbClr val="0000FF"/>
                </a:solidFill>
              </a:rPr>
              <a:t>Did you encounter any issues? How did you overcome these?</a:t>
            </a:r>
            <a:endParaRPr b="1" sz="1600">
              <a:solidFill>
                <a:srgbClr val="0000FF"/>
              </a:solidFill>
            </a:endParaRPr>
          </a:p>
          <a:p>
            <a:pPr indent="-342900" lvl="0" marL="457200" rtl="0" algn="l">
              <a:lnSpc>
                <a:spcPct val="150000"/>
              </a:lnSpc>
              <a:spcBef>
                <a:spcPts val="0"/>
              </a:spcBef>
              <a:spcAft>
                <a:spcPts val="0"/>
              </a:spcAft>
              <a:buSzPts val="1800"/>
              <a:buChar char="➔"/>
            </a:pPr>
            <a:r>
              <a:rPr lang="en-GB"/>
              <a:t>Use full sentences</a:t>
            </a:r>
            <a:endParaRPr/>
          </a:p>
          <a:p>
            <a:pPr indent="-342900" lvl="0" marL="457200" rtl="0" algn="l">
              <a:lnSpc>
                <a:spcPct val="150000"/>
              </a:lnSpc>
              <a:spcBef>
                <a:spcPts val="0"/>
              </a:spcBef>
              <a:spcAft>
                <a:spcPts val="0"/>
              </a:spcAft>
              <a:buSzPts val="1800"/>
              <a:buChar char="➔"/>
            </a:pPr>
            <a:r>
              <a:rPr lang="en-GB"/>
              <a:t>Use </a:t>
            </a:r>
            <a:r>
              <a:rPr b="1" lang="en-GB"/>
              <a:t>media terminology</a:t>
            </a:r>
            <a:r>
              <a:rPr lang="en-GB"/>
              <a:t> accurately</a:t>
            </a:r>
            <a:endParaRPr/>
          </a:p>
          <a:p>
            <a:pPr indent="-342900" lvl="0" marL="457200" rtl="0" algn="l">
              <a:lnSpc>
                <a:spcPct val="150000"/>
              </a:lnSpc>
              <a:spcBef>
                <a:spcPts val="0"/>
              </a:spcBef>
              <a:spcAft>
                <a:spcPts val="0"/>
              </a:spcAft>
              <a:buSzPts val="1800"/>
              <a:buChar char="➔"/>
            </a:pPr>
            <a:r>
              <a:rPr lang="en-GB"/>
              <a:t>Check your SPAG</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Google Shape;265;p41"/>
          <p:cNvSpPr txBox="1"/>
          <p:nvPr>
            <p:ph type="title"/>
          </p:nvPr>
        </p:nvSpPr>
        <p:spPr>
          <a:xfrm>
            <a:off x="311700" y="597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GB"/>
              <a:t>Exemplar Speaker Notes</a:t>
            </a:r>
            <a:endParaRPr b="1"/>
          </a:p>
        </p:txBody>
      </p:sp>
      <p:sp>
        <p:nvSpPr>
          <p:cNvPr id="266" name="Google Shape;266;p41"/>
          <p:cNvSpPr txBox="1"/>
          <p:nvPr>
            <p:ph idx="1" type="body"/>
          </p:nvPr>
        </p:nvSpPr>
        <p:spPr>
          <a:xfrm>
            <a:off x="311700" y="1304875"/>
            <a:ext cx="4273200" cy="34164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800"/>
              <a:buNone/>
            </a:pPr>
            <a:r>
              <a:rPr lang="en-GB" sz="1200">
                <a:solidFill>
                  <a:schemeClr val="dk1"/>
                </a:solidFill>
              </a:rPr>
              <a:t>These can be found in the examples above. Each </a:t>
            </a:r>
            <a:r>
              <a:rPr b="1" lang="en-GB" sz="1200">
                <a:solidFill>
                  <a:schemeClr val="dk1"/>
                </a:solidFill>
              </a:rPr>
              <a:t>exemplar example</a:t>
            </a:r>
            <a:r>
              <a:rPr lang="en-GB" sz="1200">
                <a:solidFill>
                  <a:schemeClr val="dk1"/>
                </a:solidFill>
              </a:rPr>
              <a:t> has been </a:t>
            </a:r>
            <a:r>
              <a:rPr lang="en-GB" sz="1200">
                <a:solidFill>
                  <a:schemeClr val="dk1"/>
                </a:solidFill>
                <a:highlight>
                  <a:srgbClr val="FFFF00"/>
                </a:highlight>
              </a:rPr>
              <a:t>highlighted.</a:t>
            </a:r>
            <a:endParaRPr sz="1200">
              <a:solidFill>
                <a:schemeClr val="dk1"/>
              </a:solidFill>
              <a:highlight>
                <a:srgbClr val="FFFF00"/>
              </a:highlight>
            </a:endParaRPr>
          </a:p>
          <a:p>
            <a:pPr indent="0" lvl="0" marL="0" rtl="0" algn="l">
              <a:lnSpc>
                <a:spcPct val="150000"/>
              </a:lnSpc>
              <a:spcBef>
                <a:spcPts val="1600"/>
              </a:spcBef>
              <a:spcAft>
                <a:spcPts val="0"/>
              </a:spcAft>
              <a:buSzPts val="1800"/>
              <a:buNone/>
            </a:pPr>
            <a:r>
              <a:rPr b="1" lang="en-GB" sz="1200">
                <a:solidFill>
                  <a:schemeClr val="dk1"/>
                </a:solidFill>
              </a:rPr>
              <a:t>Sentence starters</a:t>
            </a:r>
            <a:r>
              <a:rPr lang="en-GB" sz="1200">
                <a:solidFill>
                  <a:schemeClr val="dk1"/>
                </a:solidFill>
              </a:rPr>
              <a:t> are in </a:t>
            </a:r>
            <a:r>
              <a:rPr b="1" lang="en-GB" sz="1200">
                <a:solidFill>
                  <a:srgbClr val="0000FF"/>
                </a:solidFill>
              </a:rPr>
              <a:t>blue</a:t>
            </a:r>
            <a:endParaRPr b="1" sz="1200">
              <a:solidFill>
                <a:srgbClr val="0000FF"/>
              </a:solidFill>
            </a:endParaRPr>
          </a:p>
          <a:p>
            <a:pPr indent="0" lvl="0" marL="0" rtl="0" algn="l">
              <a:lnSpc>
                <a:spcPct val="150000"/>
              </a:lnSpc>
              <a:spcBef>
                <a:spcPts val="1600"/>
              </a:spcBef>
              <a:spcAft>
                <a:spcPts val="0"/>
              </a:spcAft>
              <a:buSzPts val="1800"/>
              <a:buNone/>
            </a:pPr>
            <a:r>
              <a:rPr b="1" lang="en-GB" sz="1200">
                <a:solidFill>
                  <a:schemeClr val="dk1"/>
                </a:solidFill>
              </a:rPr>
              <a:t>Merit level writing</a:t>
            </a:r>
            <a:r>
              <a:rPr lang="en-GB" sz="1200">
                <a:solidFill>
                  <a:schemeClr val="dk1"/>
                </a:solidFill>
              </a:rPr>
              <a:t> is in </a:t>
            </a:r>
            <a:r>
              <a:rPr lang="en-GB" sz="1200">
                <a:solidFill>
                  <a:schemeClr val="dk1"/>
                </a:solidFill>
                <a:highlight>
                  <a:srgbClr val="00FF00"/>
                </a:highlight>
              </a:rPr>
              <a:t>green</a:t>
            </a:r>
            <a:endParaRPr sz="1200">
              <a:solidFill>
                <a:schemeClr val="dk1"/>
              </a:solidFill>
              <a:highlight>
                <a:srgbClr val="00FF00"/>
              </a:highlight>
            </a:endParaRPr>
          </a:p>
          <a:p>
            <a:pPr indent="0" lvl="0" marL="0" rtl="0" algn="l">
              <a:lnSpc>
                <a:spcPct val="150000"/>
              </a:lnSpc>
              <a:spcBef>
                <a:spcPts val="1600"/>
              </a:spcBef>
              <a:spcAft>
                <a:spcPts val="0"/>
              </a:spcAft>
              <a:buSzPts val="1800"/>
              <a:buNone/>
            </a:pPr>
            <a:r>
              <a:rPr lang="en-GB" sz="1200">
                <a:solidFill>
                  <a:schemeClr val="dk1"/>
                </a:solidFill>
                <a:highlight>
                  <a:srgbClr val="00FF00"/>
                </a:highlight>
              </a:rPr>
              <a:t>Merit level will show effective use of skills</a:t>
            </a:r>
            <a:endParaRPr sz="1200">
              <a:solidFill>
                <a:schemeClr val="dk1"/>
              </a:solidFill>
              <a:highlight>
                <a:srgbClr val="00FF00"/>
              </a:highlight>
            </a:endParaRPr>
          </a:p>
          <a:p>
            <a:pPr indent="0" lvl="0" marL="0" rtl="0" algn="l">
              <a:lnSpc>
                <a:spcPct val="150000"/>
              </a:lnSpc>
              <a:spcBef>
                <a:spcPts val="1600"/>
              </a:spcBef>
              <a:spcAft>
                <a:spcPts val="0"/>
              </a:spcAft>
              <a:buSzPts val="1800"/>
              <a:buNone/>
            </a:pPr>
            <a:r>
              <a:rPr b="1" lang="en-GB" sz="1200">
                <a:solidFill>
                  <a:schemeClr val="dk1"/>
                </a:solidFill>
              </a:rPr>
              <a:t>Distinction level writing</a:t>
            </a:r>
            <a:r>
              <a:rPr lang="en-GB" sz="1200">
                <a:solidFill>
                  <a:schemeClr val="dk1"/>
                </a:solidFill>
              </a:rPr>
              <a:t> is in </a:t>
            </a:r>
            <a:r>
              <a:rPr lang="en-GB" sz="1200">
                <a:solidFill>
                  <a:schemeClr val="dk1"/>
                </a:solidFill>
                <a:highlight>
                  <a:srgbClr val="FFFF00"/>
                </a:highlight>
              </a:rPr>
              <a:t>yellow</a:t>
            </a:r>
            <a:endParaRPr sz="1200">
              <a:solidFill>
                <a:schemeClr val="dk1"/>
              </a:solidFill>
              <a:highlight>
                <a:srgbClr val="FFFF00"/>
              </a:highlight>
            </a:endParaRPr>
          </a:p>
          <a:p>
            <a:pPr indent="0" lvl="0" marL="0" rtl="0" algn="l">
              <a:lnSpc>
                <a:spcPct val="150000"/>
              </a:lnSpc>
              <a:spcBef>
                <a:spcPts val="1600"/>
              </a:spcBef>
              <a:spcAft>
                <a:spcPts val="0"/>
              </a:spcAft>
              <a:buSzPts val="1800"/>
              <a:buNone/>
            </a:pPr>
            <a:r>
              <a:rPr lang="en-GB" sz="1200">
                <a:solidFill>
                  <a:schemeClr val="dk1"/>
                </a:solidFill>
                <a:highlight>
                  <a:srgbClr val="FFFF00"/>
                </a:highlight>
              </a:rPr>
              <a:t>Distinction level will show imaginative use of skills and problem solving</a:t>
            </a:r>
            <a:endParaRPr sz="1200">
              <a:solidFill>
                <a:schemeClr val="dk1"/>
              </a:solidFill>
              <a:highlight>
                <a:srgbClr val="FFFF00"/>
              </a:highlight>
            </a:endParaRPr>
          </a:p>
          <a:p>
            <a:pPr indent="0" lvl="0" marL="0" rtl="0" algn="l">
              <a:lnSpc>
                <a:spcPct val="150000"/>
              </a:lnSpc>
              <a:spcBef>
                <a:spcPts val="1600"/>
              </a:spcBef>
              <a:spcAft>
                <a:spcPts val="0"/>
              </a:spcAft>
              <a:buSzPts val="1800"/>
              <a:buNone/>
            </a:pPr>
            <a:r>
              <a:rPr b="1" lang="en-GB" sz="1200">
                <a:solidFill>
                  <a:schemeClr val="dk1"/>
                </a:solidFill>
              </a:rPr>
              <a:t>Key Vocab and Terminology</a:t>
            </a:r>
            <a:r>
              <a:rPr lang="en-GB" sz="1200">
                <a:solidFill>
                  <a:schemeClr val="dk1"/>
                </a:solidFill>
              </a:rPr>
              <a:t> is in </a:t>
            </a:r>
            <a:r>
              <a:rPr lang="en-GB" sz="1200">
                <a:solidFill>
                  <a:schemeClr val="dk1"/>
                </a:solidFill>
                <a:highlight>
                  <a:srgbClr val="FF0000"/>
                </a:highlight>
              </a:rPr>
              <a:t>red</a:t>
            </a:r>
            <a:endParaRPr sz="1200">
              <a:solidFill>
                <a:schemeClr val="dk1"/>
              </a:solidFill>
              <a:highlight>
                <a:srgbClr val="FF0000"/>
              </a:highlight>
            </a:endParaRPr>
          </a:p>
          <a:p>
            <a:pPr indent="0" lvl="0" marL="0" rtl="0" algn="l">
              <a:lnSpc>
                <a:spcPct val="150000"/>
              </a:lnSpc>
              <a:spcBef>
                <a:spcPts val="1600"/>
              </a:spcBef>
              <a:spcAft>
                <a:spcPts val="1600"/>
              </a:spcAft>
              <a:buSzPts val="1800"/>
              <a:buNone/>
            </a:pPr>
            <a:r>
              <a:t/>
            </a:r>
            <a:endParaRPr b="1" sz="1200">
              <a:solidFill>
                <a:srgbClr val="0000FF"/>
              </a:solidFill>
            </a:endParaRPr>
          </a:p>
        </p:txBody>
      </p:sp>
      <p:pic>
        <p:nvPicPr>
          <p:cNvPr id="267" name="Google Shape;267;p41"/>
          <p:cNvPicPr preferRelativeResize="0"/>
          <p:nvPr/>
        </p:nvPicPr>
        <p:blipFill rotWithShape="1">
          <a:blip r:embed="rId3">
            <a:alphaModFix/>
          </a:blip>
          <a:srcRect b="5434" l="20880" r="5127" t="22361"/>
          <a:stretch/>
        </p:blipFill>
        <p:spPr>
          <a:xfrm>
            <a:off x="4835425" y="1170125"/>
            <a:ext cx="3996874" cy="2925350"/>
          </a:xfrm>
          <a:prstGeom prst="rect">
            <a:avLst/>
          </a:prstGeom>
          <a:noFill/>
          <a:ln>
            <a:noFill/>
          </a:ln>
        </p:spPr>
      </p:pic>
      <p:sp>
        <p:nvSpPr>
          <p:cNvPr id="268" name="Google Shape;268;p41"/>
          <p:cNvSpPr/>
          <p:nvPr/>
        </p:nvSpPr>
        <p:spPr>
          <a:xfrm>
            <a:off x="4714900" y="3307450"/>
            <a:ext cx="4273200" cy="9717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sp>
        <p:nvSpPr>
          <p:cNvPr id="273" name="Google Shape;273;p42"/>
          <p:cNvSpPr txBox="1"/>
          <p:nvPr>
            <p:ph type="title"/>
          </p:nvPr>
        </p:nvSpPr>
        <p:spPr>
          <a:xfrm>
            <a:off x="311700" y="597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GB"/>
              <a:t>Sentence Starters</a:t>
            </a:r>
            <a:endParaRPr b="1"/>
          </a:p>
        </p:txBody>
      </p:sp>
      <p:sp>
        <p:nvSpPr>
          <p:cNvPr id="274" name="Google Shape;274;p42"/>
          <p:cNvSpPr txBox="1"/>
          <p:nvPr>
            <p:ph idx="1" type="body"/>
          </p:nvPr>
        </p:nvSpPr>
        <p:spPr>
          <a:xfrm>
            <a:off x="311700" y="1304875"/>
            <a:ext cx="3414900" cy="3838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b="1" lang="en-GB" sz="1200">
                <a:solidFill>
                  <a:srgbClr val="0000FF"/>
                </a:solidFill>
              </a:rPr>
              <a:t>Which tools did you use to create this effect? Describe the process </a:t>
            </a:r>
            <a:endParaRPr b="1" sz="1200">
              <a:solidFill>
                <a:srgbClr val="0000FF"/>
              </a:solidFill>
            </a:endParaRPr>
          </a:p>
          <a:p>
            <a:pPr indent="0" lvl="0" marL="0" rtl="0" algn="l">
              <a:lnSpc>
                <a:spcPct val="100000"/>
              </a:lnSpc>
              <a:spcBef>
                <a:spcPts val="1600"/>
              </a:spcBef>
              <a:spcAft>
                <a:spcPts val="0"/>
              </a:spcAft>
              <a:buSzPts val="1800"/>
              <a:buNone/>
            </a:pPr>
            <a:r>
              <a:rPr lang="en-GB" sz="1000">
                <a:solidFill>
                  <a:srgbClr val="0000FF"/>
                </a:solidFill>
              </a:rPr>
              <a:t>To create this effect, I used…</a:t>
            </a:r>
            <a:endParaRPr sz="1000">
              <a:solidFill>
                <a:srgbClr val="0000FF"/>
              </a:solidFill>
            </a:endParaRPr>
          </a:p>
          <a:p>
            <a:pPr indent="0" lvl="0" marL="0" rtl="0" algn="l">
              <a:lnSpc>
                <a:spcPct val="100000"/>
              </a:lnSpc>
              <a:spcBef>
                <a:spcPts val="1600"/>
              </a:spcBef>
              <a:spcAft>
                <a:spcPts val="0"/>
              </a:spcAft>
              <a:buSzPts val="1800"/>
              <a:buNone/>
            </a:pPr>
            <a:r>
              <a:rPr lang="en-GB" sz="1000">
                <a:solidFill>
                  <a:srgbClr val="0000FF"/>
                </a:solidFill>
              </a:rPr>
              <a:t>This tool is used for… and can be found in...</a:t>
            </a:r>
            <a:endParaRPr sz="1000">
              <a:solidFill>
                <a:srgbClr val="0000FF"/>
              </a:solidFill>
            </a:endParaRPr>
          </a:p>
          <a:p>
            <a:pPr indent="0" lvl="0" marL="0" rtl="0" algn="l">
              <a:lnSpc>
                <a:spcPct val="100000"/>
              </a:lnSpc>
              <a:spcBef>
                <a:spcPts val="1600"/>
              </a:spcBef>
              <a:spcAft>
                <a:spcPts val="0"/>
              </a:spcAft>
              <a:buSzPts val="1800"/>
              <a:buNone/>
            </a:pPr>
            <a:r>
              <a:rPr lang="en-GB" sz="1000">
                <a:solidFill>
                  <a:srgbClr val="0000FF"/>
                </a:solidFill>
              </a:rPr>
              <a:t>The effect I wanted to create was...and the best way to do this is to use…</a:t>
            </a:r>
            <a:endParaRPr sz="1000">
              <a:solidFill>
                <a:srgbClr val="0000FF"/>
              </a:solidFill>
            </a:endParaRPr>
          </a:p>
          <a:p>
            <a:pPr indent="0" lvl="0" marL="0" rtl="0" algn="l">
              <a:lnSpc>
                <a:spcPct val="100000"/>
              </a:lnSpc>
              <a:spcBef>
                <a:spcPts val="1600"/>
              </a:spcBef>
              <a:spcAft>
                <a:spcPts val="0"/>
              </a:spcAft>
              <a:buSzPts val="1800"/>
              <a:buNone/>
            </a:pPr>
            <a:r>
              <a:rPr lang="en-GB" sz="1000">
                <a:solidFill>
                  <a:srgbClr val="0000FF"/>
                </a:solidFill>
              </a:rPr>
              <a:t>To begin, I… after this, I then… to finish, I finally...</a:t>
            </a:r>
            <a:endParaRPr sz="1000">
              <a:solidFill>
                <a:srgbClr val="0000FF"/>
              </a:solidFill>
            </a:endParaRPr>
          </a:p>
          <a:p>
            <a:pPr indent="0" lvl="0" marL="0" rtl="0" algn="l">
              <a:lnSpc>
                <a:spcPct val="100000"/>
              </a:lnSpc>
              <a:spcBef>
                <a:spcPts val="1600"/>
              </a:spcBef>
              <a:spcAft>
                <a:spcPts val="0"/>
              </a:spcAft>
              <a:buSzPts val="1800"/>
              <a:buNone/>
            </a:pPr>
            <a:r>
              <a:rPr b="1" lang="en-GB" sz="1200">
                <a:solidFill>
                  <a:srgbClr val="0000FF"/>
                </a:solidFill>
              </a:rPr>
              <a:t>What effect did you intend to create? </a:t>
            </a:r>
            <a:endParaRPr b="1" sz="1200">
              <a:solidFill>
                <a:srgbClr val="0000FF"/>
              </a:solidFill>
            </a:endParaRPr>
          </a:p>
          <a:p>
            <a:pPr indent="0" lvl="0" marL="0" rtl="0" algn="l">
              <a:lnSpc>
                <a:spcPct val="100000"/>
              </a:lnSpc>
              <a:spcBef>
                <a:spcPts val="1600"/>
              </a:spcBef>
              <a:spcAft>
                <a:spcPts val="0"/>
              </a:spcAft>
              <a:buSzPts val="1800"/>
              <a:buNone/>
            </a:pPr>
            <a:r>
              <a:rPr lang="en-GB" sz="1000">
                <a:solidFill>
                  <a:srgbClr val="0000FF"/>
                </a:solidFill>
              </a:rPr>
              <a:t>The effect I wanted to create was…</a:t>
            </a:r>
            <a:endParaRPr sz="1000">
              <a:solidFill>
                <a:srgbClr val="0000FF"/>
              </a:solidFill>
            </a:endParaRPr>
          </a:p>
          <a:p>
            <a:pPr indent="0" lvl="0" marL="0" rtl="0" algn="l">
              <a:lnSpc>
                <a:spcPct val="100000"/>
              </a:lnSpc>
              <a:spcBef>
                <a:spcPts val="1600"/>
              </a:spcBef>
              <a:spcAft>
                <a:spcPts val="0"/>
              </a:spcAft>
              <a:buSzPts val="1800"/>
              <a:buNone/>
            </a:pPr>
            <a:r>
              <a:rPr lang="en-GB" sz="1000">
                <a:solidFill>
                  <a:srgbClr val="0000FF"/>
                </a:solidFill>
              </a:rPr>
              <a:t>I am attempting to…</a:t>
            </a:r>
            <a:endParaRPr sz="1000">
              <a:solidFill>
                <a:srgbClr val="0000FF"/>
              </a:solidFill>
            </a:endParaRPr>
          </a:p>
          <a:p>
            <a:pPr indent="0" lvl="0" marL="0" rtl="0" algn="l">
              <a:lnSpc>
                <a:spcPct val="100000"/>
              </a:lnSpc>
              <a:spcBef>
                <a:spcPts val="1600"/>
              </a:spcBef>
              <a:spcAft>
                <a:spcPts val="0"/>
              </a:spcAft>
              <a:buSzPts val="1800"/>
              <a:buNone/>
            </a:pPr>
            <a:r>
              <a:rPr lang="en-GB" sz="1000">
                <a:solidFill>
                  <a:srgbClr val="0000FF"/>
                </a:solidFill>
              </a:rPr>
              <a:t>Based on other sci-fi covers, I am trying to...</a:t>
            </a:r>
            <a:endParaRPr sz="1000">
              <a:solidFill>
                <a:srgbClr val="0000FF"/>
              </a:solidFill>
            </a:endParaRPr>
          </a:p>
          <a:p>
            <a:pPr indent="0" lvl="0" marL="0" rtl="0" algn="l">
              <a:lnSpc>
                <a:spcPct val="100000"/>
              </a:lnSpc>
              <a:spcBef>
                <a:spcPts val="1600"/>
              </a:spcBef>
              <a:spcAft>
                <a:spcPts val="1600"/>
              </a:spcAft>
              <a:buSzPts val="1800"/>
              <a:buNone/>
            </a:pPr>
            <a:r>
              <a:t/>
            </a:r>
            <a:endParaRPr sz="1000">
              <a:solidFill>
                <a:srgbClr val="0000FF"/>
              </a:solidFill>
            </a:endParaRPr>
          </a:p>
        </p:txBody>
      </p:sp>
      <p:sp>
        <p:nvSpPr>
          <p:cNvPr id="275" name="Google Shape;275;p42"/>
          <p:cNvSpPr txBox="1"/>
          <p:nvPr>
            <p:ph idx="1" type="body"/>
          </p:nvPr>
        </p:nvSpPr>
        <p:spPr>
          <a:xfrm>
            <a:off x="5903900" y="1304875"/>
            <a:ext cx="2726400" cy="34164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800"/>
              <a:buNone/>
            </a:pPr>
            <a:r>
              <a:rPr b="1" lang="en-GB" sz="1200">
                <a:solidFill>
                  <a:srgbClr val="0000FF"/>
                </a:solidFill>
              </a:rPr>
              <a:t>Did you encounter any issues? How did you overcome these?</a:t>
            </a:r>
            <a:endParaRPr b="1" sz="1200">
              <a:solidFill>
                <a:srgbClr val="0000FF"/>
              </a:solidFill>
            </a:endParaRPr>
          </a:p>
          <a:p>
            <a:pPr indent="0" lvl="0" marL="0" rtl="0" algn="r">
              <a:lnSpc>
                <a:spcPct val="100000"/>
              </a:lnSpc>
              <a:spcBef>
                <a:spcPts val="1600"/>
              </a:spcBef>
              <a:spcAft>
                <a:spcPts val="0"/>
              </a:spcAft>
              <a:buSzPts val="1800"/>
              <a:buNone/>
            </a:pPr>
            <a:r>
              <a:rPr lang="en-GB" sz="1000">
                <a:solidFill>
                  <a:srgbClr val="0000FF"/>
                </a:solidFill>
              </a:rPr>
              <a:t>The biggest problem I found was…</a:t>
            </a:r>
            <a:endParaRPr sz="1000">
              <a:solidFill>
                <a:srgbClr val="0000FF"/>
              </a:solidFill>
            </a:endParaRPr>
          </a:p>
          <a:p>
            <a:pPr indent="0" lvl="0" marL="0" rtl="0" algn="r">
              <a:lnSpc>
                <a:spcPct val="100000"/>
              </a:lnSpc>
              <a:spcBef>
                <a:spcPts val="1600"/>
              </a:spcBef>
              <a:spcAft>
                <a:spcPts val="0"/>
              </a:spcAft>
              <a:buSzPts val="1800"/>
              <a:buNone/>
            </a:pPr>
            <a:r>
              <a:rPr lang="en-GB" sz="1000">
                <a:solidFill>
                  <a:srgbClr val="0000FF"/>
                </a:solidFill>
              </a:rPr>
              <a:t>A problem I ran into was…</a:t>
            </a:r>
            <a:endParaRPr sz="1000">
              <a:solidFill>
                <a:srgbClr val="0000FF"/>
              </a:solidFill>
            </a:endParaRPr>
          </a:p>
          <a:p>
            <a:pPr indent="0" lvl="0" marL="0" rtl="0" algn="r">
              <a:lnSpc>
                <a:spcPct val="100000"/>
              </a:lnSpc>
              <a:spcBef>
                <a:spcPts val="1600"/>
              </a:spcBef>
              <a:spcAft>
                <a:spcPts val="0"/>
              </a:spcAft>
              <a:buSzPts val="1800"/>
              <a:buNone/>
            </a:pPr>
            <a:r>
              <a:rPr lang="en-GB" sz="1000">
                <a:solidFill>
                  <a:srgbClr val="0000FF"/>
                </a:solidFill>
              </a:rPr>
              <a:t>I used the .... tool to correct this</a:t>
            </a:r>
            <a:endParaRPr sz="1000">
              <a:solidFill>
                <a:srgbClr val="0000FF"/>
              </a:solidFill>
            </a:endParaRPr>
          </a:p>
          <a:p>
            <a:pPr indent="0" lvl="0" marL="0" rtl="0" algn="r">
              <a:lnSpc>
                <a:spcPct val="100000"/>
              </a:lnSpc>
              <a:spcBef>
                <a:spcPts val="1600"/>
              </a:spcBef>
              <a:spcAft>
                <a:spcPts val="0"/>
              </a:spcAft>
              <a:buSzPts val="1800"/>
              <a:buNone/>
            </a:pPr>
            <a:r>
              <a:rPr lang="en-GB" sz="1000">
                <a:solidFill>
                  <a:srgbClr val="0000FF"/>
                </a:solidFill>
              </a:rPr>
              <a:t>I ensured that…</a:t>
            </a:r>
            <a:endParaRPr sz="1000">
              <a:solidFill>
                <a:srgbClr val="0000FF"/>
              </a:solidFill>
            </a:endParaRPr>
          </a:p>
          <a:p>
            <a:pPr indent="0" lvl="0" marL="0" rtl="0" algn="r">
              <a:lnSpc>
                <a:spcPct val="100000"/>
              </a:lnSpc>
              <a:spcBef>
                <a:spcPts val="1600"/>
              </a:spcBef>
              <a:spcAft>
                <a:spcPts val="1600"/>
              </a:spcAft>
              <a:buSzPts val="1800"/>
              <a:buNone/>
            </a:pPr>
            <a:r>
              <a:rPr lang="en-GB" sz="1000">
                <a:solidFill>
                  <a:srgbClr val="0000FF"/>
                </a:solidFill>
              </a:rPr>
              <a:t>To prevent the issue happening again, I will...</a:t>
            </a:r>
            <a:endParaRPr sz="1000">
              <a:solidFill>
                <a:srgbClr val="0000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sp>
        <p:nvSpPr>
          <p:cNvPr id="280" name="Google Shape;280;p43"/>
          <p:cNvSpPr txBox="1"/>
          <p:nvPr>
            <p:ph type="title"/>
          </p:nvPr>
        </p:nvSpPr>
        <p:spPr>
          <a:xfrm>
            <a:off x="311700" y="597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GB"/>
              <a:t>Key Vocab to mention</a:t>
            </a:r>
            <a:endParaRPr b="1"/>
          </a:p>
        </p:txBody>
      </p:sp>
      <p:sp>
        <p:nvSpPr>
          <p:cNvPr id="281" name="Google Shape;281;p43"/>
          <p:cNvSpPr txBox="1"/>
          <p:nvPr>
            <p:ph idx="1" type="body"/>
          </p:nvPr>
        </p:nvSpPr>
        <p:spPr>
          <a:xfrm>
            <a:off x="311700" y="1304875"/>
            <a:ext cx="26337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en-GB" u="sng"/>
              <a:t>The Brief</a:t>
            </a:r>
            <a:endParaRPr b="1" u="sng"/>
          </a:p>
          <a:p>
            <a:pPr indent="0" lvl="0" marL="0" rtl="0" algn="l">
              <a:lnSpc>
                <a:spcPct val="115000"/>
              </a:lnSpc>
              <a:spcBef>
                <a:spcPts val="1600"/>
              </a:spcBef>
              <a:spcAft>
                <a:spcPts val="0"/>
              </a:spcAft>
              <a:buSzPts val="1800"/>
              <a:buNone/>
            </a:pPr>
            <a:r>
              <a:rPr lang="en-GB" sz="1400"/>
              <a:t>Assets</a:t>
            </a:r>
            <a:endParaRPr sz="1400"/>
          </a:p>
          <a:p>
            <a:pPr indent="0" lvl="0" marL="0" rtl="0" algn="l">
              <a:lnSpc>
                <a:spcPct val="115000"/>
              </a:lnSpc>
              <a:spcBef>
                <a:spcPts val="1600"/>
              </a:spcBef>
              <a:spcAft>
                <a:spcPts val="0"/>
              </a:spcAft>
              <a:buSzPts val="1800"/>
              <a:buNone/>
            </a:pPr>
            <a:r>
              <a:rPr lang="en-GB" sz="1400"/>
              <a:t>Target Audience</a:t>
            </a:r>
            <a:endParaRPr sz="1400"/>
          </a:p>
          <a:p>
            <a:pPr indent="0" lvl="0" marL="0" rtl="0" algn="l">
              <a:lnSpc>
                <a:spcPct val="115000"/>
              </a:lnSpc>
              <a:spcBef>
                <a:spcPts val="1600"/>
              </a:spcBef>
              <a:spcAft>
                <a:spcPts val="0"/>
              </a:spcAft>
              <a:buSzPts val="1800"/>
              <a:buNone/>
            </a:pPr>
            <a:r>
              <a:rPr lang="en-GB" sz="1400"/>
              <a:t>Evidence</a:t>
            </a:r>
            <a:endParaRPr sz="1400"/>
          </a:p>
          <a:p>
            <a:pPr indent="0" lvl="0" marL="0" rtl="0" algn="l">
              <a:lnSpc>
                <a:spcPct val="115000"/>
              </a:lnSpc>
              <a:spcBef>
                <a:spcPts val="1600"/>
              </a:spcBef>
              <a:spcAft>
                <a:spcPts val="0"/>
              </a:spcAft>
              <a:buSzPts val="1800"/>
              <a:buNone/>
            </a:pPr>
            <a:r>
              <a:rPr lang="en-GB" sz="1400"/>
              <a:t>Layout</a:t>
            </a:r>
            <a:endParaRPr sz="1400"/>
          </a:p>
          <a:p>
            <a:pPr indent="0" lvl="0" marL="0" rtl="0" algn="l">
              <a:lnSpc>
                <a:spcPct val="115000"/>
              </a:lnSpc>
              <a:spcBef>
                <a:spcPts val="1600"/>
              </a:spcBef>
              <a:spcAft>
                <a:spcPts val="0"/>
              </a:spcAft>
              <a:buSzPts val="1800"/>
              <a:buNone/>
            </a:pPr>
            <a:r>
              <a:rPr lang="en-GB" sz="1400"/>
              <a:t>Genre</a:t>
            </a:r>
            <a:endParaRPr sz="1400"/>
          </a:p>
          <a:p>
            <a:pPr indent="0" lvl="0" marL="0" rtl="0" algn="l">
              <a:lnSpc>
                <a:spcPct val="115000"/>
              </a:lnSpc>
              <a:spcBef>
                <a:spcPts val="1600"/>
              </a:spcBef>
              <a:spcAft>
                <a:spcPts val="0"/>
              </a:spcAft>
              <a:buSzPts val="1800"/>
              <a:buNone/>
            </a:pPr>
            <a:r>
              <a:rPr lang="en-GB" sz="1400"/>
              <a:t>Codes and Conventions</a:t>
            </a:r>
            <a:endParaRPr sz="1400"/>
          </a:p>
          <a:p>
            <a:pPr indent="0" lvl="0" marL="0" rtl="0" algn="l">
              <a:lnSpc>
                <a:spcPct val="115000"/>
              </a:lnSpc>
              <a:spcBef>
                <a:spcPts val="1600"/>
              </a:spcBef>
              <a:spcAft>
                <a:spcPts val="0"/>
              </a:spcAft>
              <a:buSzPts val="1800"/>
              <a:buNone/>
            </a:pPr>
            <a:r>
              <a:t/>
            </a:r>
            <a:endParaRPr/>
          </a:p>
          <a:p>
            <a:pPr indent="0" lvl="0" marL="0" rtl="0" algn="l">
              <a:lnSpc>
                <a:spcPct val="115000"/>
              </a:lnSpc>
              <a:spcBef>
                <a:spcPts val="1600"/>
              </a:spcBef>
              <a:spcAft>
                <a:spcPts val="1600"/>
              </a:spcAft>
              <a:buSzPts val="1800"/>
              <a:buNone/>
            </a:pPr>
            <a:r>
              <a:t/>
            </a:r>
            <a:endParaRPr/>
          </a:p>
        </p:txBody>
      </p:sp>
      <p:sp>
        <p:nvSpPr>
          <p:cNvPr id="282" name="Google Shape;282;p43"/>
          <p:cNvSpPr txBox="1"/>
          <p:nvPr>
            <p:ph idx="1" type="body"/>
          </p:nvPr>
        </p:nvSpPr>
        <p:spPr>
          <a:xfrm>
            <a:off x="2423250" y="1170125"/>
            <a:ext cx="16347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en-GB" u="sng"/>
              <a:t>Techniques</a:t>
            </a:r>
            <a:endParaRPr b="1" u="sng"/>
          </a:p>
          <a:p>
            <a:pPr indent="0" lvl="0" marL="0" rtl="0" algn="l">
              <a:lnSpc>
                <a:spcPct val="115000"/>
              </a:lnSpc>
              <a:spcBef>
                <a:spcPts val="1600"/>
              </a:spcBef>
              <a:spcAft>
                <a:spcPts val="0"/>
              </a:spcAft>
              <a:buSzPts val="1800"/>
              <a:buNone/>
            </a:pPr>
            <a:r>
              <a:rPr lang="en-GB" sz="1400"/>
              <a:t>Select</a:t>
            </a:r>
            <a:endParaRPr sz="1400"/>
          </a:p>
          <a:p>
            <a:pPr indent="0" lvl="0" marL="0" rtl="0" algn="l">
              <a:lnSpc>
                <a:spcPct val="115000"/>
              </a:lnSpc>
              <a:spcBef>
                <a:spcPts val="1600"/>
              </a:spcBef>
              <a:spcAft>
                <a:spcPts val="0"/>
              </a:spcAft>
              <a:buSzPts val="1800"/>
              <a:buNone/>
            </a:pPr>
            <a:r>
              <a:rPr lang="en-GB" sz="1400"/>
              <a:t>Refine</a:t>
            </a:r>
            <a:endParaRPr sz="1400"/>
          </a:p>
          <a:p>
            <a:pPr indent="0" lvl="0" marL="0" rtl="0" algn="l">
              <a:lnSpc>
                <a:spcPct val="115000"/>
              </a:lnSpc>
              <a:spcBef>
                <a:spcPts val="1600"/>
              </a:spcBef>
              <a:spcAft>
                <a:spcPts val="0"/>
              </a:spcAft>
              <a:buSzPts val="1800"/>
              <a:buNone/>
            </a:pPr>
            <a:r>
              <a:rPr lang="en-GB" sz="1400"/>
              <a:t>Shadows</a:t>
            </a:r>
            <a:endParaRPr sz="1400"/>
          </a:p>
          <a:p>
            <a:pPr indent="0" lvl="0" marL="0" rtl="0" algn="l">
              <a:lnSpc>
                <a:spcPct val="115000"/>
              </a:lnSpc>
              <a:spcBef>
                <a:spcPts val="1600"/>
              </a:spcBef>
              <a:spcAft>
                <a:spcPts val="0"/>
              </a:spcAft>
              <a:buSzPts val="1800"/>
              <a:buNone/>
            </a:pPr>
            <a:r>
              <a:rPr lang="en-GB" sz="1400"/>
              <a:t>Highlights</a:t>
            </a:r>
            <a:endParaRPr sz="1400"/>
          </a:p>
          <a:p>
            <a:pPr indent="0" lvl="0" marL="0" rtl="0" algn="l">
              <a:lnSpc>
                <a:spcPct val="115000"/>
              </a:lnSpc>
              <a:spcBef>
                <a:spcPts val="1600"/>
              </a:spcBef>
              <a:spcAft>
                <a:spcPts val="0"/>
              </a:spcAft>
              <a:buSzPts val="1800"/>
              <a:buNone/>
            </a:pPr>
            <a:r>
              <a:rPr lang="en-GB" sz="1400"/>
              <a:t>Midtones</a:t>
            </a:r>
            <a:endParaRPr sz="1400"/>
          </a:p>
          <a:p>
            <a:pPr indent="0" lvl="0" marL="0" rtl="0" algn="l">
              <a:lnSpc>
                <a:spcPct val="115000"/>
              </a:lnSpc>
              <a:spcBef>
                <a:spcPts val="1600"/>
              </a:spcBef>
              <a:spcAft>
                <a:spcPts val="0"/>
              </a:spcAft>
              <a:buSzPts val="1800"/>
              <a:buNone/>
            </a:pPr>
            <a:r>
              <a:rPr lang="en-GB" sz="1400"/>
              <a:t>Layers</a:t>
            </a:r>
            <a:endParaRPr sz="1400"/>
          </a:p>
          <a:p>
            <a:pPr indent="0" lvl="0" marL="0" rtl="0" algn="l">
              <a:lnSpc>
                <a:spcPct val="115000"/>
              </a:lnSpc>
              <a:spcBef>
                <a:spcPts val="1600"/>
              </a:spcBef>
              <a:spcAft>
                <a:spcPts val="0"/>
              </a:spcAft>
              <a:buSzPts val="1800"/>
              <a:buNone/>
            </a:pPr>
            <a:r>
              <a:rPr lang="en-GB" sz="1400"/>
              <a:t>Transform</a:t>
            </a:r>
            <a:endParaRPr sz="1400"/>
          </a:p>
          <a:p>
            <a:pPr indent="0" lvl="0" marL="0" rtl="0" algn="l">
              <a:lnSpc>
                <a:spcPct val="115000"/>
              </a:lnSpc>
              <a:spcBef>
                <a:spcPts val="1600"/>
              </a:spcBef>
              <a:spcAft>
                <a:spcPts val="0"/>
              </a:spcAft>
              <a:buSzPts val="1800"/>
              <a:buNone/>
            </a:pPr>
            <a:r>
              <a:t/>
            </a:r>
            <a:endParaRPr sz="1400"/>
          </a:p>
          <a:p>
            <a:pPr indent="0" lvl="0" marL="0" rtl="0" algn="l">
              <a:lnSpc>
                <a:spcPct val="115000"/>
              </a:lnSpc>
              <a:spcBef>
                <a:spcPts val="1600"/>
              </a:spcBef>
              <a:spcAft>
                <a:spcPts val="0"/>
              </a:spcAft>
              <a:buSzPts val="1800"/>
              <a:buNone/>
            </a:pPr>
            <a:r>
              <a:t/>
            </a:r>
            <a:endParaRPr/>
          </a:p>
          <a:p>
            <a:pPr indent="0" lvl="0" marL="0" rtl="0" algn="l">
              <a:lnSpc>
                <a:spcPct val="115000"/>
              </a:lnSpc>
              <a:spcBef>
                <a:spcPts val="1600"/>
              </a:spcBef>
              <a:spcAft>
                <a:spcPts val="1600"/>
              </a:spcAft>
              <a:buSzPts val="1800"/>
              <a:buNone/>
            </a:pPr>
            <a:r>
              <a:t/>
            </a:r>
            <a:endParaRPr/>
          </a:p>
        </p:txBody>
      </p:sp>
      <p:sp>
        <p:nvSpPr>
          <p:cNvPr id="283" name="Google Shape;283;p43"/>
          <p:cNvSpPr txBox="1"/>
          <p:nvPr>
            <p:ph idx="1" type="body"/>
          </p:nvPr>
        </p:nvSpPr>
        <p:spPr>
          <a:xfrm>
            <a:off x="3885550" y="1233875"/>
            <a:ext cx="22419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en-GB" u="sng"/>
              <a:t>Inspiration</a:t>
            </a:r>
            <a:endParaRPr b="1" u="sng"/>
          </a:p>
          <a:p>
            <a:pPr indent="0" lvl="0" marL="0" rtl="0" algn="l">
              <a:lnSpc>
                <a:spcPct val="115000"/>
              </a:lnSpc>
              <a:spcBef>
                <a:spcPts val="1600"/>
              </a:spcBef>
              <a:spcAft>
                <a:spcPts val="0"/>
              </a:spcAft>
              <a:buSzPts val="1800"/>
              <a:buNone/>
            </a:pPr>
            <a:r>
              <a:rPr lang="en-GB" sz="1400"/>
              <a:t>Colour scheme</a:t>
            </a:r>
            <a:endParaRPr sz="1400"/>
          </a:p>
          <a:p>
            <a:pPr indent="0" lvl="0" marL="0" rtl="0" algn="l">
              <a:lnSpc>
                <a:spcPct val="115000"/>
              </a:lnSpc>
              <a:spcBef>
                <a:spcPts val="1600"/>
              </a:spcBef>
              <a:spcAft>
                <a:spcPts val="0"/>
              </a:spcAft>
              <a:buSzPts val="1800"/>
              <a:buNone/>
            </a:pPr>
            <a:r>
              <a:rPr lang="en-GB" sz="1400"/>
              <a:t>Layout</a:t>
            </a:r>
            <a:endParaRPr sz="1400"/>
          </a:p>
          <a:p>
            <a:pPr indent="0" lvl="0" marL="0" rtl="0" algn="l">
              <a:lnSpc>
                <a:spcPct val="115000"/>
              </a:lnSpc>
              <a:spcBef>
                <a:spcPts val="1600"/>
              </a:spcBef>
              <a:spcAft>
                <a:spcPts val="0"/>
              </a:spcAft>
              <a:buSzPts val="1800"/>
              <a:buNone/>
            </a:pPr>
            <a:r>
              <a:rPr lang="en-GB" sz="1400"/>
              <a:t>Foreground / Background</a:t>
            </a:r>
            <a:endParaRPr sz="1400"/>
          </a:p>
          <a:p>
            <a:pPr indent="0" lvl="0" marL="0" rtl="0" algn="l">
              <a:lnSpc>
                <a:spcPct val="115000"/>
              </a:lnSpc>
              <a:spcBef>
                <a:spcPts val="1600"/>
              </a:spcBef>
              <a:spcAft>
                <a:spcPts val="0"/>
              </a:spcAft>
              <a:buSzPts val="1800"/>
              <a:buNone/>
            </a:pPr>
            <a:r>
              <a:rPr lang="en-GB" sz="1400"/>
              <a:t>Serif / San Serif</a:t>
            </a:r>
            <a:endParaRPr sz="1400"/>
          </a:p>
          <a:p>
            <a:pPr indent="0" lvl="0" marL="0" rtl="0" algn="l">
              <a:lnSpc>
                <a:spcPct val="115000"/>
              </a:lnSpc>
              <a:spcBef>
                <a:spcPts val="1600"/>
              </a:spcBef>
              <a:spcAft>
                <a:spcPts val="0"/>
              </a:spcAft>
              <a:buSzPts val="1800"/>
              <a:buNone/>
            </a:pPr>
            <a:r>
              <a:rPr lang="en-GB" sz="1400"/>
              <a:t>Bold / Light</a:t>
            </a:r>
            <a:endParaRPr sz="1400"/>
          </a:p>
          <a:p>
            <a:pPr indent="0" lvl="0" marL="0" rtl="0" algn="l">
              <a:lnSpc>
                <a:spcPct val="115000"/>
              </a:lnSpc>
              <a:spcBef>
                <a:spcPts val="1600"/>
              </a:spcBef>
              <a:spcAft>
                <a:spcPts val="0"/>
              </a:spcAft>
              <a:buSzPts val="1800"/>
              <a:buNone/>
            </a:pPr>
            <a:r>
              <a:rPr lang="en-GB" sz="1400"/>
              <a:t>Roman / Italicised</a:t>
            </a:r>
            <a:endParaRPr sz="1400"/>
          </a:p>
          <a:p>
            <a:pPr indent="0" lvl="0" marL="0" rtl="0" algn="l">
              <a:lnSpc>
                <a:spcPct val="115000"/>
              </a:lnSpc>
              <a:spcBef>
                <a:spcPts val="1600"/>
              </a:spcBef>
              <a:spcAft>
                <a:spcPts val="0"/>
              </a:spcAft>
              <a:buSzPts val="1800"/>
              <a:buNone/>
            </a:pPr>
            <a:r>
              <a:rPr lang="en-GB" sz="1400"/>
              <a:t>Composition</a:t>
            </a:r>
            <a:endParaRPr sz="1400"/>
          </a:p>
          <a:p>
            <a:pPr indent="0" lvl="0" marL="0" rtl="0" algn="l">
              <a:lnSpc>
                <a:spcPct val="115000"/>
              </a:lnSpc>
              <a:spcBef>
                <a:spcPts val="1600"/>
              </a:spcBef>
              <a:spcAft>
                <a:spcPts val="0"/>
              </a:spcAft>
              <a:buSzPts val="1800"/>
              <a:buNone/>
            </a:pPr>
            <a:r>
              <a:t/>
            </a:r>
            <a:endParaRPr/>
          </a:p>
          <a:p>
            <a:pPr indent="0" lvl="0" marL="0" rtl="0" algn="l">
              <a:lnSpc>
                <a:spcPct val="115000"/>
              </a:lnSpc>
              <a:spcBef>
                <a:spcPts val="1600"/>
              </a:spcBef>
              <a:spcAft>
                <a:spcPts val="1600"/>
              </a:spcAft>
              <a:buSzPts val="1800"/>
              <a:buNone/>
            </a:pPr>
            <a:r>
              <a:t/>
            </a:r>
            <a:endParaRPr/>
          </a:p>
        </p:txBody>
      </p:sp>
      <p:sp>
        <p:nvSpPr>
          <p:cNvPr id="284" name="Google Shape;284;p43"/>
          <p:cNvSpPr txBox="1"/>
          <p:nvPr/>
        </p:nvSpPr>
        <p:spPr>
          <a:xfrm>
            <a:off x="6026125" y="1014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0000FF"/>
                </a:solidFill>
              </a:rPr>
              <a:t>Which tools did you use to create this effect? Describe the process </a:t>
            </a:r>
            <a:endParaRPr b="1" sz="1200">
              <a:solidFill>
                <a:srgbClr val="0000FF"/>
              </a:solidFill>
            </a:endParaRPr>
          </a:p>
          <a:p>
            <a:pPr indent="0" lvl="0" marL="0" rtl="0" algn="l">
              <a:spcBef>
                <a:spcPts val="1600"/>
              </a:spcBef>
              <a:spcAft>
                <a:spcPts val="0"/>
              </a:spcAft>
              <a:buNone/>
            </a:pPr>
            <a:r>
              <a:rPr lang="en-GB" sz="1000">
                <a:solidFill>
                  <a:srgbClr val="0000FF"/>
                </a:solidFill>
              </a:rPr>
              <a:t>To create this effect, I used…</a:t>
            </a:r>
            <a:endParaRPr sz="1000">
              <a:solidFill>
                <a:srgbClr val="0000FF"/>
              </a:solidFill>
            </a:endParaRPr>
          </a:p>
          <a:p>
            <a:pPr indent="0" lvl="0" marL="0" rtl="0" algn="l">
              <a:spcBef>
                <a:spcPts val="1600"/>
              </a:spcBef>
              <a:spcAft>
                <a:spcPts val="0"/>
              </a:spcAft>
              <a:buNone/>
            </a:pPr>
            <a:r>
              <a:rPr lang="en-GB" sz="1000">
                <a:solidFill>
                  <a:srgbClr val="0000FF"/>
                </a:solidFill>
              </a:rPr>
              <a:t>This tool is used for… and can be found in...</a:t>
            </a:r>
            <a:endParaRPr sz="1000">
              <a:solidFill>
                <a:srgbClr val="0000FF"/>
              </a:solidFill>
            </a:endParaRPr>
          </a:p>
          <a:p>
            <a:pPr indent="0" lvl="0" marL="0" rtl="0" algn="l">
              <a:spcBef>
                <a:spcPts val="1600"/>
              </a:spcBef>
              <a:spcAft>
                <a:spcPts val="0"/>
              </a:spcAft>
              <a:buNone/>
            </a:pPr>
            <a:r>
              <a:rPr lang="en-GB" sz="1000">
                <a:solidFill>
                  <a:srgbClr val="0000FF"/>
                </a:solidFill>
              </a:rPr>
              <a:t>The effect I wanted to create was...and the best way to do this is to use…</a:t>
            </a:r>
            <a:endParaRPr sz="1000">
              <a:solidFill>
                <a:srgbClr val="0000FF"/>
              </a:solidFill>
            </a:endParaRPr>
          </a:p>
          <a:p>
            <a:pPr indent="0" lvl="0" marL="0" rtl="0" algn="l">
              <a:spcBef>
                <a:spcPts val="1600"/>
              </a:spcBef>
              <a:spcAft>
                <a:spcPts val="0"/>
              </a:spcAft>
              <a:buNone/>
            </a:pPr>
            <a:r>
              <a:rPr lang="en-GB" sz="1000">
                <a:solidFill>
                  <a:srgbClr val="0000FF"/>
                </a:solidFill>
              </a:rPr>
              <a:t>To begin, I… after this, I then… to finish, I finally...</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Google Shape;111;p26"/>
          <p:cNvSpPr txBox="1"/>
          <p:nvPr>
            <p:ph type="title"/>
          </p:nvPr>
        </p:nvSpPr>
        <p:spPr>
          <a:xfrm>
            <a:off x="311700" y="597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GB"/>
              <a:t>Codes and conventions</a:t>
            </a:r>
            <a:r>
              <a:rPr lang="en-GB"/>
              <a:t> of the science-fiction genre - book cover</a:t>
            </a:r>
            <a:endParaRPr/>
          </a:p>
        </p:txBody>
      </p:sp>
      <p:sp>
        <p:nvSpPr>
          <p:cNvPr id="112" name="Google Shape;112;p26"/>
          <p:cNvSpPr txBox="1"/>
          <p:nvPr>
            <p:ph idx="1" type="body"/>
          </p:nvPr>
        </p:nvSpPr>
        <p:spPr>
          <a:xfrm>
            <a:off x="311700" y="1629650"/>
            <a:ext cx="8520600" cy="3091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en-GB" sz="1400"/>
              <a:t>Colours</a:t>
            </a:r>
            <a:endParaRPr b="1" sz="1400"/>
          </a:p>
          <a:p>
            <a:pPr indent="0" lvl="0" marL="0" rtl="0" algn="l">
              <a:lnSpc>
                <a:spcPct val="115000"/>
              </a:lnSpc>
              <a:spcBef>
                <a:spcPts val="1600"/>
              </a:spcBef>
              <a:spcAft>
                <a:spcPts val="0"/>
              </a:spcAft>
              <a:buSzPts val="1800"/>
              <a:buNone/>
            </a:pPr>
            <a:r>
              <a:rPr lang="en-GB" sz="1200"/>
              <a:t>Darker colours such as blues, blacks and whites</a:t>
            </a:r>
            <a:endParaRPr sz="1200"/>
          </a:p>
          <a:p>
            <a:pPr indent="0" lvl="0" marL="0" rtl="0" algn="l">
              <a:lnSpc>
                <a:spcPct val="115000"/>
              </a:lnSpc>
              <a:spcBef>
                <a:spcPts val="1600"/>
              </a:spcBef>
              <a:spcAft>
                <a:spcPts val="0"/>
              </a:spcAft>
              <a:buSzPts val="1800"/>
              <a:buNone/>
            </a:pPr>
            <a:r>
              <a:rPr b="1" lang="en-GB" sz="1400"/>
              <a:t>Fonts</a:t>
            </a:r>
            <a:endParaRPr b="1" sz="1400"/>
          </a:p>
          <a:p>
            <a:pPr indent="0" lvl="0" marL="0" rtl="0" algn="l">
              <a:lnSpc>
                <a:spcPct val="115000"/>
              </a:lnSpc>
              <a:spcBef>
                <a:spcPts val="1600"/>
              </a:spcBef>
              <a:spcAft>
                <a:spcPts val="0"/>
              </a:spcAft>
              <a:buSzPts val="1800"/>
              <a:buNone/>
            </a:pPr>
            <a:r>
              <a:rPr lang="en-GB" sz="1200"/>
              <a:t>Extra bold or light condensed san serif fonts</a:t>
            </a:r>
            <a:endParaRPr sz="1200"/>
          </a:p>
          <a:p>
            <a:pPr indent="0" lvl="0" marL="0" rtl="0" algn="l">
              <a:lnSpc>
                <a:spcPct val="115000"/>
              </a:lnSpc>
              <a:spcBef>
                <a:spcPts val="1600"/>
              </a:spcBef>
              <a:spcAft>
                <a:spcPts val="0"/>
              </a:spcAft>
              <a:buSzPts val="1800"/>
              <a:buNone/>
            </a:pPr>
            <a:r>
              <a:rPr b="1" lang="en-GB" sz="1400"/>
              <a:t>Images</a:t>
            </a:r>
            <a:endParaRPr b="1" sz="1400"/>
          </a:p>
          <a:p>
            <a:pPr indent="0" lvl="0" marL="0" rtl="0" algn="l">
              <a:lnSpc>
                <a:spcPct val="115000"/>
              </a:lnSpc>
              <a:spcBef>
                <a:spcPts val="1600"/>
              </a:spcBef>
              <a:spcAft>
                <a:spcPts val="0"/>
              </a:spcAft>
              <a:buSzPts val="1800"/>
              <a:buNone/>
            </a:pPr>
            <a:r>
              <a:rPr lang="en-GB" sz="1200"/>
              <a:t>Space</a:t>
            </a:r>
            <a:endParaRPr sz="1200"/>
          </a:p>
          <a:p>
            <a:pPr indent="0" lvl="0" marL="0" rtl="0" algn="l">
              <a:lnSpc>
                <a:spcPct val="115000"/>
              </a:lnSpc>
              <a:spcBef>
                <a:spcPts val="1600"/>
              </a:spcBef>
              <a:spcAft>
                <a:spcPts val="0"/>
              </a:spcAft>
              <a:buSzPts val="1800"/>
              <a:buNone/>
            </a:pPr>
            <a:r>
              <a:rPr lang="en-GB" sz="1200"/>
              <a:t>Planets</a:t>
            </a:r>
            <a:endParaRPr sz="1200"/>
          </a:p>
          <a:p>
            <a:pPr indent="0" lvl="0" marL="0" rtl="0" algn="l">
              <a:lnSpc>
                <a:spcPct val="115000"/>
              </a:lnSpc>
              <a:spcBef>
                <a:spcPts val="1600"/>
              </a:spcBef>
              <a:spcAft>
                <a:spcPts val="0"/>
              </a:spcAft>
              <a:buSzPts val="1800"/>
              <a:buNone/>
            </a:pPr>
            <a:r>
              <a:rPr lang="en-GB" sz="1200"/>
              <a:t>Futuristic images</a:t>
            </a:r>
            <a:endParaRPr sz="1200"/>
          </a:p>
          <a:p>
            <a:pPr indent="0" lvl="0" marL="0" rtl="0" algn="l">
              <a:lnSpc>
                <a:spcPct val="115000"/>
              </a:lnSpc>
              <a:spcBef>
                <a:spcPts val="1600"/>
              </a:spcBef>
              <a:spcAft>
                <a:spcPts val="1600"/>
              </a:spcAft>
              <a:buSzPts val="1800"/>
              <a:buNone/>
            </a:pPr>
            <a:r>
              <a:t/>
            </a:r>
            <a:endParaRPr sz="1200"/>
          </a:p>
        </p:txBody>
      </p:sp>
      <p:pic>
        <p:nvPicPr>
          <p:cNvPr id="113" name="Google Shape;113;p26"/>
          <p:cNvPicPr preferRelativeResize="0"/>
          <p:nvPr/>
        </p:nvPicPr>
        <p:blipFill rotWithShape="1">
          <a:blip r:embed="rId3">
            <a:alphaModFix/>
          </a:blip>
          <a:srcRect b="0" l="0" r="0" t="0"/>
          <a:stretch/>
        </p:blipFill>
        <p:spPr>
          <a:xfrm>
            <a:off x="4211250" y="1216100"/>
            <a:ext cx="1142428" cy="1714095"/>
          </a:xfrm>
          <a:prstGeom prst="rect">
            <a:avLst/>
          </a:prstGeom>
          <a:noFill/>
          <a:ln>
            <a:noFill/>
          </a:ln>
        </p:spPr>
      </p:pic>
      <p:pic>
        <p:nvPicPr>
          <p:cNvPr id="114" name="Google Shape;114;p26"/>
          <p:cNvPicPr preferRelativeResize="0"/>
          <p:nvPr/>
        </p:nvPicPr>
        <p:blipFill rotWithShape="1">
          <a:blip r:embed="rId4">
            <a:alphaModFix/>
          </a:blip>
          <a:srcRect b="0" l="0" r="0" t="0"/>
          <a:stretch/>
        </p:blipFill>
        <p:spPr>
          <a:xfrm>
            <a:off x="7770731" y="3007038"/>
            <a:ext cx="1152320" cy="1714094"/>
          </a:xfrm>
          <a:prstGeom prst="rect">
            <a:avLst/>
          </a:prstGeom>
          <a:noFill/>
          <a:ln>
            <a:noFill/>
          </a:ln>
        </p:spPr>
      </p:pic>
      <p:pic>
        <p:nvPicPr>
          <p:cNvPr id="115" name="Google Shape;115;p26"/>
          <p:cNvPicPr preferRelativeResize="0"/>
          <p:nvPr/>
        </p:nvPicPr>
        <p:blipFill rotWithShape="1">
          <a:blip r:embed="rId5">
            <a:alphaModFix/>
          </a:blip>
          <a:srcRect b="0" l="0" r="0" t="0"/>
          <a:stretch/>
        </p:blipFill>
        <p:spPr>
          <a:xfrm>
            <a:off x="7776457" y="1235750"/>
            <a:ext cx="1140864" cy="1714092"/>
          </a:xfrm>
          <a:prstGeom prst="rect">
            <a:avLst/>
          </a:prstGeom>
          <a:noFill/>
          <a:ln>
            <a:noFill/>
          </a:ln>
        </p:spPr>
      </p:pic>
      <p:pic>
        <p:nvPicPr>
          <p:cNvPr id="116" name="Google Shape;116;p26"/>
          <p:cNvPicPr preferRelativeResize="0"/>
          <p:nvPr/>
        </p:nvPicPr>
        <p:blipFill rotWithShape="1">
          <a:blip r:embed="rId6">
            <a:alphaModFix/>
          </a:blip>
          <a:srcRect b="0" l="17362" r="17360" t="0"/>
          <a:stretch/>
        </p:blipFill>
        <p:spPr>
          <a:xfrm>
            <a:off x="6592540" y="3007038"/>
            <a:ext cx="1142430" cy="1714097"/>
          </a:xfrm>
          <a:prstGeom prst="rect">
            <a:avLst/>
          </a:prstGeom>
          <a:noFill/>
          <a:ln>
            <a:noFill/>
          </a:ln>
        </p:spPr>
      </p:pic>
      <p:pic>
        <p:nvPicPr>
          <p:cNvPr id="117" name="Google Shape;117;p26"/>
          <p:cNvPicPr preferRelativeResize="0"/>
          <p:nvPr/>
        </p:nvPicPr>
        <p:blipFill rotWithShape="1">
          <a:blip r:embed="rId7">
            <a:alphaModFix/>
          </a:blip>
          <a:srcRect b="0" l="0" r="0" t="0"/>
          <a:stretch/>
        </p:blipFill>
        <p:spPr>
          <a:xfrm>
            <a:off x="5408628" y="3007038"/>
            <a:ext cx="1120581" cy="1714098"/>
          </a:xfrm>
          <a:prstGeom prst="rect">
            <a:avLst/>
          </a:prstGeom>
          <a:noFill/>
          <a:ln>
            <a:noFill/>
          </a:ln>
        </p:spPr>
      </p:pic>
      <p:pic>
        <p:nvPicPr>
          <p:cNvPr id="118" name="Google Shape;118;p26"/>
          <p:cNvPicPr preferRelativeResize="0"/>
          <p:nvPr/>
        </p:nvPicPr>
        <p:blipFill rotWithShape="1">
          <a:blip r:embed="rId8">
            <a:alphaModFix/>
          </a:blip>
          <a:srcRect b="0" l="0" r="0" t="0"/>
          <a:stretch/>
        </p:blipFill>
        <p:spPr>
          <a:xfrm>
            <a:off x="6592540" y="1235750"/>
            <a:ext cx="1142432" cy="1714096"/>
          </a:xfrm>
          <a:prstGeom prst="rect">
            <a:avLst/>
          </a:prstGeom>
          <a:noFill/>
          <a:ln>
            <a:noFill/>
          </a:ln>
        </p:spPr>
      </p:pic>
      <p:pic>
        <p:nvPicPr>
          <p:cNvPr id="119" name="Google Shape;119;p26"/>
          <p:cNvPicPr preferRelativeResize="0"/>
          <p:nvPr/>
        </p:nvPicPr>
        <p:blipFill rotWithShape="1">
          <a:blip r:embed="rId9">
            <a:alphaModFix/>
          </a:blip>
          <a:srcRect b="0" l="0" r="0" t="0"/>
          <a:stretch/>
        </p:blipFill>
        <p:spPr>
          <a:xfrm>
            <a:off x="5408625" y="1235750"/>
            <a:ext cx="1142433" cy="1714094"/>
          </a:xfrm>
          <a:prstGeom prst="rect">
            <a:avLst/>
          </a:prstGeom>
          <a:noFill/>
          <a:ln>
            <a:noFill/>
          </a:ln>
        </p:spPr>
      </p:pic>
      <p:pic>
        <p:nvPicPr>
          <p:cNvPr id="120" name="Google Shape;120;p26"/>
          <p:cNvPicPr preferRelativeResize="0"/>
          <p:nvPr/>
        </p:nvPicPr>
        <p:blipFill rotWithShape="1">
          <a:blip r:embed="rId10">
            <a:alphaModFix/>
          </a:blip>
          <a:srcRect b="0" l="0" r="0" t="0"/>
          <a:stretch/>
        </p:blipFill>
        <p:spPr>
          <a:xfrm>
            <a:off x="4214831" y="3007049"/>
            <a:ext cx="1152324" cy="1714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Google Shape;289;p44"/>
          <p:cNvSpPr txBox="1"/>
          <p:nvPr>
            <p:ph idx="1" type="body"/>
          </p:nvPr>
        </p:nvSpPr>
        <p:spPr>
          <a:xfrm>
            <a:off x="311700" y="1804775"/>
            <a:ext cx="2808000" cy="29928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200"/>
              <a:buNone/>
            </a:pPr>
            <a:r>
              <a:rPr b="1" lang="en-GB" sz="1400" u="sng"/>
              <a:t>Copy and Paste</a:t>
            </a:r>
            <a:endParaRPr b="1" sz="1400" u="sng"/>
          </a:p>
          <a:p>
            <a:pPr indent="0" lvl="0" marL="0" rtl="0" algn="l">
              <a:lnSpc>
                <a:spcPct val="115000"/>
              </a:lnSpc>
              <a:spcBef>
                <a:spcPts val="0"/>
              </a:spcBef>
              <a:spcAft>
                <a:spcPts val="0"/>
              </a:spcAft>
              <a:buSzPts val="1200"/>
              <a:buNone/>
            </a:pPr>
            <a:r>
              <a:rPr b="1" lang="en-GB"/>
              <a:t>Purpose:</a:t>
            </a:r>
            <a:r>
              <a:rPr lang="en-GB"/>
              <a:t> </a:t>
            </a:r>
            <a:endParaRPr/>
          </a:p>
          <a:p>
            <a:pPr indent="0" lvl="0" marL="0" rtl="0" algn="l">
              <a:lnSpc>
                <a:spcPct val="115000"/>
              </a:lnSpc>
              <a:spcBef>
                <a:spcPts val="0"/>
              </a:spcBef>
              <a:spcAft>
                <a:spcPts val="0"/>
              </a:spcAft>
              <a:buSzPts val="1200"/>
              <a:buNone/>
            </a:pPr>
            <a:r>
              <a:rPr lang="en-GB" sz="1000"/>
              <a:t>To duplicate an image and add it to another location</a:t>
            </a:r>
            <a:endParaRPr sz="1000"/>
          </a:p>
          <a:p>
            <a:pPr indent="0" lvl="0" marL="0" rtl="0" algn="l">
              <a:lnSpc>
                <a:spcPct val="115000"/>
              </a:lnSpc>
              <a:spcBef>
                <a:spcPts val="0"/>
              </a:spcBef>
              <a:spcAft>
                <a:spcPts val="0"/>
              </a:spcAft>
              <a:buSzPts val="1200"/>
              <a:buNone/>
            </a:pPr>
            <a:r>
              <a:rPr b="1" lang="en-GB"/>
              <a:t>Location in Photoshop:</a:t>
            </a:r>
            <a:endParaRPr b="1"/>
          </a:p>
          <a:p>
            <a:pPr indent="0" lvl="0" marL="0" rtl="0" algn="l">
              <a:lnSpc>
                <a:spcPct val="115000"/>
              </a:lnSpc>
              <a:spcBef>
                <a:spcPts val="0"/>
              </a:spcBef>
              <a:spcAft>
                <a:spcPts val="0"/>
              </a:spcAft>
              <a:buSzPts val="1200"/>
              <a:buNone/>
            </a:pPr>
            <a:r>
              <a:rPr lang="en-GB" sz="1000"/>
              <a:t>Edit / Copy/Paste</a:t>
            </a:r>
            <a:endParaRPr sz="1000"/>
          </a:p>
          <a:p>
            <a:pPr indent="0" lvl="0" marL="0" rtl="0" algn="l">
              <a:lnSpc>
                <a:spcPct val="115000"/>
              </a:lnSpc>
              <a:spcBef>
                <a:spcPts val="0"/>
              </a:spcBef>
              <a:spcAft>
                <a:spcPts val="0"/>
              </a:spcAft>
              <a:buSzPts val="1200"/>
              <a:buNone/>
            </a:pPr>
            <a:r>
              <a:rPr b="1" lang="en-GB"/>
              <a:t>Potential Problems:</a:t>
            </a:r>
            <a:r>
              <a:rPr lang="en-GB" sz="1400"/>
              <a:t> </a:t>
            </a:r>
            <a:endParaRPr sz="1400"/>
          </a:p>
          <a:p>
            <a:pPr indent="0" lvl="0" marL="0" rtl="0" algn="l">
              <a:lnSpc>
                <a:spcPct val="115000"/>
              </a:lnSpc>
              <a:spcBef>
                <a:spcPts val="0"/>
              </a:spcBef>
              <a:spcAft>
                <a:spcPts val="0"/>
              </a:spcAft>
              <a:buSzPts val="1200"/>
              <a:buNone/>
            </a:pPr>
            <a:r>
              <a:rPr lang="en-GB" sz="1000"/>
              <a:t>Pasting your image into the wrong layer</a:t>
            </a:r>
            <a:endParaRPr sz="1000"/>
          </a:p>
          <a:p>
            <a:pPr indent="0" lvl="0" marL="0" rtl="0" algn="l">
              <a:lnSpc>
                <a:spcPct val="115000"/>
              </a:lnSpc>
              <a:spcBef>
                <a:spcPts val="0"/>
              </a:spcBef>
              <a:spcAft>
                <a:spcPts val="0"/>
              </a:spcAft>
              <a:buSzPts val="1200"/>
              <a:buNone/>
            </a:pPr>
            <a:r>
              <a:rPr b="1" lang="en-GB"/>
              <a:t>Potential Solutions:</a:t>
            </a:r>
            <a:r>
              <a:rPr lang="en-GB" sz="1400"/>
              <a:t> </a:t>
            </a:r>
            <a:endParaRPr sz="1400"/>
          </a:p>
          <a:p>
            <a:pPr indent="0" lvl="0" marL="0" rtl="0" algn="l">
              <a:lnSpc>
                <a:spcPct val="115000"/>
              </a:lnSpc>
              <a:spcBef>
                <a:spcPts val="0"/>
              </a:spcBef>
              <a:spcAft>
                <a:spcPts val="0"/>
              </a:spcAft>
              <a:buClr>
                <a:schemeClr val="dk1"/>
              </a:buClr>
              <a:buSzPts val="1100"/>
              <a:buFont typeface="Arial"/>
              <a:buNone/>
            </a:pPr>
            <a:r>
              <a:rPr lang="en-GB" sz="1000"/>
              <a:t>Making sure you have selected the correct layer first, or creating a new layer for the image before pasting.</a:t>
            </a:r>
            <a:endParaRPr sz="1000"/>
          </a:p>
          <a:p>
            <a:pPr indent="0" lvl="0" marL="0" rtl="0" algn="l">
              <a:lnSpc>
                <a:spcPct val="115000"/>
              </a:lnSpc>
              <a:spcBef>
                <a:spcPts val="0"/>
              </a:spcBef>
              <a:spcAft>
                <a:spcPts val="0"/>
              </a:spcAft>
              <a:buSzPts val="1200"/>
              <a:buNone/>
            </a:pPr>
            <a:r>
              <a:t/>
            </a:r>
            <a:endParaRPr sz="1400"/>
          </a:p>
          <a:p>
            <a:pPr indent="0" lvl="0" marL="0" rtl="0" algn="l">
              <a:lnSpc>
                <a:spcPct val="115000"/>
              </a:lnSpc>
              <a:spcBef>
                <a:spcPts val="0"/>
              </a:spcBef>
              <a:spcAft>
                <a:spcPts val="0"/>
              </a:spcAft>
              <a:buSzPts val="1200"/>
              <a:buNone/>
            </a:pPr>
            <a:r>
              <a:t/>
            </a:r>
            <a:endParaRPr sz="1400"/>
          </a:p>
          <a:p>
            <a:pPr indent="0" lvl="0" marL="0" rtl="0" algn="l">
              <a:lnSpc>
                <a:spcPct val="115000"/>
              </a:lnSpc>
              <a:spcBef>
                <a:spcPts val="0"/>
              </a:spcBef>
              <a:spcAft>
                <a:spcPts val="0"/>
              </a:spcAft>
              <a:buClr>
                <a:schemeClr val="dk1"/>
              </a:buClr>
              <a:buSzPts val="1100"/>
              <a:buFont typeface="Arial"/>
              <a:buNone/>
            </a:pPr>
            <a:r>
              <a:t/>
            </a:r>
            <a:endParaRPr b="1" sz="1400" u="sng"/>
          </a:p>
          <a:p>
            <a:pPr indent="0" lvl="0" marL="0" rtl="0" algn="l">
              <a:lnSpc>
                <a:spcPct val="115000"/>
              </a:lnSpc>
              <a:spcBef>
                <a:spcPts val="0"/>
              </a:spcBef>
              <a:spcAft>
                <a:spcPts val="0"/>
              </a:spcAft>
              <a:buSzPts val="1200"/>
              <a:buNone/>
            </a:pPr>
            <a:r>
              <a:t/>
            </a:r>
            <a:endParaRPr sz="1400"/>
          </a:p>
          <a:p>
            <a:pPr indent="0" lvl="0" marL="0" rtl="0" algn="l">
              <a:lnSpc>
                <a:spcPct val="115000"/>
              </a:lnSpc>
              <a:spcBef>
                <a:spcPts val="0"/>
              </a:spcBef>
              <a:spcAft>
                <a:spcPts val="0"/>
              </a:spcAft>
              <a:buClr>
                <a:schemeClr val="dk1"/>
              </a:buClr>
              <a:buSzPts val="1100"/>
              <a:buFont typeface="Arial"/>
              <a:buNone/>
            </a:pPr>
            <a:r>
              <a:t/>
            </a:r>
            <a:endParaRPr b="1" u="sng"/>
          </a:p>
          <a:p>
            <a:pPr indent="0" lvl="0" marL="0" rtl="0" algn="l">
              <a:lnSpc>
                <a:spcPct val="115000"/>
              </a:lnSpc>
              <a:spcBef>
                <a:spcPts val="0"/>
              </a:spcBef>
              <a:spcAft>
                <a:spcPts val="0"/>
              </a:spcAft>
              <a:buSzPts val="1200"/>
              <a:buNone/>
            </a:pPr>
            <a:r>
              <a:t/>
            </a:r>
            <a:endParaRPr/>
          </a:p>
          <a:p>
            <a:pPr indent="0" lvl="0" marL="0" rtl="0" algn="l">
              <a:lnSpc>
                <a:spcPct val="115000"/>
              </a:lnSpc>
              <a:spcBef>
                <a:spcPts val="1600"/>
              </a:spcBef>
              <a:spcAft>
                <a:spcPts val="1600"/>
              </a:spcAft>
              <a:buSzPts val="1200"/>
              <a:buNone/>
            </a:pPr>
            <a:r>
              <a:t/>
            </a:r>
            <a:endParaRPr/>
          </a:p>
        </p:txBody>
      </p:sp>
      <p:sp>
        <p:nvSpPr>
          <p:cNvPr id="290" name="Google Shape;290;p44"/>
          <p:cNvSpPr txBox="1"/>
          <p:nvPr>
            <p:ph type="title"/>
          </p:nvPr>
        </p:nvSpPr>
        <p:spPr>
          <a:xfrm>
            <a:off x="311700" y="597425"/>
            <a:ext cx="8520600" cy="572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b="1" lang="en-GB"/>
              <a:t>GUIDANCE FOR DIGITAL TOOLS</a:t>
            </a:r>
            <a:endParaRPr/>
          </a:p>
        </p:txBody>
      </p:sp>
      <p:sp>
        <p:nvSpPr>
          <p:cNvPr id="291" name="Google Shape;291;p44"/>
          <p:cNvSpPr txBox="1"/>
          <p:nvPr>
            <p:ph idx="1" type="body"/>
          </p:nvPr>
        </p:nvSpPr>
        <p:spPr>
          <a:xfrm>
            <a:off x="3168000" y="1804775"/>
            <a:ext cx="2808000" cy="29928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200"/>
              <a:buNone/>
            </a:pPr>
            <a:r>
              <a:rPr b="1" lang="en-GB" sz="1400" u="sng"/>
              <a:t>Selecting and Refining Edge</a:t>
            </a:r>
            <a:endParaRPr b="1" sz="1400" u="sng"/>
          </a:p>
          <a:p>
            <a:pPr indent="0" lvl="0" marL="0" rtl="0" algn="l">
              <a:lnSpc>
                <a:spcPct val="115000"/>
              </a:lnSpc>
              <a:spcBef>
                <a:spcPts val="0"/>
              </a:spcBef>
              <a:spcAft>
                <a:spcPts val="0"/>
              </a:spcAft>
              <a:buSzPts val="1200"/>
              <a:buNone/>
            </a:pPr>
            <a:r>
              <a:rPr b="1" lang="en-GB"/>
              <a:t>Purpose:</a:t>
            </a:r>
            <a:r>
              <a:rPr lang="en-GB"/>
              <a:t> </a:t>
            </a:r>
            <a:endParaRPr/>
          </a:p>
          <a:p>
            <a:pPr indent="0" lvl="0" marL="0" rtl="0" algn="l">
              <a:lnSpc>
                <a:spcPct val="115000"/>
              </a:lnSpc>
              <a:spcBef>
                <a:spcPts val="0"/>
              </a:spcBef>
              <a:spcAft>
                <a:spcPts val="0"/>
              </a:spcAft>
              <a:buSzPts val="1200"/>
              <a:buNone/>
            </a:pPr>
            <a:r>
              <a:rPr lang="en-GB" sz="1000"/>
              <a:t>To select an area of an asset to edit in more detail.</a:t>
            </a:r>
            <a:endParaRPr sz="1000"/>
          </a:p>
          <a:p>
            <a:pPr indent="0" lvl="0" marL="0" rtl="0" algn="l">
              <a:lnSpc>
                <a:spcPct val="115000"/>
              </a:lnSpc>
              <a:spcBef>
                <a:spcPts val="0"/>
              </a:spcBef>
              <a:spcAft>
                <a:spcPts val="0"/>
              </a:spcAft>
              <a:buSzPts val="1200"/>
              <a:buNone/>
            </a:pPr>
            <a:r>
              <a:rPr b="1" lang="en-GB"/>
              <a:t>Location in Photoshop:</a:t>
            </a:r>
            <a:endParaRPr b="1"/>
          </a:p>
          <a:p>
            <a:pPr indent="0" lvl="0" marL="0" rtl="0" algn="l">
              <a:lnSpc>
                <a:spcPct val="115000"/>
              </a:lnSpc>
              <a:spcBef>
                <a:spcPts val="0"/>
              </a:spcBef>
              <a:spcAft>
                <a:spcPts val="0"/>
              </a:spcAft>
              <a:buSzPts val="1200"/>
              <a:buNone/>
            </a:pPr>
            <a:r>
              <a:rPr lang="en-GB" sz="1000"/>
              <a:t>Selection Tools in Toolbar (Lasso, Polygon Tool, Pen Tool, Marquee Tool, Quick Select Tool…)</a:t>
            </a:r>
            <a:endParaRPr sz="1000"/>
          </a:p>
          <a:p>
            <a:pPr indent="0" lvl="0" marL="0" rtl="0" algn="l">
              <a:lnSpc>
                <a:spcPct val="115000"/>
              </a:lnSpc>
              <a:spcBef>
                <a:spcPts val="0"/>
              </a:spcBef>
              <a:spcAft>
                <a:spcPts val="0"/>
              </a:spcAft>
              <a:buSzPts val="1200"/>
              <a:buNone/>
            </a:pPr>
            <a:r>
              <a:rPr lang="en-GB" sz="1000"/>
              <a:t>Select / Refine Edge</a:t>
            </a:r>
            <a:endParaRPr sz="1000"/>
          </a:p>
          <a:p>
            <a:pPr indent="0" lvl="0" marL="0" rtl="0" algn="l">
              <a:lnSpc>
                <a:spcPct val="115000"/>
              </a:lnSpc>
              <a:spcBef>
                <a:spcPts val="0"/>
              </a:spcBef>
              <a:spcAft>
                <a:spcPts val="0"/>
              </a:spcAft>
              <a:buSzPts val="1200"/>
              <a:buNone/>
            </a:pPr>
            <a:r>
              <a:rPr b="1" lang="en-GB"/>
              <a:t>Potential Problems:</a:t>
            </a:r>
            <a:r>
              <a:rPr lang="en-GB" sz="1400"/>
              <a:t> </a:t>
            </a:r>
            <a:endParaRPr sz="1400"/>
          </a:p>
          <a:p>
            <a:pPr indent="0" lvl="0" marL="0" rtl="0" algn="l">
              <a:lnSpc>
                <a:spcPct val="115000"/>
              </a:lnSpc>
              <a:spcBef>
                <a:spcPts val="0"/>
              </a:spcBef>
              <a:spcAft>
                <a:spcPts val="0"/>
              </a:spcAft>
              <a:buSzPts val="1200"/>
              <a:buNone/>
            </a:pPr>
            <a:r>
              <a:rPr lang="en-GB" sz="1000"/>
              <a:t>Selecting too much or too little of the desired asset</a:t>
            </a:r>
            <a:endParaRPr sz="1000"/>
          </a:p>
          <a:p>
            <a:pPr indent="0" lvl="0" marL="0" rtl="0" algn="l">
              <a:lnSpc>
                <a:spcPct val="115000"/>
              </a:lnSpc>
              <a:spcBef>
                <a:spcPts val="0"/>
              </a:spcBef>
              <a:spcAft>
                <a:spcPts val="0"/>
              </a:spcAft>
              <a:buSzPts val="1200"/>
              <a:buNone/>
            </a:pPr>
            <a:r>
              <a:rPr b="1" lang="en-GB"/>
              <a:t>Potential Solutions:</a:t>
            </a:r>
            <a:r>
              <a:rPr lang="en-GB" sz="1400"/>
              <a:t> </a:t>
            </a:r>
            <a:endParaRPr sz="1400"/>
          </a:p>
          <a:p>
            <a:pPr indent="0" lvl="0" marL="0" rtl="0" algn="l">
              <a:lnSpc>
                <a:spcPct val="115000"/>
              </a:lnSpc>
              <a:spcBef>
                <a:spcPts val="0"/>
              </a:spcBef>
              <a:spcAft>
                <a:spcPts val="0"/>
              </a:spcAft>
              <a:buSzPts val="1200"/>
              <a:buNone/>
            </a:pPr>
            <a:r>
              <a:rPr lang="en-GB" sz="1000"/>
              <a:t>Using the Refine Edge Tool to adjust the selection.</a:t>
            </a:r>
            <a:endParaRPr b="1" sz="1400" u="sng"/>
          </a:p>
          <a:p>
            <a:pPr indent="0" lvl="0" marL="0" rtl="0" algn="l">
              <a:lnSpc>
                <a:spcPct val="115000"/>
              </a:lnSpc>
              <a:spcBef>
                <a:spcPts val="0"/>
              </a:spcBef>
              <a:spcAft>
                <a:spcPts val="0"/>
              </a:spcAft>
              <a:buSzPts val="1200"/>
              <a:buNone/>
            </a:pPr>
            <a:r>
              <a:t/>
            </a:r>
            <a:endParaRPr b="1" sz="1400" u="sng"/>
          </a:p>
          <a:p>
            <a:pPr indent="0" lvl="0" marL="0" rtl="0" algn="l">
              <a:lnSpc>
                <a:spcPct val="115000"/>
              </a:lnSpc>
              <a:spcBef>
                <a:spcPts val="0"/>
              </a:spcBef>
              <a:spcAft>
                <a:spcPts val="0"/>
              </a:spcAft>
              <a:buSzPts val="1200"/>
              <a:buNone/>
            </a:pPr>
            <a:r>
              <a:t/>
            </a:r>
            <a:endParaRPr/>
          </a:p>
          <a:p>
            <a:pPr indent="0" lvl="0" marL="0" rtl="0" algn="l">
              <a:lnSpc>
                <a:spcPct val="115000"/>
              </a:lnSpc>
              <a:spcBef>
                <a:spcPts val="1600"/>
              </a:spcBef>
              <a:spcAft>
                <a:spcPts val="1600"/>
              </a:spcAft>
              <a:buClr>
                <a:schemeClr val="dk1"/>
              </a:buClr>
              <a:buSzPts val="1100"/>
              <a:buFont typeface="Arial"/>
              <a:buNone/>
            </a:pPr>
            <a:r>
              <a:t/>
            </a:r>
            <a:endParaRPr/>
          </a:p>
        </p:txBody>
      </p:sp>
      <p:sp>
        <p:nvSpPr>
          <p:cNvPr id="292" name="Google Shape;292;p44"/>
          <p:cNvSpPr txBox="1"/>
          <p:nvPr>
            <p:ph idx="1" type="body"/>
          </p:nvPr>
        </p:nvSpPr>
        <p:spPr>
          <a:xfrm>
            <a:off x="6024300" y="1804775"/>
            <a:ext cx="2808000" cy="29928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GB" sz="1400" u="sng"/>
              <a:t>Working with layers</a:t>
            </a:r>
            <a:endParaRPr b="1" sz="1400" u="sng"/>
          </a:p>
          <a:p>
            <a:pPr indent="0" lvl="0" marL="0" rtl="0" algn="l">
              <a:lnSpc>
                <a:spcPct val="115000"/>
              </a:lnSpc>
              <a:spcBef>
                <a:spcPts val="0"/>
              </a:spcBef>
              <a:spcAft>
                <a:spcPts val="0"/>
              </a:spcAft>
              <a:buClr>
                <a:schemeClr val="dk1"/>
              </a:buClr>
              <a:buSzPts val="1100"/>
              <a:buFont typeface="Arial"/>
              <a:buNone/>
            </a:pPr>
            <a:r>
              <a:rPr b="1" lang="en-GB"/>
              <a:t>Purpose:</a:t>
            </a:r>
            <a:r>
              <a:rPr lang="en-GB"/>
              <a:t> </a:t>
            </a:r>
            <a:endParaRPr/>
          </a:p>
          <a:p>
            <a:pPr indent="0" lvl="0" marL="0" rtl="0" algn="l">
              <a:lnSpc>
                <a:spcPct val="115000"/>
              </a:lnSpc>
              <a:spcBef>
                <a:spcPts val="0"/>
              </a:spcBef>
              <a:spcAft>
                <a:spcPts val="0"/>
              </a:spcAft>
              <a:buClr>
                <a:schemeClr val="dk1"/>
              </a:buClr>
              <a:buSzPts val="1100"/>
              <a:buFont typeface="Arial"/>
              <a:buNone/>
            </a:pPr>
            <a:r>
              <a:rPr lang="en-GB" sz="1000"/>
              <a:t>To separate different images to edit assets at different times</a:t>
            </a:r>
            <a:endParaRPr sz="1000"/>
          </a:p>
          <a:p>
            <a:pPr indent="0" lvl="0" marL="0" rtl="0" algn="l">
              <a:lnSpc>
                <a:spcPct val="115000"/>
              </a:lnSpc>
              <a:spcBef>
                <a:spcPts val="0"/>
              </a:spcBef>
              <a:spcAft>
                <a:spcPts val="0"/>
              </a:spcAft>
              <a:buClr>
                <a:schemeClr val="dk1"/>
              </a:buClr>
              <a:buSzPts val="1100"/>
              <a:buFont typeface="Arial"/>
              <a:buNone/>
            </a:pPr>
            <a:r>
              <a:rPr b="1" lang="en-GB"/>
              <a:t>Location in Photoshop:</a:t>
            </a:r>
            <a:endParaRPr b="1"/>
          </a:p>
          <a:p>
            <a:pPr indent="0" lvl="0" marL="0" rtl="0" algn="l">
              <a:lnSpc>
                <a:spcPct val="115000"/>
              </a:lnSpc>
              <a:spcBef>
                <a:spcPts val="0"/>
              </a:spcBef>
              <a:spcAft>
                <a:spcPts val="0"/>
              </a:spcAft>
              <a:buClr>
                <a:schemeClr val="dk1"/>
              </a:buClr>
              <a:buSzPts val="1100"/>
              <a:buFont typeface="Arial"/>
              <a:buNone/>
            </a:pPr>
            <a:r>
              <a:rPr lang="en-GB" sz="1000"/>
              <a:t>Layers Panel (bottom right of screen)</a:t>
            </a:r>
            <a:endParaRPr sz="1000"/>
          </a:p>
          <a:p>
            <a:pPr indent="0" lvl="0" marL="0" rtl="0" algn="l">
              <a:lnSpc>
                <a:spcPct val="115000"/>
              </a:lnSpc>
              <a:spcBef>
                <a:spcPts val="0"/>
              </a:spcBef>
              <a:spcAft>
                <a:spcPts val="0"/>
              </a:spcAft>
              <a:buClr>
                <a:schemeClr val="dk1"/>
              </a:buClr>
              <a:buSzPts val="1100"/>
              <a:buFont typeface="Arial"/>
              <a:buNone/>
            </a:pPr>
            <a:r>
              <a:rPr lang="en-GB" sz="1000"/>
              <a:t>Layers (Top Toolbar)</a:t>
            </a:r>
            <a:endParaRPr sz="1000"/>
          </a:p>
          <a:p>
            <a:pPr indent="0" lvl="0" marL="0" rtl="0" algn="l">
              <a:lnSpc>
                <a:spcPct val="115000"/>
              </a:lnSpc>
              <a:spcBef>
                <a:spcPts val="0"/>
              </a:spcBef>
              <a:spcAft>
                <a:spcPts val="0"/>
              </a:spcAft>
              <a:buClr>
                <a:schemeClr val="dk1"/>
              </a:buClr>
              <a:buSzPts val="1100"/>
              <a:buFont typeface="Arial"/>
              <a:buNone/>
            </a:pPr>
            <a:r>
              <a:rPr b="1" lang="en-GB"/>
              <a:t>Potential Problems:</a:t>
            </a:r>
            <a:r>
              <a:rPr lang="en-GB" sz="1400"/>
              <a:t> </a:t>
            </a:r>
            <a:endParaRPr sz="1400"/>
          </a:p>
          <a:p>
            <a:pPr indent="0" lvl="0" marL="0" rtl="0" algn="l">
              <a:lnSpc>
                <a:spcPct val="115000"/>
              </a:lnSpc>
              <a:spcBef>
                <a:spcPts val="0"/>
              </a:spcBef>
              <a:spcAft>
                <a:spcPts val="0"/>
              </a:spcAft>
              <a:buClr>
                <a:schemeClr val="dk1"/>
              </a:buClr>
              <a:buSzPts val="1100"/>
              <a:buFont typeface="Arial"/>
              <a:buNone/>
            </a:pPr>
            <a:r>
              <a:rPr lang="en-GB" sz="1000"/>
              <a:t>Pasting your image into the wrong layer</a:t>
            </a:r>
            <a:endParaRPr sz="1000"/>
          </a:p>
          <a:p>
            <a:pPr indent="0" lvl="0" marL="0" rtl="0" algn="l">
              <a:lnSpc>
                <a:spcPct val="115000"/>
              </a:lnSpc>
              <a:spcBef>
                <a:spcPts val="0"/>
              </a:spcBef>
              <a:spcAft>
                <a:spcPts val="0"/>
              </a:spcAft>
              <a:buClr>
                <a:schemeClr val="dk1"/>
              </a:buClr>
              <a:buSzPts val="1100"/>
              <a:buFont typeface="Arial"/>
              <a:buNone/>
            </a:pPr>
            <a:r>
              <a:rPr lang="en-GB" sz="1000"/>
              <a:t>Editing multiple images on the same layer</a:t>
            </a:r>
            <a:endParaRPr sz="1000"/>
          </a:p>
          <a:p>
            <a:pPr indent="0" lvl="0" marL="0" rtl="0" algn="l">
              <a:lnSpc>
                <a:spcPct val="115000"/>
              </a:lnSpc>
              <a:spcBef>
                <a:spcPts val="0"/>
              </a:spcBef>
              <a:spcAft>
                <a:spcPts val="0"/>
              </a:spcAft>
              <a:buClr>
                <a:schemeClr val="dk1"/>
              </a:buClr>
              <a:buSzPts val="1100"/>
              <a:buFont typeface="Arial"/>
              <a:buNone/>
            </a:pPr>
            <a:r>
              <a:rPr b="1" lang="en-GB"/>
              <a:t>Potential Solutions:</a:t>
            </a:r>
            <a:r>
              <a:rPr lang="en-GB" sz="1400"/>
              <a:t> </a:t>
            </a:r>
            <a:endParaRPr sz="1400"/>
          </a:p>
          <a:p>
            <a:pPr indent="0" lvl="0" marL="0" rtl="0" algn="l">
              <a:lnSpc>
                <a:spcPct val="115000"/>
              </a:lnSpc>
              <a:spcBef>
                <a:spcPts val="0"/>
              </a:spcBef>
              <a:spcAft>
                <a:spcPts val="0"/>
              </a:spcAft>
              <a:buClr>
                <a:schemeClr val="dk1"/>
              </a:buClr>
              <a:buSzPts val="1100"/>
              <a:buFont typeface="Arial"/>
              <a:buNone/>
            </a:pPr>
            <a:r>
              <a:rPr lang="en-GB" sz="1000"/>
              <a:t>Making sure you have selected the correct layer first, or creating a new layer for the image before pasting.</a:t>
            </a:r>
            <a:endParaRPr b="1" sz="1400" u="sng"/>
          </a:p>
        </p:txBody>
      </p:sp>
      <p:pic>
        <p:nvPicPr>
          <p:cNvPr id="293" name="Google Shape;293;p44"/>
          <p:cNvPicPr preferRelativeResize="0"/>
          <p:nvPr/>
        </p:nvPicPr>
        <p:blipFill rotWithShape="1">
          <a:blip r:embed="rId3">
            <a:alphaModFix/>
          </a:blip>
          <a:srcRect b="0" l="0" r="0" t="0"/>
          <a:stretch/>
        </p:blipFill>
        <p:spPr>
          <a:xfrm>
            <a:off x="8571300" y="0"/>
            <a:ext cx="572700" cy="572700"/>
          </a:xfrm>
          <a:prstGeom prst="rect">
            <a:avLst/>
          </a:prstGeom>
          <a:noFill/>
          <a:ln>
            <a:noFill/>
          </a:ln>
        </p:spPr>
      </p:pic>
      <p:pic>
        <p:nvPicPr>
          <p:cNvPr id="294" name="Google Shape;294;p44"/>
          <p:cNvPicPr preferRelativeResize="0"/>
          <p:nvPr/>
        </p:nvPicPr>
        <p:blipFill rotWithShape="1">
          <a:blip r:embed="rId3">
            <a:alphaModFix/>
          </a:blip>
          <a:srcRect b="0" l="0" r="0" t="0"/>
          <a:stretch/>
        </p:blipFill>
        <p:spPr>
          <a:xfrm>
            <a:off x="311700" y="1322525"/>
            <a:ext cx="482250" cy="482250"/>
          </a:xfrm>
          <a:prstGeom prst="rect">
            <a:avLst/>
          </a:prstGeom>
          <a:noFill/>
          <a:ln>
            <a:noFill/>
          </a:ln>
        </p:spPr>
      </p:pic>
      <p:pic>
        <p:nvPicPr>
          <p:cNvPr id="295" name="Google Shape;295;p44"/>
          <p:cNvPicPr preferRelativeResize="0"/>
          <p:nvPr/>
        </p:nvPicPr>
        <p:blipFill rotWithShape="1">
          <a:blip r:embed="rId3">
            <a:alphaModFix/>
          </a:blip>
          <a:srcRect b="0" l="0" r="0" t="0"/>
          <a:stretch/>
        </p:blipFill>
        <p:spPr>
          <a:xfrm>
            <a:off x="3168000" y="1322525"/>
            <a:ext cx="482250" cy="482250"/>
          </a:xfrm>
          <a:prstGeom prst="rect">
            <a:avLst/>
          </a:prstGeom>
          <a:noFill/>
          <a:ln>
            <a:noFill/>
          </a:ln>
        </p:spPr>
      </p:pic>
      <p:pic>
        <p:nvPicPr>
          <p:cNvPr id="296" name="Google Shape;296;p44"/>
          <p:cNvPicPr preferRelativeResize="0"/>
          <p:nvPr/>
        </p:nvPicPr>
        <p:blipFill rotWithShape="1">
          <a:blip r:embed="rId3">
            <a:alphaModFix/>
          </a:blip>
          <a:srcRect b="0" l="0" r="0" t="0"/>
          <a:stretch/>
        </p:blipFill>
        <p:spPr>
          <a:xfrm>
            <a:off x="6030387" y="1322525"/>
            <a:ext cx="482250" cy="4822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sp>
        <p:nvSpPr>
          <p:cNvPr id="301" name="Google Shape;301;p45"/>
          <p:cNvSpPr txBox="1"/>
          <p:nvPr>
            <p:ph idx="1" type="body"/>
          </p:nvPr>
        </p:nvSpPr>
        <p:spPr>
          <a:xfrm>
            <a:off x="311700" y="1804775"/>
            <a:ext cx="2808000" cy="29928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200"/>
              <a:buNone/>
            </a:pPr>
            <a:r>
              <a:rPr b="1" lang="en-GB" sz="1400" u="sng"/>
              <a:t>Eraser Tool</a:t>
            </a:r>
            <a:endParaRPr b="1" sz="1400" u="sng"/>
          </a:p>
          <a:p>
            <a:pPr indent="0" lvl="0" marL="0" rtl="0" algn="l">
              <a:lnSpc>
                <a:spcPct val="115000"/>
              </a:lnSpc>
              <a:spcBef>
                <a:spcPts val="0"/>
              </a:spcBef>
              <a:spcAft>
                <a:spcPts val="0"/>
              </a:spcAft>
              <a:buSzPts val="1200"/>
              <a:buNone/>
            </a:pPr>
            <a:r>
              <a:rPr b="1" lang="en-GB"/>
              <a:t>Purpose:</a:t>
            </a:r>
            <a:r>
              <a:rPr lang="en-GB"/>
              <a:t> </a:t>
            </a:r>
            <a:endParaRPr/>
          </a:p>
          <a:p>
            <a:pPr indent="0" lvl="0" marL="0" rtl="0" algn="l">
              <a:lnSpc>
                <a:spcPct val="115000"/>
              </a:lnSpc>
              <a:spcBef>
                <a:spcPts val="0"/>
              </a:spcBef>
              <a:spcAft>
                <a:spcPts val="0"/>
              </a:spcAft>
              <a:buSzPts val="1200"/>
              <a:buNone/>
            </a:pPr>
            <a:r>
              <a:rPr lang="en-GB" sz="1000"/>
              <a:t>To erase part of an image</a:t>
            </a:r>
            <a:endParaRPr sz="1000"/>
          </a:p>
          <a:p>
            <a:pPr indent="0" lvl="0" marL="0" rtl="0" algn="l">
              <a:lnSpc>
                <a:spcPct val="115000"/>
              </a:lnSpc>
              <a:spcBef>
                <a:spcPts val="0"/>
              </a:spcBef>
              <a:spcAft>
                <a:spcPts val="0"/>
              </a:spcAft>
              <a:buSzPts val="1200"/>
              <a:buNone/>
            </a:pPr>
            <a:r>
              <a:rPr b="1" lang="en-GB"/>
              <a:t>Location in Photoshop:</a:t>
            </a:r>
            <a:endParaRPr b="1"/>
          </a:p>
          <a:p>
            <a:pPr indent="0" lvl="0" marL="0" rtl="0" algn="l">
              <a:lnSpc>
                <a:spcPct val="115000"/>
              </a:lnSpc>
              <a:spcBef>
                <a:spcPts val="0"/>
              </a:spcBef>
              <a:spcAft>
                <a:spcPts val="0"/>
              </a:spcAft>
              <a:buSzPts val="1200"/>
              <a:buNone/>
            </a:pPr>
            <a:r>
              <a:rPr lang="en-GB" sz="1000"/>
              <a:t>Left-hand Toolbar</a:t>
            </a:r>
            <a:endParaRPr sz="1000"/>
          </a:p>
          <a:p>
            <a:pPr indent="0" lvl="0" marL="0" rtl="0" algn="l">
              <a:lnSpc>
                <a:spcPct val="115000"/>
              </a:lnSpc>
              <a:spcBef>
                <a:spcPts val="0"/>
              </a:spcBef>
              <a:spcAft>
                <a:spcPts val="0"/>
              </a:spcAft>
              <a:buSzPts val="1200"/>
              <a:buNone/>
            </a:pPr>
            <a:r>
              <a:rPr b="1" lang="en-GB"/>
              <a:t>Potential Problems:</a:t>
            </a:r>
            <a:r>
              <a:rPr lang="en-GB" sz="1400"/>
              <a:t> </a:t>
            </a:r>
            <a:endParaRPr sz="1400"/>
          </a:p>
          <a:p>
            <a:pPr indent="0" lvl="0" marL="0" rtl="0" algn="l">
              <a:lnSpc>
                <a:spcPct val="115000"/>
              </a:lnSpc>
              <a:spcBef>
                <a:spcPts val="0"/>
              </a:spcBef>
              <a:spcAft>
                <a:spcPts val="0"/>
              </a:spcAft>
              <a:buSzPts val="1200"/>
              <a:buNone/>
            </a:pPr>
            <a:r>
              <a:rPr lang="en-GB" sz="1000"/>
              <a:t>Erasing too much by accident</a:t>
            </a:r>
            <a:endParaRPr sz="1000"/>
          </a:p>
          <a:p>
            <a:pPr indent="0" lvl="0" marL="0" rtl="0" algn="l">
              <a:lnSpc>
                <a:spcPct val="115000"/>
              </a:lnSpc>
              <a:spcBef>
                <a:spcPts val="0"/>
              </a:spcBef>
              <a:spcAft>
                <a:spcPts val="0"/>
              </a:spcAft>
              <a:buSzPts val="1200"/>
              <a:buNone/>
            </a:pPr>
            <a:r>
              <a:rPr lang="en-GB" sz="1000"/>
              <a:t>Eraser not big enough</a:t>
            </a:r>
            <a:endParaRPr sz="1000"/>
          </a:p>
          <a:p>
            <a:pPr indent="0" lvl="0" marL="0" rtl="0" algn="l">
              <a:lnSpc>
                <a:spcPct val="115000"/>
              </a:lnSpc>
              <a:spcBef>
                <a:spcPts val="0"/>
              </a:spcBef>
              <a:spcAft>
                <a:spcPts val="0"/>
              </a:spcAft>
              <a:buSzPts val="1200"/>
              <a:buNone/>
            </a:pPr>
            <a:r>
              <a:rPr b="1" lang="en-GB"/>
              <a:t>Potential Solutions:</a:t>
            </a:r>
            <a:r>
              <a:rPr lang="en-GB" sz="1400"/>
              <a:t> </a:t>
            </a:r>
            <a:endParaRPr sz="1400"/>
          </a:p>
          <a:p>
            <a:pPr indent="0" lvl="0" marL="0" rtl="0" algn="l">
              <a:lnSpc>
                <a:spcPct val="115000"/>
              </a:lnSpc>
              <a:spcBef>
                <a:spcPts val="0"/>
              </a:spcBef>
              <a:spcAft>
                <a:spcPts val="0"/>
              </a:spcAft>
              <a:buSzPts val="1200"/>
              <a:buNone/>
            </a:pPr>
            <a:r>
              <a:rPr lang="en-GB" sz="1000"/>
              <a:t>Edit / Step Backward to undo</a:t>
            </a:r>
            <a:endParaRPr sz="1000"/>
          </a:p>
          <a:p>
            <a:pPr indent="0" lvl="0" marL="0" rtl="0" algn="l">
              <a:lnSpc>
                <a:spcPct val="115000"/>
              </a:lnSpc>
              <a:spcBef>
                <a:spcPts val="0"/>
              </a:spcBef>
              <a:spcAft>
                <a:spcPts val="0"/>
              </a:spcAft>
              <a:buSzPts val="1200"/>
              <a:buNone/>
            </a:pPr>
            <a:r>
              <a:rPr lang="en-GB" sz="1000"/>
              <a:t>Using the square brackets ([ and]) to adjust the size</a:t>
            </a:r>
            <a:endParaRPr sz="1000"/>
          </a:p>
          <a:p>
            <a:pPr indent="0" lvl="0" marL="0" rtl="0" algn="l">
              <a:lnSpc>
                <a:spcPct val="115000"/>
              </a:lnSpc>
              <a:spcBef>
                <a:spcPts val="0"/>
              </a:spcBef>
              <a:spcAft>
                <a:spcPts val="0"/>
              </a:spcAft>
              <a:buSzPts val="1200"/>
              <a:buNone/>
            </a:pPr>
            <a:r>
              <a:t/>
            </a:r>
            <a:endParaRPr b="1" u="sng"/>
          </a:p>
          <a:p>
            <a:pPr indent="0" lvl="0" marL="0" rtl="0" algn="l">
              <a:lnSpc>
                <a:spcPct val="115000"/>
              </a:lnSpc>
              <a:spcBef>
                <a:spcPts val="0"/>
              </a:spcBef>
              <a:spcAft>
                <a:spcPts val="0"/>
              </a:spcAft>
              <a:buSzPts val="1200"/>
              <a:buNone/>
            </a:pPr>
            <a:r>
              <a:t/>
            </a:r>
            <a:endParaRPr/>
          </a:p>
          <a:p>
            <a:pPr indent="0" lvl="0" marL="0" rtl="0" algn="l">
              <a:lnSpc>
                <a:spcPct val="115000"/>
              </a:lnSpc>
              <a:spcBef>
                <a:spcPts val="1600"/>
              </a:spcBef>
              <a:spcAft>
                <a:spcPts val="1600"/>
              </a:spcAft>
              <a:buSzPts val="1200"/>
              <a:buNone/>
            </a:pPr>
            <a:r>
              <a:t/>
            </a:r>
            <a:endParaRPr/>
          </a:p>
        </p:txBody>
      </p:sp>
      <p:sp>
        <p:nvSpPr>
          <p:cNvPr id="302" name="Google Shape;302;p45"/>
          <p:cNvSpPr txBox="1"/>
          <p:nvPr>
            <p:ph type="title"/>
          </p:nvPr>
        </p:nvSpPr>
        <p:spPr>
          <a:xfrm>
            <a:off x="311700" y="597425"/>
            <a:ext cx="8520600" cy="572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b="1" lang="en-GB"/>
              <a:t>GUIDANCE FOR DIGITAL TOOLS</a:t>
            </a:r>
            <a:endParaRPr/>
          </a:p>
        </p:txBody>
      </p:sp>
      <p:sp>
        <p:nvSpPr>
          <p:cNvPr id="303" name="Google Shape;303;p45"/>
          <p:cNvSpPr txBox="1"/>
          <p:nvPr>
            <p:ph idx="1" type="body"/>
          </p:nvPr>
        </p:nvSpPr>
        <p:spPr>
          <a:xfrm>
            <a:off x="3168000" y="1804775"/>
            <a:ext cx="2808000" cy="29928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200"/>
              <a:buNone/>
            </a:pPr>
            <a:r>
              <a:rPr b="1" lang="en-GB" sz="1400" u="sng"/>
              <a:t>Levels</a:t>
            </a:r>
            <a:endParaRPr b="1" sz="1400" u="sng"/>
          </a:p>
          <a:p>
            <a:pPr indent="0" lvl="0" marL="0" rtl="0" algn="l">
              <a:lnSpc>
                <a:spcPct val="115000"/>
              </a:lnSpc>
              <a:spcBef>
                <a:spcPts val="0"/>
              </a:spcBef>
              <a:spcAft>
                <a:spcPts val="0"/>
              </a:spcAft>
              <a:buSzPts val="1200"/>
              <a:buNone/>
            </a:pPr>
            <a:r>
              <a:rPr b="1" lang="en-GB"/>
              <a:t>Purpose:</a:t>
            </a:r>
            <a:r>
              <a:rPr lang="en-GB"/>
              <a:t> </a:t>
            </a:r>
            <a:endParaRPr/>
          </a:p>
          <a:p>
            <a:pPr indent="0" lvl="0" marL="0" rtl="0" algn="l">
              <a:lnSpc>
                <a:spcPct val="115000"/>
              </a:lnSpc>
              <a:spcBef>
                <a:spcPts val="0"/>
              </a:spcBef>
              <a:spcAft>
                <a:spcPts val="0"/>
              </a:spcAft>
              <a:buSzPts val="1200"/>
              <a:buNone/>
            </a:pPr>
            <a:r>
              <a:rPr lang="en-GB" sz="1000"/>
              <a:t>To adjust the amount of shadows / highlights and midtones in an image</a:t>
            </a:r>
            <a:endParaRPr sz="1000"/>
          </a:p>
          <a:p>
            <a:pPr indent="0" lvl="0" marL="0" rtl="0" algn="l">
              <a:lnSpc>
                <a:spcPct val="115000"/>
              </a:lnSpc>
              <a:spcBef>
                <a:spcPts val="0"/>
              </a:spcBef>
              <a:spcAft>
                <a:spcPts val="0"/>
              </a:spcAft>
              <a:buSzPts val="1200"/>
              <a:buNone/>
            </a:pPr>
            <a:r>
              <a:rPr b="1" lang="en-GB"/>
              <a:t>Location in Photoshop:</a:t>
            </a:r>
            <a:endParaRPr b="1"/>
          </a:p>
          <a:p>
            <a:pPr indent="0" lvl="0" marL="0" rtl="0" algn="l">
              <a:lnSpc>
                <a:spcPct val="115000"/>
              </a:lnSpc>
              <a:spcBef>
                <a:spcPts val="0"/>
              </a:spcBef>
              <a:spcAft>
                <a:spcPts val="0"/>
              </a:spcAft>
              <a:buSzPts val="1200"/>
              <a:buNone/>
            </a:pPr>
            <a:r>
              <a:rPr lang="en-GB" sz="1000"/>
              <a:t>Image / Adjustments / Levels</a:t>
            </a:r>
            <a:endParaRPr sz="1000"/>
          </a:p>
          <a:p>
            <a:pPr indent="0" lvl="0" marL="0" rtl="0" algn="l">
              <a:lnSpc>
                <a:spcPct val="115000"/>
              </a:lnSpc>
              <a:spcBef>
                <a:spcPts val="0"/>
              </a:spcBef>
              <a:spcAft>
                <a:spcPts val="0"/>
              </a:spcAft>
              <a:buSzPts val="1200"/>
              <a:buNone/>
            </a:pPr>
            <a:r>
              <a:rPr lang="en-GB" sz="1000"/>
              <a:t>Adjustment Layers</a:t>
            </a:r>
            <a:endParaRPr sz="1000"/>
          </a:p>
          <a:p>
            <a:pPr indent="0" lvl="0" marL="0" rtl="0" algn="l">
              <a:lnSpc>
                <a:spcPct val="115000"/>
              </a:lnSpc>
              <a:spcBef>
                <a:spcPts val="0"/>
              </a:spcBef>
              <a:spcAft>
                <a:spcPts val="0"/>
              </a:spcAft>
              <a:buSzPts val="1200"/>
              <a:buNone/>
            </a:pPr>
            <a:r>
              <a:rPr b="1" lang="en-GB"/>
              <a:t>Potential Problems:</a:t>
            </a:r>
            <a:r>
              <a:rPr lang="en-GB" sz="1400"/>
              <a:t> </a:t>
            </a:r>
            <a:endParaRPr sz="1400"/>
          </a:p>
          <a:p>
            <a:pPr indent="0" lvl="0" marL="0" rtl="0" algn="l">
              <a:lnSpc>
                <a:spcPct val="115000"/>
              </a:lnSpc>
              <a:spcBef>
                <a:spcPts val="0"/>
              </a:spcBef>
              <a:spcAft>
                <a:spcPts val="0"/>
              </a:spcAft>
              <a:buSzPts val="1200"/>
              <a:buNone/>
            </a:pPr>
            <a:r>
              <a:rPr lang="en-GB" sz="1000"/>
              <a:t>Adding too much highlight or shadow</a:t>
            </a:r>
            <a:endParaRPr sz="1000"/>
          </a:p>
          <a:p>
            <a:pPr indent="0" lvl="0" marL="0" rtl="0" algn="l">
              <a:lnSpc>
                <a:spcPct val="115000"/>
              </a:lnSpc>
              <a:spcBef>
                <a:spcPts val="0"/>
              </a:spcBef>
              <a:spcAft>
                <a:spcPts val="0"/>
              </a:spcAft>
              <a:buSzPts val="1200"/>
              <a:buNone/>
            </a:pPr>
            <a:r>
              <a:rPr b="1" lang="en-GB"/>
              <a:t>Potential Solutions:</a:t>
            </a:r>
            <a:r>
              <a:rPr lang="en-GB" sz="1400"/>
              <a:t> </a:t>
            </a:r>
            <a:endParaRPr sz="1400"/>
          </a:p>
          <a:p>
            <a:pPr indent="0" lvl="0" marL="0" rtl="0" algn="l">
              <a:lnSpc>
                <a:spcPct val="115000"/>
              </a:lnSpc>
              <a:spcBef>
                <a:spcPts val="0"/>
              </a:spcBef>
              <a:spcAft>
                <a:spcPts val="0"/>
              </a:spcAft>
              <a:buSzPts val="1200"/>
              <a:buNone/>
            </a:pPr>
            <a:r>
              <a:rPr lang="en-GB" sz="1000"/>
              <a:t>Using the Adjustment Layer instead so any mistakes can be corrected.</a:t>
            </a:r>
            <a:endParaRPr b="1" sz="1400" u="sng"/>
          </a:p>
          <a:p>
            <a:pPr indent="0" lvl="0" marL="0" rtl="0" algn="l">
              <a:lnSpc>
                <a:spcPct val="115000"/>
              </a:lnSpc>
              <a:spcBef>
                <a:spcPts val="0"/>
              </a:spcBef>
              <a:spcAft>
                <a:spcPts val="0"/>
              </a:spcAft>
              <a:buSzPts val="1200"/>
              <a:buNone/>
            </a:pPr>
            <a:r>
              <a:t/>
            </a:r>
            <a:endParaRPr sz="1400"/>
          </a:p>
          <a:p>
            <a:pPr indent="0" lvl="0" marL="0" rtl="0" algn="l">
              <a:lnSpc>
                <a:spcPct val="115000"/>
              </a:lnSpc>
              <a:spcBef>
                <a:spcPts val="0"/>
              </a:spcBef>
              <a:spcAft>
                <a:spcPts val="0"/>
              </a:spcAft>
              <a:buSzPts val="1200"/>
              <a:buNone/>
            </a:pPr>
            <a:r>
              <a:t/>
            </a:r>
            <a:endParaRPr/>
          </a:p>
          <a:p>
            <a:pPr indent="0" lvl="0" marL="0" rtl="0" algn="l">
              <a:lnSpc>
                <a:spcPct val="115000"/>
              </a:lnSpc>
              <a:spcBef>
                <a:spcPts val="1600"/>
              </a:spcBef>
              <a:spcAft>
                <a:spcPts val="1600"/>
              </a:spcAft>
              <a:buClr>
                <a:schemeClr val="dk1"/>
              </a:buClr>
              <a:buSzPts val="1100"/>
              <a:buFont typeface="Arial"/>
              <a:buNone/>
            </a:pPr>
            <a:r>
              <a:t/>
            </a:r>
            <a:endParaRPr/>
          </a:p>
        </p:txBody>
      </p:sp>
      <p:sp>
        <p:nvSpPr>
          <p:cNvPr id="304" name="Google Shape;304;p45"/>
          <p:cNvSpPr txBox="1"/>
          <p:nvPr>
            <p:ph idx="1" type="body"/>
          </p:nvPr>
        </p:nvSpPr>
        <p:spPr>
          <a:xfrm>
            <a:off x="6024300" y="1804775"/>
            <a:ext cx="2808000" cy="29928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GB" sz="1400" u="sng"/>
              <a:t>Curves</a:t>
            </a:r>
            <a:endParaRPr b="1" sz="1400" u="sng"/>
          </a:p>
          <a:p>
            <a:pPr indent="0" lvl="0" marL="0" rtl="0" algn="l">
              <a:lnSpc>
                <a:spcPct val="115000"/>
              </a:lnSpc>
              <a:spcBef>
                <a:spcPts val="0"/>
              </a:spcBef>
              <a:spcAft>
                <a:spcPts val="0"/>
              </a:spcAft>
              <a:buClr>
                <a:schemeClr val="dk1"/>
              </a:buClr>
              <a:buSzPts val="1100"/>
              <a:buFont typeface="Arial"/>
              <a:buNone/>
            </a:pPr>
            <a:r>
              <a:rPr b="1" lang="en-GB"/>
              <a:t>Purpose:</a:t>
            </a:r>
            <a:r>
              <a:rPr lang="en-GB"/>
              <a:t> </a:t>
            </a:r>
            <a:endParaRPr/>
          </a:p>
          <a:p>
            <a:pPr indent="0" lvl="0" marL="0" rtl="0" algn="l">
              <a:lnSpc>
                <a:spcPct val="115000"/>
              </a:lnSpc>
              <a:spcBef>
                <a:spcPts val="0"/>
              </a:spcBef>
              <a:spcAft>
                <a:spcPts val="0"/>
              </a:spcAft>
              <a:buClr>
                <a:schemeClr val="dk1"/>
              </a:buClr>
              <a:buSzPts val="1100"/>
              <a:buFont typeface="Arial"/>
              <a:buNone/>
            </a:pPr>
            <a:r>
              <a:rPr lang="en-GB" sz="1000"/>
              <a:t>To adjust the amount of shadows / highlights and midtones in an image</a:t>
            </a:r>
            <a:endParaRPr sz="1000"/>
          </a:p>
          <a:p>
            <a:pPr indent="0" lvl="0" marL="0" rtl="0" algn="l">
              <a:lnSpc>
                <a:spcPct val="115000"/>
              </a:lnSpc>
              <a:spcBef>
                <a:spcPts val="0"/>
              </a:spcBef>
              <a:spcAft>
                <a:spcPts val="0"/>
              </a:spcAft>
              <a:buClr>
                <a:schemeClr val="dk1"/>
              </a:buClr>
              <a:buSzPts val="1100"/>
              <a:buFont typeface="Arial"/>
              <a:buNone/>
            </a:pPr>
            <a:r>
              <a:rPr b="1" lang="en-GB"/>
              <a:t>Location in Photoshop:</a:t>
            </a:r>
            <a:endParaRPr b="1"/>
          </a:p>
          <a:p>
            <a:pPr indent="0" lvl="0" marL="0" rtl="0" algn="l">
              <a:lnSpc>
                <a:spcPct val="115000"/>
              </a:lnSpc>
              <a:spcBef>
                <a:spcPts val="0"/>
              </a:spcBef>
              <a:spcAft>
                <a:spcPts val="0"/>
              </a:spcAft>
              <a:buClr>
                <a:schemeClr val="dk1"/>
              </a:buClr>
              <a:buSzPts val="1100"/>
              <a:buFont typeface="Arial"/>
              <a:buNone/>
            </a:pPr>
            <a:r>
              <a:rPr lang="en-GB" sz="1000"/>
              <a:t>Image / Adjustments / Curves</a:t>
            </a:r>
            <a:endParaRPr sz="1000"/>
          </a:p>
          <a:p>
            <a:pPr indent="0" lvl="0" marL="0" rtl="0" algn="l">
              <a:lnSpc>
                <a:spcPct val="115000"/>
              </a:lnSpc>
              <a:spcBef>
                <a:spcPts val="0"/>
              </a:spcBef>
              <a:spcAft>
                <a:spcPts val="0"/>
              </a:spcAft>
              <a:buClr>
                <a:schemeClr val="dk1"/>
              </a:buClr>
              <a:buSzPts val="1100"/>
              <a:buFont typeface="Arial"/>
              <a:buNone/>
            </a:pPr>
            <a:r>
              <a:rPr lang="en-GB" sz="1000"/>
              <a:t>Adjustment Layers</a:t>
            </a:r>
            <a:endParaRPr sz="1000"/>
          </a:p>
          <a:p>
            <a:pPr indent="0" lvl="0" marL="0" rtl="0" algn="l">
              <a:lnSpc>
                <a:spcPct val="115000"/>
              </a:lnSpc>
              <a:spcBef>
                <a:spcPts val="0"/>
              </a:spcBef>
              <a:spcAft>
                <a:spcPts val="0"/>
              </a:spcAft>
              <a:buClr>
                <a:schemeClr val="dk1"/>
              </a:buClr>
              <a:buSzPts val="1100"/>
              <a:buFont typeface="Arial"/>
              <a:buNone/>
            </a:pPr>
            <a:r>
              <a:rPr b="1" lang="en-GB"/>
              <a:t>Potential Problems:</a:t>
            </a:r>
            <a:r>
              <a:rPr lang="en-GB" sz="1400"/>
              <a:t> </a:t>
            </a:r>
            <a:endParaRPr sz="1400"/>
          </a:p>
          <a:p>
            <a:pPr indent="0" lvl="0" marL="0" rtl="0" algn="l">
              <a:lnSpc>
                <a:spcPct val="115000"/>
              </a:lnSpc>
              <a:spcBef>
                <a:spcPts val="0"/>
              </a:spcBef>
              <a:spcAft>
                <a:spcPts val="0"/>
              </a:spcAft>
              <a:buClr>
                <a:schemeClr val="dk1"/>
              </a:buClr>
              <a:buSzPts val="1100"/>
              <a:buFont typeface="Arial"/>
              <a:buNone/>
            </a:pPr>
            <a:r>
              <a:rPr lang="en-GB" sz="1000"/>
              <a:t>Adding too much highlight or shadow</a:t>
            </a:r>
            <a:endParaRPr sz="1000"/>
          </a:p>
          <a:p>
            <a:pPr indent="0" lvl="0" marL="0" rtl="0" algn="l">
              <a:lnSpc>
                <a:spcPct val="115000"/>
              </a:lnSpc>
              <a:spcBef>
                <a:spcPts val="0"/>
              </a:spcBef>
              <a:spcAft>
                <a:spcPts val="0"/>
              </a:spcAft>
              <a:buClr>
                <a:schemeClr val="dk1"/>
              </a:buClr>
              <a:buSzPts val="1100"/>
              <a:buFont typeface="Arial"/>
              <a:buNone/>
            </a:pPr>
            <a:r>
              <a:rPr b="1" lang="en-GB"/>
              <a:t>Potential Solutions:</a:t>
            </a:r>
            <a:r>
              <a:rPr lang="en-GB" sz="1400"/>
              <a:t> </a:t>
            </a:r>
            <a:endParaRPr sz="1400"/>
          </a:p>
          <a:p>
            <a:pPr indent="0" lvl="0" marL="0" rtl="0" algn="l">
              <a:lnSpc>
                <a:spcPct val="115000"/>
              </a:lnSpc>
              <a:spcBef>
                <a:spcPts val="0"/>
              </a:spcBef>
              <a:spcAft>
                <a:spcPts val="0"/>
              </a:spcAft>
              <a:buClr>
                <a:schemeClr val="dk1"/>
              </a:buClr>
              <a:buSzPts val="1100"/>
              <a:buFont typeface="Arial"/>
              <a:buNone/>
            </a:pPr>
            <a:r>
              <a:rPr lang="en-GB" sz="1000"/>
              <a:t>Using the Adjustment Layer instead so any mistakes can be corrected.</a:t>
            </a:r>
            <a:endParaRPr b="1" sz="1400" u="sng"/>
          </a:p>
          <a:p>
            <a:pPr indent="0" lvl="0" marL="0" rtl="0" algn="l">
              <a:lnSpc>
                <a:spcPct val="115000"/>
              </a:lnSpc>
              <a:spcBef>
                <a:spcPts val="0"/>
              </a:spcBef>
              <a:spcAft>
                <a:spcPts val="0"/>
              </a:spcAft>
              <a:buClr>
                <a:schemeClr val="dk1"/>
              </a:buClr>
              <a:buSzPts val="1100"/>
              <a:buFont typeface="Arial"/>
              <a:buNone/>
            </a:pPr>
            <a:r>
              <a:t/>
            </a:r>
            <a:endParaRPr b="1" sz="1400" u="sng"/>
          </a:p>
        </p:txBody>
      </p:sp>
      <p:pic>
        <p:nvPicPr>
          <p:cNvPr id="305" name="Google Shape;305;p45"/>
          <p:cNvPicPr preferRelativeResize="0"/>
          <p:nvPr/>
        </p:nvPicPr>
        <p:blipFill rotWithShape="1">
          <a:blip r:embed="rId3">
            <a:alphaModFix/>
          </a:blip>
          <a:srcRect b="0" l="0" r="0" t="0"/>
          <a:stretch/>
        </p:blipFill>
        <p:spPr>
          <a:xfrm>
            <a:off x="8571300" y="0"/>
            <a:ext cx="572700" cy="572700"/>
          </a:xfrm>
          <a:prstGeom prst="rect">
            <a:avLst/>
          </a:prstGeom>
          <a:noFill/>
          <a:ln>
            <a:noFill/>
          </a:ln>
        </p:spPr>
      </p:pic>
      <p:pic>
        <p:nvPicPr>
          <p:cNvPr id="306" name="Google Shape;306;p45"/>
          <p:cNvPicPr preferRelativeResize="0"/>
          <p:nvPr/>
        </p:nvPicPr>
        <p:blipFill rotWithShape="1">
          <a:blip r:embed="rId3">
            <a:alphaModFix/>
          </a:blip>
          <a:srcRect b="0" l="0" r="0" t="0"/>
          <a:stretch/>
        </p:blipFill>
        <p:spPr>
          <a:xfrm>
            <a:off x="7998600" y="0"/>
            <a:ext cx="572700" cy="572700"/>
          </a:xfrm>
          <a:prstGeom prst="rect">
            <a:avLst/>
          </a:prstGeom>
          <a:noFill/>
          <a:ln>
            <a:noFill/>
          </a:ln>
        </p:spPr>
      </p:pic>
      <p:pic>
        <p:nvPicPr>
          <p:cNvPr id="307" name="Google Shape;307;p45"/>
          <p:cNvPicPr preferRelativeResize="0"/>
          <p:nvPr/>
        </p:nvPicPr>
        <p:blipFill rotWithShape="1">
          <a:blip r:embed="rId3">
            <a:alphaModFix/>
          </a:blip>
          <a:srcRect b="0" l="0" r="0" t="0"/>
          <a:stretch/>
        </p:blipFill>
        <p:spPr>
          <a:xfrm>
            <a:off x="311700" y="1322525"/>
            <a:ext cx="482250" cy="482250"/>
          </a:xfrm>
          <a:prstGeom prst="rect">
            <a:avLst/>
          </a:prstGeom>
          <a:noFill/>
          <a:ln>
            <a:noFill/>
          </a:ln>
        </p:spPr>
      </p:pic>
      <p:pic>
        <p:nvPicPr>
          <p:cNvPr id="308" name="Google Shape;308;p45"/>
          <p:cNvPicPr preferRelativeResize="0"/>
          <p:nvPr/>
        </p:nvPicPr>
        <p:blipFill rotWithShape="1">
          <a:blip r:embed="rId3">
            <a:alphaModFix/>
          </a:blip>
          <a:srcRect b="0" l="0" r="0" t="0"/>
          <a:stretch/>
        </p:blipFill>
        <p:spPr>
          <a:xfrm>
            <a:off x="3168000" y="1322525"/>
            <a:ext cx="482250" cy="482250"/>
          </a:xfrm>
          <a:prstGeom prst="rect">
            <a:avLst/>
          </a:prstGeom>
          <a:noFill/>
          <a:ln>
            <a:noFill/>
          </a:ln>
        </p:spPr>
      </p:pic>
      <p:pic>
        <p:nvPicPr>
          <p:cNvPr id="309" name="Google Shape;309;p45"/>
          <p:cNvPicPr preferRelativeResize="0"/>
          <p:nvPr/>
        </p:nvPicPr>
        <p:blipFill rotWithShape="1">
          <a:blip r:embed="rId3">
            <a:alphaModFix/>
          </a:blip>
          <a:srcRect b="0" l="0" r="0" t="0"/>
          <a:stretch/>
        </p:blipFill>
        <p:spPr>
          <a:xfrm>
            <a:off x="6030387" y="1322525"/>
            <a:ext cx="482250" cy="482250"/>
          </a:xfrm>
          <a:prstGeom prst="rect">
            <a:avLst/>
          </a:prstGeom>
          <a:noFill/>
          <a:ln>
            <a:noFill/>
          </a:ln>
        </p:spPr>
      </p:pic>
      <p:pic>
        <p:nvPicPr>
          <p:cNvPr id="310" name="Google Shape;310;p45"/>
          <p:cNvPicPr preferRelativeResize="0"/>
          <p:nvPr/>
        </p:nvPicPr>
        <p:blipFill rotWithShape="1">
          <a:blip r:embed="rId3">
            <a:alphaModFix/>
          </a:blip>
          <a:srcRect b="0" l="0" r="0" t="0"/>
          <a:stretch/>
        </p:blipFill>
        <p:spPr>
          <a:xfrm>
            <a:off x="793950" y="1322525"/>
            <a:ext cx="482250" cy="482250"/>
          </a:xfrm>
          <a:prstGeom prst="rect">
            <a:avLst/>
          </a:prstGeom>
          <a:noFill/>
          <a:ln>
            <a:noFill/>
          </a:ln>
        </p:spPr>
      </p:pic>
      <p:pic>
        <p:nvPicPr>
          <p:cNvPr id="311" name="Google Shape;311;p45"/>
          <p:cNvPicPr preferRelativeResize="0"/>
          <p:nvPr/>
        </p:nvPicPr>
        <p:blipFill rotWithShape="1">
          <a:blip r:embed="rId3">
            <a:alphaModFix/>
          </a:blip>
          <a:srcRect b="0" l="0" r="0" t="0"/>
          <a:stretch/>
        </p:blipFill>
        <p:spPr>
          <a:xfrm>
            <a:off x="3650250" y="1322525"/>
            <a:ext cx="482250" cy="482250"/>
          </a:xfrm>
          <a:prstGeom prst="rect">
            <a:avLst/>
          </a:prstGeom>
          <a:noFill/>
          <a:ln>
            <a:noFill/>
          </a:ln>
        </p:spPr>
      </p:pic>
      <p:pic>
        <p:nvPicPr>
          <p:cNvPr id="312" name="Google Shape;312;p45"/>
          <p:cNvPicPr preferRelativeResize="0"/>
          <p:nvPr/>
        </p:nvPicPr>
        <p:blipFill rotWithShape="1">
          <a:blip r:embed="rId3">
            <a:alphaModFix/>
          </a:blip>
          <a:srcRect b="0" l="0" r="0" t="0"/>
          <a:stretch/>
        </p:blipFill>
        <p:spPr>
          <a:xfrm>
            <a:off x="6506550" y="1322525"/>
            <a:ext cx="482250" cy="4822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 name="Shape 316"/>
        <p:cNvGrpSpPr/>
        <p:nvPr/>
      </p:nvGrpSpPr>
      <p:grpSpPr>
        <a:xfrm>
          <a:off x="0" y="0"/>
          <a:ext cx="0" cy="0"/>
          <a:chOff x="0" y="0"/>
          <a:chExt cx="0" cy="0"/>
        </a:xfrm>
      </p:grpSpPr>
      <p:sp>
        <p:nvSpPr>
          <p:cNvPr id="317" name="Google Shape;317;p46"/>
          <p:cNvSpPr txBox="1"/>
          <p:nvPr>
            <p:ph idx="1" type="body"/>
          </p:nvPr>
        </p:nvSpPr>
        <p:spPr>
          <a:xfrm>
            <a:off x="311700" y="1804775"/>
            <a:ext cx="2808000" cy="29928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rPr b="1" lang="en-GB" sz="1400" u="sng"/>
              <a:t>Layer Masks</a:t>
            </a:r>
            <a:endParaRPr b="1" sz="1400" u="sng"/>
          </a:p>
          <a:p>
            <a:pPr indent="0" lvl="0" marL="0" rtl="0" algn="l">
              <a:lnSpc>
                <a:spcPct val="115000"/>
              </a:lnSpc>
              <a:spcBef>
                <a:spcPts val="0"/>
              </a:spcBef>
              <a:spcAft>
                <a:spcPts val="0"/>
              </a:spcAft>
              <a:buSzPts val="1200"/>
              <a:buNone/>
            </a:pPr>
            <a:r>
              <a:rPr b="1" lang="en-GB"/>
              <a:t>Purpose:</a:t>
            </a:r>
            <a:r>
              <a:rPr lang="en-GB"/>
              <a:t> </a:t>
            </a:r>
            <a:endParaRPr/>
          </a:p>
          <a:p>
            <a:pPr indent="0" lvl="0" marL="0" rtl="0" algn="l">
              <a:lnSpc>
                <a:spcPct val="115000"/>
              </a:lnSpc>
              <a:spcBef>
                <a:spcPts val="0"/>
              </a:spcBef>
              <a:spcAft>
                <a:spcPts val="0"/>
              </a:spcAft>
              <a:buSzPts val="1200"/>
              <a:buNone/>
            </a:pPr>
            <a:r>
              <a:rPr lang="en-GB" sz="1000"/>
              <a:t>To add and remove parts of a layer temporarily</a:t>
            </a:r>
            <a:endParaRPr sz="1000"/>
          </a:p>
          <a:p>
            <a:pPr indent="0" lvl="0" marL="0" rtl="0" algn="l">
              <a:lnSpc>
                <a:spcPct val="115000"/>
              </a:lnSpc>
              <a:spcBef>
                <a:spcPts val="0"/>
              </a:spcBef>
              <a:spcAft>
                <a:spcPts val="0"/>
              </a:spcAft>
              <a:buSzPts val="1200"/>
              <a:buNone/>
            </a:pPr>
            <a:r>
              <a:rPr b="1" lang="en-GB"/>
              <a:t>Location in Photoshop:</a:t>
            </a:r>
            <a:endParaRPr b="1"/>
          </a:p>
          <a:p>
            <a:pPr indent="0" lvl="0" marL="0" rtl="0" algn="l">
              <a:lnSpc>
                <a:spcPct val="115000"/>
              </a:lnSpc>
              <a:spcBef>
                <a:spcPts val="0"/>
              </a:spcBef>
              <a:spcAft>
                <a:spcPts val="0"/>
              </a:spcAft>
              <a:buSzPts val="1200"/>
              <a:buNone/>
            </a:pPr>
            <a:r>
              <a:rPr lang="en-GB" sz="1000"/>
              <a:t>Layers / Add Layer Mask</a:t>
            </a:r>
            <a:endParaRPr sz="1000"/>
          </a:p>
          <a:p>
            <a:pPr indent="0" lvl="0" marL="0" rtl="0" algn="l">
              <a:lnSpc>
                <a:spcPct val="115000"/>
              </a:lnSpc>
              <a:spcBef>
                <a:spcPts val="0"/>
              </a:spcBef>
              <a:spcAft>
                <a:spcPts val="0"/>
              </a:spcAft>
              <a:buSzPts val="1200"/>
              <a:buNone/>
            </a:pPr>
            <a:r>
              <a:rPr b="1" lang="en-GB"/>
              <a:t>Potential Problems:</a:t>
            </a:r>
            <a:r>
              <a:rPr lang="en-GB" sz="1400"/>
              <a:t> </a:t>
            </a:r>
            <a:endParaRPr sz="1400"/>
          </a:p>
          <a:p>
            <a:pPr indent="0" lvl="0" marL="0" rtl="0" algn="l">
              <a:lnSpc>
                <a:spcPct val="115000"/>
              </a:lnSpc>
              <a:spcBef>
                <a:spcPts val="0"/>
              </a:spcBef>
              <a:spcAft>
                <a:spcPts val="0"/>
              </a:spcAft>
              <a:buSzPts val="1200"/>
              <a:buNone/>
            </a:pPr>
            <a:r>
              <a:rPr lang="en-GB" sz="1000"/>
              <a:t>Erasing too much of a layer</a:t>
            </a:r>
            <a:endParaRPr sz="1000"/>
          </a:p>
          <a:p>
            <a:pPr indent="0" lvl="0" marL="0" rtl="0" algn="l">
              <a:lnSpc>
                <a:spcPct val="115000"/>
              </a:lnSpc>
              <a:spcBef>
                <a:spcPts val="0"/>
              </a:spcBef>
              <a:spcAft>
                <a:spcPts val="0"/>
              </a:spcAft>
              <a:buSzPts val="1200"/>
              <a:buNone/>
            </a:pPr>
            <a:r>
              <a:rPr b="1" lang="en-GB"/>
              <a:t>Potential Solutions:</a:t>
            </a:r>
            <a:r>
              <a:rPr lang="en-GB" sz="1400"/>
              <a:t> </a:t>
            </a:r>
            <a:endParaRPr sz="1400"/>
          </a:p>
          <a:p>
            <a:pPr indent="0" lvl="0" marL="0" rtl="0" algn="l">
              <a:lnSpc>
                <a:spcPct val="115000"/>
              </a:lnSpc>
              <a:spcBef>
                <a:spcPts val="0"/>
              </a:spcBef>
              <a:spcAft>
                <a:spcPts val="0"/>
              </a:spcAft>
              <a:buSzPts val="1200"/>
              <a:buNone/>
            </a:pPr>
            <a:r>
              <a:rPr lang="en-GB" sz="1000"/>
              <a:t>Changing your brush colour from black to white to paint erased areas back in</a:t>
            </a:r>
            <a:endParaRPr sz="1000"/>
          </a:p>
          <a:p>
            <a:pPr indent="0" lvl="0" marL="0" rtl="0" algn="l">
              <a:lnSpc>
                <a:spcPct val="115000"/>
              </a:lnSpc>
              <a:spcBef>
                <a:spcPts val="0"/>
              </a:spcBef>
              <a:spcAft>
                <a:spcPts val="0"/>
              </a:spcAft>
              <a:buSzPts val="1200"/>
              <a:buNone/>
            </a:pPr>
            <a:r>
              <a:t/>
            </a:r>
            <a:endParaRPr b="1" u="sng"/>
          </a:p>
          <a:p>
            <a:pPr indent="0" lvl="0" marL="0" rtl="0" algn="l">
              <a:lnSpc>
                <a:spcPct val="115000"/>
              </a:lnSpc>
              <a:spcBef>
                <a:spcPts val="0"/>
              </a:spcBef>
              <a:spcAft>
                <a:spcPts val="0"/>
              </a:spcAft>
              <a:buSzPts val="1200"/>
              <a:buNone/>
            </a:pPr>
            <a:r>
              <a:t/>
            </a:r>
            <a:endParaRPr/>
          </a:p>
          <a:p>
            <a:pPr indent="0" lvl="0" marL="0" rtl="0" algn="l">
              <a:lnSpc>
                <a:spcPct val="115000"/>
              </a:lnSpc>
              <a:spcBef>
                <a:spcPts val="1600"/>
              </a:spcBef>
              <a:spcAft>
                <a:spcPts val="1600"/>
              </a:spcAft>
              <a:buSzPts val="1200"/>
              <a:buNone/>
            </a:pPr>
            <a:r>
              <a:t/>
            </a:r>
            <a:endParaRPr/>
          </a:p>
        </p:txBody>
      </p:sp>
      <p:sp>
        <p:nvSpPr>
          <p:cNvPr id="318" name="Google Shape;318;p46"/>
          <p:cNvSpPr txBox="1"/>
          <p:nvPr>
            <p:ph type="title"/>
          </p:nvPr>
        </p:nvSpPr>
        <p:spPr>
          <a:xfrm>
            <a:off x="311700" y="597425"/>
            <a:ext cx="8520600" cy="572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b="1" lang="en-GB"/>
              <a:t>GUIDANCE FOR DIGITAL TOOLS</a:t>
            </a:r>
            <a:endParaRPr/>
          </a:p>
        </p:txBody>
      </p:sp>
      <p:sp>
        <p:nvSpPr>
          <p:cNvPr id="319" name="Google Shape;319;p46"/>
          <p:cNvSpPr txBox="1"/>
          <p:nvPr>
            <p:ph idx="1" type="body"/>
          </p:nvPr>
        </p:nvSpPr>
        <p:spPr>
          <a:xfrm>
            <a:off x="3168000" y="1804775"/>
            <a:ext cx="2808000" cy="29928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1400" u="sng"/>
              <a:t>Blending Options</a:t>
            </a:r>
            <a:endParaRPr b="1" sz="1400" u="sng"/>
          </a:p>
          <a:p>
            <a:pPr indent="0" lvl="0" marL="0" rtl="0" algn="l">
              <a:lnSpc>
                <a:spcPct val="100000"/>
              </a:lnSpc>
              <a:spcBef>
                <a:spcPts val="0"/>
              </a:spcBef>
              <a:spcAft>
                <a:spcPts val="0"/>
              </a:spcAft>
              <a:buClr>
                <a:schemeClr val="dk1"/>
              </a:buClr>
              <a:buSzPts val="1100"/>
              <a:buFont typeface="Arial"/>
              <a:buNone/>
            </a:pPr>
            <a:r>
              <a:rPr b="1" lang="en-GB"/>
              <a:t>Purpose:</a:t>
            </a:r>
            <a:r>
              <a:rPr lang="en-GB"/>
              <a:t> </a:t>
            </a:r>
            <a:endParaRPr/>
          </a:p>
          <a:p>
            <a:pPr indent="0" lvl="0" marL="0" rtl="0" algn="l">
              <a:lnSpc>
                <a:spcPct val="115000"/>
              </a:lnSpc>
              <a:spcBef>
                <a:spcPts val="0"/>
              </a:spcBef>
              <a:spcAft>
                <a:spcPts val="0"/>
              </a:spcAft>
              <a:buClr>
                <a:schemeClr val="dk1"/>
              </a:buClr>
              <a:buSzPts val="1100"/>
              <a:buFont typeface="Arial"/>
              <a:buNone/>
            </a:pPr>
            <a:r>
              <a:rPr lang="en-GB" sz="1000"/>
              <a:t>To add special effects to a layer</a:t>
            </a:r>
            <a:endParaRPr sz="1000"/>
          </a:p>
          <a:p>
            <a:pPr indent="0" lvl="0" marL="0" rtl="0" algn="l">
              <a:lnSpc>
                <a:spcPct val="115000"/>
              </a:lnSpc>
              <a:spcBef>
                <a:spcPts val="0"/>
              </a:spcBef>
              <a:spcAft>
                <a:spcPts val="0"/>
              </a:spcAft>
              <a:buClr>
                <a:schemeClr val="dk1"/>
              </a:buClr>
              <a:buSzPts val="1100"/>
              <a:buFont typeface="Arial"/>
              <a:buNone/>
            </a:pPr>
            <a:r>
              <a:rPr b="1" lang="en-GB"/>
              <a:t>Location in Photoshop:</a:t>
            </a:r>
            <a:endParaRPr b="1"/>
          </a:p>
          <a:p>
            <a:pPr indent="0" lvl="0" marL="0" rtl="0" algn="l">
              <a:lnSpc>
                <a:spcPct val="115000"/>
              </a:lnSpc>
              <a:spcBef>
                <a:spcPts val="0"/>
              </a:spcBef>
              <a:spcAft>
                <a:spcPts val="0"/>
              </a:spcAft>
              <a:buClr>
                <a:schemeClr val="dk1"/>
              </a:buClr>
              <a:buSzPts val="1100"/>
              <a:buFont typeface="Arial"/>
              <a:buNone/>
            </a:pPr>
            <a:r>
              <a:rPr lang="en-GB" sz="1000"/>
              <a:t>Right Click / Blending Options</a:t>
            </a:r>
            <a:endParaRPr sz="1000"/>
          </a:p>
          <a:p>
            <a:pPr indent="0" lvl="0" marL="0" rtl="0" algn="l">
              <a:lnSpc>
                <a:spcPct val="115000"/>
              </a:lnSpc>
              <a:spcBef>
                <a:spcPts val="0"/>
              </a:spcBef>
              <a:spcAft>
                <a:spcPts val="0"/>
              </a:spcAft>
              <a:buClr>
                <a:schemeClr val="dk1"/>
              </a:buClr>
              <a:buSzPts val="1100"/>
              <a:buFont typeface="Arial"/>
              <a:buNone/>
            </a:pPr>
            <a:r>
              <a:rPr b="1" lang="en-GB"/>
              <a:t>Potential Problems:</a:t>
            </a:r>
            <a:r>
              <a:rPr lang="en-GB" sz="1400"/>
              <a:t> </a:t>
            </a:r>
            <a:endParaRPr sz="1400"/>
          </a:p>
          <a:p>
            <a:pPr indent="0" lvl="0" marL="0" rtl="0" algn="l">
              <a:lnSpc>
                <a:spcPct val="115000"/>
              </a:lnSpc>
              <a:spcBef>
                <a:spcPts val="0"/>
              </a:spcBef>
              <a:spcAft>
                <a:spcPts val="0"/>
              </a:spcAft>
              <a:buClr>
                <a:schemeClr val="dk1"/>
              </a:buClr>
              <a:buSzPts val="1100"/>
              <a:buFont typeface="Arial"/>
              <a:buNone/>
            </a:pPr>
            <a:r>
              <a:rPr lang="en-GB" sz="1000"/>
              <a:t>Adding an unwanted effect</a:t>
            </a:r>
            <a:endParaRPr sz="1000"/>
          </a:p>
          <a:p>
            <a:pPr indent="0" lvl="0" marL="0" rtl="0" algn="l">
              <a:lnSpc>
                <a:spcPct val="115000"/>
              </a:lnSpc>
              <a:spcBef>
                <a:spcPts val="0"/>
              </a:spcBef>
              <a:spcAft>
                <a:spcPts val="0"/>
              </a:spcAft>
              <a:buClr>
                <a:schemeClr val="dk1"/>
              </a:buClr>
              <a:buSzPts val="1100"/>
              <a:buFont typeface="Arial"/>
              <a:buNone/>
            </a:pPr>
            <a:r>
              <a:rPr b="1" lang="en-GB"/>
              <a:t>Potential Solutions:</a:t>
            </a:r>
            <a:r>
              <a:rPr lang="en-GB" sz="1400"/>
              <a:t> </a:t>
            </a:r>
            <a:endParaRPr sz="1400"/>
          </a:p>
          <a:p>
            <a:pPr indent="0" lvl="0" marL="0" rtl="0" algn="l">
              <a:lnSpc>
                <a:spcPct val="115000"/>
              </a:lnSpc>
              <a:spcBef>
                <a:spcPts val="0"/>
              </a:spcBef>
              <a:spcAft>
                <a:spcPts val="0"/>
              </a:spcAft>
              <a:buClr>
                <a:schemeClr val="dk1"/>
              </a:buClr>
              <a:buSzPts val="1100"/>
              <a:buFont typeface="Arial"/>
              <a:buNone/>
            </a:pPr>
            <a:r>
              <a:rPr lang="en-GB" sz="1000"/>
              <a:t>Right Click / Clear Layer Style will remove effects</a:t>
            </a:r>
            <a:endParaRPr b="1" sz="1400" u="sng"/>
          </a:p>
          <a:p>
            <a:pPr indent="0" lvl="0" marL="0" rtl="0" algn="l">
              <a:lnSpc>
                <a:spcPct val="115000"/>
              </a:lnSpc>
              <a:spcBef>
                <a:spcPts val="0"/>
              </a:spcBef>
              <a:spcAft>
                <a:spcPts val="1600"/>
              </a:spcAft>
              <a:buClr>
                <a:schemeClr val="dk1"/>
              </a:buClr>
              <a:buSzPts val="1100"/>
              <a:buFont typeface="Arial"/>
              <a:buNone/>
            </a:pPr>
            <a:r>
              <a:t/>
            </a:r>
            <a:endParaRPr/>
          </a:p>
        </p:txBody>
      </p:sp>
      <p:sp>
        <p:nvSpPr>
          <p:cNvPr id="320" name="Google Shape;320;p46"/>
          <p:cNvSpPr txBox="1"/>
          <p:nvPr>
            <p:ph idx="1" type="body"/>
          </p:nvPr>
        </p:nvSpPr>
        <p:spPr>
          <a:xfrm>
            <a:off x="6024300" y="1804775"/>
            <a:ext cx="2808000" cy="29928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1400" u="sng"/>
              <a:t>Layer Modes</a:t>
            </a:r>
            <a:endParaRPr b="1" sz="1400" u="sng"/>
          </a:p>
          <a:p>
            <a:pPr indent="0" lvl="0" marL="0" rtl="0" algn="l">
              <a:lnSpc>
                <a:spcPct val="115000"/>
              </a:lnSpc>
              <a:spcBef>
                <a:spcPts val="0"/>
              </a:spcBef>
              <a:spcAft>
                <a:spcPts val="0"/>
              </a:spcAft>
              <a:buClr>
                <a:schemeClr val="dk1"/>
              </a:buClr>
              <a:buSzPts val="1100"/>
              <a:buFont typeface="Arial"/>
              <a:buNone/>
            </a:pPr>
            <a:r>
              <a:rPr b="1" lang="en-GB"/>
              <a:t>Purpose:</a:t>
            </a:r>
            <a:r>
              <a:rPr lang="en-GB"/>
              <a:t> </a:t>
            </a:r>
            <a:endParaRPr/>
          </a:p>
          <a:p>
            <a:pPr indent="0" lvl="0" marL="0" rtl="0" algn="l">
              <a:lnSpc>
                <a:spcPct val="115000"/>
              </a:lnSpc>
              <a:spcBef>
                <a:spcPts val="0"/>
              </a:spcBef>
              <a:spcAft>
                <a:spcPts val="0"/>
              </a:spcAft>
              <a:buClr>
                <a:schemeClr val="dk1"/>
              </a:buClr>
              <a:buSzPts val="1100"/>
              <a:buFont typeface="Arial"/>
              <a:buNone/>
            </a:pPr>
            <a:r>
              <a:rPr lang="en-GB" sz="1000"/>
              <a:t>To blend two layers together in different ways</a:t>
            </a:r>
            <a:endParaRPr sz="1000"/>
          </a:p>
          <a:p>
            <a:pPr indent="0" lvl="0" marL="0" rtl="0" algn="l">
              <a:lnSpc>
                <a:spcPct val="115000"/>
              </a:lnSpc>
              <a:spcBef>
                <a:spcPts val="0"/>
              </a:spcBef>
              <a:spcAft>
                <a:spcPts val="0"/>
              </a:spcAft>
              <a:buClr>
                <a:schemeClr val="dk1"/>
              </a:buClr>
              <a:buSzPts val="1100"/>
              <a:buFont typeface="Arial"/>
              <a:buNone/>
            </a:pPr>
            <a:r>
              <a:rPr b="1" lang="en-GB"/>
              <a:t>Location in Photoshop:</a:t>
            </a:r>
            <a:endParaRPr b="1"/>
          </a:p>
          <a:p>
            <a:pPr indent="0" lvl="0" marL="0" rtl="0" algn="l">
              <a:lnSpc>
                <a:spcPct val="115000"/>
              </a:lnSpc>
              <a:spcBef>
                <a:spcPts val="0"/>
              </a:spcBef>
              <a:spcAft>
                <a:spcPts val="0"/>
              </a:spcAft>
              <a:buClr>
                <a:schemeClr val="dk1"/>
              </a:buClr>
              <a:buSzPts val="1100"/>
              <a:buFont typeface="Arial"/>
              <a:buNone/>
            </a:pPr>
            <a:r>
              <a:rPr lang="en-GB" sz="1000"/>
              <a:t>Above the Layers Panel. The dialog box default is “Normal”</a:t>
            </a:r>
            <a:endParaRPr sz="1000"/>
          </a:p>
          <a:p>
            <a:pPr indent="0" lvl="0" marL="0" rtl="0" algn="l">
              <a:lnSpc>
                <a:spcPct val="115000"/>
              </a:lnSpc>
              <a:spcBef>
                <a:spcPts val="0"/>
              </a:spcBef>
              <a:spcAft>
                <a:spcPts val="0"/>
              </a:spcAft>
              <a:buClr>
                <a:schemeClr val="dk1"/>
              </a:buClr>
              <a:buSzPts val="1100"/>
              <a:buFont typeface="Arial"/>
              <a:buNone/>
            </a:pPr>
            <a:r>
              <a:rPr b="1" lang="en-GB"/>
              <a:t>Potential Problems:</a:t>
            </a:r>
            <a:r>
              <a:rPr lang="en-GB" sz="1400"/>
              <a:t> </a:t>
            </a:r>
            <a:endParaRPr sz="1400"/>
          </a:p>
          <a:p>
            <a:pPr indent="0" lvl="0" marL="0" rtl="0" algn="l">
              <a:lnSpc>
                <a:spcPct val="115000"/>
              </a:lnSpc>
              <a:spcBef>
                <a:spcPts val="0"/>
              </a:spcBef>
              <a:spcAft>
                <a:spcPts val="0"/>
              </a:spcAft>
              <a:buClr>
                <a:schemeClr val="dk1"/>
              </a:buClr>
              <a:buSzPts val="1100"/>
              <a:buFont typeface="Arial"/>
              <a:buNone/>
            </a:pPr>
            <a:r>
              <a:rPr lang="en-GB" sz="1000"/>
              <a:t>Changing the Layer Mode to something that doesn’t look correct</a:t>
            </a:r>
            <a:endParaRPr sz="1000"/>
          </a:p>
          <a:p>
            <a:pPr indent="0" lvl="0" marL="0" rtl="0" algn="l">
              <a:lnSpc>
                <a:spcPct val="115000"/>
              </a:lnSpc>
              <a:spcBef>
                <a:spcPts val="0"/>
              </a:spcBef>
              <a:spcAft>
                <a:spcPts val="0"/>
              </a:spcAft>
              <a:buClr>
                <a:schemeClr val="dk1"/>
              </a:buClr>
              <a:buSzPts val="1100"/>
              <a:buFont typeface="Arial"/>
              <a:buNone/>
            </a:pPr>
            <a:r>
              <a:rPr b="1" lang="en-GB"/>
              <a:t>Potential Solutions:</a:t>
            </a:r>
            <a:r>
              <a:rPr lang="en-GB" sz="1400"/>
              <a:t> </a:t>
            </a:r>
            <a:endParaRPr sz="1400"/>
          </a:p>
          <a:p>
            <a:pPr indent="0" lvl="0" marL="0" rtl="0" algn="l">
              <a:lnSpc>
                <a:spcPct val="115000"/>
              </a:lnSpc>
              <a:spcBef>
                <a:spcPts val="0"/>
              </a:spcBef>
              <a:spcAft>
                <a:spcPts val="0"/>
              </a:spcAft>
              <a:buClr>
                <a:schemeClr val="dk1"/>
              </a:buClr>
              <a:buSzPts val="1100"/>
              <a:buFont typeface="Arial"/>
              <a:buNone/>
            </a:pPr>
            <a:r>
              <a:rPr lang="en-GB" sz="1000"/>
              <a:t>Reset the dialog box to “Normal” from the drop-down menu</a:t>
            </a:r>
            <a:endParaRPr b="1" sz="1400" u="sng"/>
          </a:p>
        </p:txBody>
      </p:sp>
      <p:pic>
        <p:nvPicPr>
          <p:cNvPr id="321" name="Google Shape;321;p46"/>
          <p:cNvPicPr preferRelativeResize="0"/>
          <p:nvPr/>
        </p:nvPicPr>
        <p:blipFill rotWithShape="1">
          <a:blip r:embed="rId3">
            <a:alphaModFix/>
          </a:blip>
          <a:srcRect b="0" l="0" r="0" t="0"/>
          <a:stretch/>
        </p:blipFill>
        <p:spPr>
          <a:xfrm>
            <a:off x="8571300" y="0"/>
            <a:ext cx="572700" cy="572700"/>
          </a:xfrm>
          <a:prstGeom prst="rect">
            <a:avLst/>
          </a:prstGeom>
          <a:noFill/>
          <a:ln>
            <a:noFill/>
          </a:ln>
        </p:spPr>
      </p:pic>
      <p:pic>
        <p:nvPicPr>
          <p:cNvPr id="322" name="Google Shape;322;p46"/>
          <p:cNvPicPr preferRelativeResize="0"/>
          <p:nvPr/>
        </p:nvPicPr>
        <p:blipFill rotWithShape="1">
          <a:blip r:embed="rId3">
            <a:alphaModFix/>
          </a:blip>
          <a:srcRect b="0" l="0" r="0" t="0"/>
          <a:stretch/>
        </p:blipFill>
        <p:spPr>
          <a:xfrm>
            <a:off x="7998600" y="0"/>
            <a:ext cx="572700" cy="572700"/>
          </a:xfrm>
          <a:prstGeom prst="rect">
            <a:avLst/>
          </a:prstGeom>
          <a:noFill/>
          <a:ln>
            <a:noFill/>
          </a:ln>
        </p:spPr>
      </p:pic>
      <p:pic>
        <p:nvPicPr>
          <p:cNvPr id="323" name="Google Shape;323;p46"/>
          <p:cNvPicPr preferRelativeResize="0"/>
          <p:nvPr/>
        </p:nvPicPr>
        <p:blipFill rotWithShape="1">
          <a:blip r:embed="rId3">
            <a:alphaModFix/>
          </a:blip>
          <a:srcRect b="0" l="0" r="0" t="0"/>
          <a:stretch/>
        </p:blipFill>
        <p:spPr>
          <a:xfrm>
            <a:off x="6512637" y="1322525"/>
            <a:ext cx="482250" cy="482250"/>
          </a:xfrm>
          <a:prstGeom prst="rect">
            <a:avLst/>
          </a:prstGeom>
          <a:noFill/>
          <a:ln>
            <a:noFill/>
          </a:ln>
        </p:spPr>
      </p:pic>
      <p:pic>
        <p:nvPicPr>
          <p:cNvPr id="324" name="Google Shape;324;p46"/>
          <p:cNvPicPr preferRelativeResize="0"/>
          <p:nvPr/>
        </p:nvPicPr>
        <p:blipFill rotWithShape="1">
          <a:blip r:embed="rId3">
            <a:alphaModFix/>
          </a:blip>
          <a:srcRect b="0" l="0" r="0" t="0"/>
          <a:stretch/>
        </p:blipFill>
        <p:spPr>
          <a:xfrm>
            <a:off x="6030387" y="1322525"/>
            <a:ext cx="482250" cy="482250"/>
          </a:xfrm>
          <a:prstGeom prst="rect">
            <a:avLst/>
          </a:prstGeom>
          <a:noFill/>
          <a:ln>
            <a:noFill/>
          </a:ln>
        </p:spPr>
      </p:pic>
      <p:pic>
        <p:nvPicPr>
          <p:cNvPr id="325" name="Google Shape;325;p46"/>
          <p:cNvPicPr preferRelativeResize="0"/>
          <p:nvPr/>
        </p:nvPicPr>
        <p:blipFill rotWithShape="1">
          <a:blip r:embed="rId3">
            <a:alphaModFix/>
          </a:blip>
          <a:srcRect b="0" l="0" r="0" t="0"/>
          <a:stretch/>
        </p:blipFill>
        <p:spPr>
          <a:xfrm>
            <a:off x="6994887" y="1322525"/>
            <a:ext cx="482250" cy="482250"/>
          </a:xfrm>
          <a:prstGeom prst="rect">
            <a:avLst/>
          </a:prstGeom>
          <a:noFill/>
          <a:ln>
            <a:noFill/>
          </a:ln>
        </p:spPr>
      </p:pic>
      <p:pic>
        <p:nvPicPr>
          <p:cNvPr id="326" name="Google Shape;326;p46"/>
          <p:cNvPicPr preferRelativeResize="0"/>
          <p:nvPr/>
        </p:nvPicPr>
        <p:blipFill rotWithShape="1">
          <a:blip r:embed="rId3">
            <a:alphaModFix/>
          </a:blip>
          <a:srcRect b="0" l="0" r="0" t="0"/>
          <a:stretch/>
        </p:blipFill>
        <p:spPr>
          <a:xfrm>
            <a:off x="3650262" y="1322525"/>
            <a:ext cx="482250" cy="482250"/>
          </a:xfrm>
          <a:prstGeom prst="rect">
            <a:avLst/>
          </a:prstGeom>
          <a:noFill/>
          <a:ln>
            <a:noFill/>
          </a:ln>
        </p:spPr>
      </p:pic>
      <p:pic>
        <p:nvPicPr>
          <p:cNvPr id="327" name="Google Shape;327;p46"/>
          <p:cNvPicPr preferRelativeResize="0"/>
          <p:nvPr/>
        </p:nvPicPr>
        <p:blipFill rotWithShape="1">
          <a:blip r:embed="rId3">
            <a:alphaModFix/>
          </a:blip>
          <a:srcRect b="0" l="0" r="0" t="0"/>
          <a:stretch/>
        </p:blipFill>
        <p:spPr>
          <a:xfrm>
            <a:off x="3168012" y="1322525"/>
            <a:ext cx="482250" cy="482250"/>
          </a:xfrm>
          <a:prstGeom prst="rect">
            <a:avLst/>
          </a:prstGeom>
          <a:noFill/>
          <a:ln>
            <a:noFill/>
          </a:ln>
        </p:spPr>
      </p:pic>
      <p:pic>
        <p:nvPicPr>
          <p:cNvPr id="328" name="Google Shape;328;p46"/>
          <p:cNvPicPr preferRelativeResize="0"/>
          <p:nvPr/>
        </p:nvPicPr>
        <p:blipFill rotWithShape="1">
          <a:blip r:embed="rId3">
            <a:alphaModFix/>
          </a:blip>
          <a:srcRect b="0" l="0" r="0" t="0"/>
          <a:stretch/>
        </p:blipFill>
        <p:spPr>
          <a:xfrm>
            <a:off x="4132512" y="1322525"/>
            <a:ext cx="482250" cy="482250"/>
          </a:xfrm>
          <a:prstGeom prst="rect">
            <a:avLst/>
          </a:prstGeom>
          <a:noFill/>
          <a:ln>
            <a:noFill/>
          </a:ln>
        </p:spPr>
      </p:pic>
      <p:pic>
        <p:nvPicPr>
          <p:cNvPr id="329" name="Google Shape;329;p46"/>
          <p:cNvPicPr preferRelativeResize="0"/>
          <p:nvPr/>
        </p:nvPicPr>
        <p:blipFill rotWithShape="1">
          <a:blip r:embed="rId3">
            <a:alphaModFix/>
          </a:blip>
          <a:srcRect b="0" l="0" r="0" t="0"/>
          <a:stretch/>
        </p:blipFill>
        <p:spPr>
          <a:xfrm>
            <a:off x="787887" y="1322525"/>
            <a:ext cx="482250" cy="482250"/>
          </a:xfrm>
          <a:prstGeom prst="rect">
            <a:avLst/>
          </a:prstGeom>
          <a:noFill/>
          <a:ln>
            <a:noFill/>
          </a:ln>
        </p:spPr>
      </p:pic>
      <p:pic>
        <p:nvPicPr>
          <p:cNvPr id="330" name="Google Shape;330;p46"/>
          <p:cNvPicPr preferRelativeResize="0"/>
          <p:nvPr/>
        </p:nvPicPr>
        <p:blipFill rotWithShape="1">
          <a:blip r:embed="rId3">
            <a:alphaModFix/>
          </a:blip>
          <a:srcRect b="0" l="0" r="0" t="0"/>
          <a:stretch/>
        </p:blipFill>
        <p:spPr>
          <a:xfrm>
            <a:off x="305637" y="1322525"/>
            <a:ext cx="482250" cy="482250"/>
          </a:xfrm>
          <a:prstGeom prst="rect">
            <a:avLst/>
          </a:prstGeom>
          <a:noFill/>
          <a:ln>
            <a:noFill/>
          </a:ln>
        </p:spPr>
      </p:pic>
      <p:pic>
        <p:nvPicPr>
          <p:cNvPr id="331" name="Google Shape;331;p46"/>
          <p:cNvPicPr preferRelativeResize="0"/>
          <p:nvPr/>
        </p:nvPicPr>
        <p:blipFill rotWithShape="1">
          <a:blip r:embed="rId3">
            <a:alphaModFix/>
          </a:blip>
          <a:srcRect b="0" l="0" r="0" t="0"/>
          <a:stretch/>
        </p:blipFill>
        <p:spPr>
          <a:xfrm>
            <a:off x="1270137" y="1322525"/>
            <a:ext cx="482250" cy="482250"/>
          </a:xfrm>
          <a:prstGeom prst="rect">
            <a:avLst/>
          </a:prstGeom>
          <a:noFill/>
          <a:ln>
            <a:noFill/>
          </a:ln>
        </p:spPr>
      </p:pic>
      <p:pic>
        <p:nvPicPr>
          <p:cNvPr id="332" name="Google Shape;332;p46"/>
          <p:cNvPicPr preferRelativeResize="0"/>
          <p:nvPr/>
        </p:nvPicPr>
        <p:blipFill rotWithShape="1">
          <a:blip r:embed="rId3">
            <a:alphaModFix/>
          </a:blip>
          <a:srcRect b="0" l="0" r="0" t="0"/>
          <a:stretch/>
        </p:blipFill>
        <p:spPr>
          <a:xfrm>
            <a:off x="7425900" y="0"/>
            <a:ext cx="572700" cy="572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 name="Shape 124"/>
        <p:cNvGrpSpPr/>
        <p:nvPr/>
      </p:nvGrpSpPr>
      <p:grpSpPr>
        <a:xfrm>
          <a:off x="0" y="0"/>
          <a:ext cx="0" cy="0"/>
          <a:chOff x="0" y="0"/>
          <a:chExt cx="0" cy="0"/>
        </a:xfrm>
      </p:grpSpPr>
      <p:sp>
        <p:nvSpPr>
          <p:cNvPr id="125" name="Google Shape;125;p27"/>
          <p:cNvSpPr txBox="1"/>
          <p:nvPr>
            <p:ph idx="1" type="body"/>
          </p:nvPr>
        </p:nvSpPr>
        <p:spPr>
          <a:xfrm>
            <a:off x="95250" y="647000"/>
            <a:ext cx="2786100" cy="43581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800"/>
              <a:buNone/>
            </a:pPr>
            <a:r>
              <a:rPr b="1" lang="en-GB" sz="1400" u="sng"/>
              <a:t>Image Extraction</a:t>
            </a:r>
            <a:endParaRPr b="1" sz="1400" u="sng"/>
          </a:p>
          <a:p>
            <a:pPr indent="0" lvl="0" marL="0" rtl="0" algn="r">
              <a:lnSpc>
                <a:spcPct val="100000"/>
              </a:lnSpc>
              <a:spcBef>
                <a:spcPts val="1600"/>
              </a:spcBef>
              <a:spcAft>
                <a:spcPts val="0"/>
              </a:spcAft>
              <a:buSzPts val="1800"/>
              <a:buNone/>
            </a:pPr>
            <a:r>
              <a:rPr b="1" lang="en-GB" sz="1400"/>
              <a:t>Girl, Roof, Planets</a:t>
            </a:r>
            <a:endParaRPr b="1" sz="1400"/>
          </a:p>
          <a:p>
            <a:pPr indent="0" lvl="0" marL="0" rtl="0" algn="r">
              <a:lnSpc>
                <a:spcPct val="100000"/>
              </a:lnSpc>
              <a:spcBef>
                <a:spcPts val="1600"/>
              </a:spcBef>
              <a:spcAft>
                <a:spcPts val="0"/>
              </a:spcAft>
              <a:buSzPts val="1800"/>
              <a:buNone/>
            </a:pPr>
            <a:r>
              <a:rPr lang="en-GB" sz="1400"/>
              <a:t>Selected using Pen Tool / Polygon Tool</a:t>
            </a:r>
            <a:endParaRPr sz="1400"/>
          </a:p>
          <a:p>
            <a:pPr indent="0" lvl="0" marL="0" rtl="0" algn="r">
              <a:lnSpc>
                <a:spcPct val="100000"/>
              </a:lnSpc>
              <a:spcBef>
                <a:spcPts val="1600"/>
              </a:spcBef>
              <a:spcAft>
                <a:spcPts val="0"/>
              </a:spcAft>
              <a:buSzPts val="1800"/>
              <a:buNone/>
            </a:pPr>
            <a:r>
              <a:rPr lang="en-GB" sz="1400"/>
              <a:t>Background removed with Refine Edge Tool</a:t>
            </a:r>
            <a:endParaRPr sz="1400"/>
          </a:p>
          <a:p>
            <a:pPr indent="0" lvl="0" marL="0" rtl="0" algn="r">
              <a:lnSpc>
                <a:spcPct val="100000"/>
              </a:lnSpc>
              <a:spcBef>
                <a:spcPts val="1600"/>
              </a:spcBef>
              <a:spcAft>
                <a:spcPts val="0"/>
              </a:spcAft>
              <a:buClr>
                <a:schemeClr val="dk1"/>
              </a:buClr>
              <a:buSzPts val="1100"/>
              <a:buFont typeface="Arial"/>
              <a:buNone/>
            </a:pPr>
            <a:r>
              <a:rPr b="1" lang="en-GB" sz="1400" u="sng"/>
              <a:t>Image Layout</a:t>
            </a:r>
            <a:endParaRPr b="1" sz="1400" u="sng"/>
          </a:p>
          <a:p>
            <a:pPr indent="0" lvl="0" marL="0" rtl="0" algn="r">
              <a:lnSpc>
                <a:spcPct val="100000"/>
              </a:lnSpc>
              <a:spcBef>
                <a:spcPts val="1600"/>
              </a:spcBef>
              <a:spcAft>
                <a:spcPts val="0"/>
              </a:spcAft>
              <a:buSzPts val="1800"/>
              <a:buNone/>
            </a:pPr>
            <a:r>
              <a:rPr b="1" lang="en-GB" sz="1400"/>
              <a:t>Space background and composition</a:t>
            </a:r>
            <a:endParaRPr b="1" sz="1400"/>
          </a:p>
          <a:p>
            <a:pPr indent="0" lvl="0" marL="0" rtl="0" algn="r">
              <a:lnSpc>
                <a:spcPct val="100000"/>
              </a:lnSpc>
              <a:spcBef>
                <a:spcPts val="1600"/>
              </a:spcBef>
              <a:spcAft>
                <a:spcPts val="0"/>
              </a:spcAft>
              <a:buSzPts val="1800"/>
              <a:buNone/>
            </a:pPr>
            <a:r>
              <a:rPr lang="en-GB" sz="1400"/>
              <a:t>Copied and Pasted onto Layers and arranged in order</a:t>
            </a:r>
            <a:endParaRPr sz="1400"/>
          </a:p>
          <a:p>
            <a:pPr indent="0" lvl="0" marL="0" rtl="0" algn="r">
              <a:lnSpc>
                <a:spcPct val="100000"/>
              </a:lnSpc>
              <a:spcBef>
                <a:spcPts val="1600"/>
              </a:spcBef>
              <a:spcAft>
                <a:spcPts val="0"/>
              </a:spcAft>
              <a:buSzPts val="1800"/>
              <a:buNone/>
            </a:pPr>
            <a:r>
              <a:t/>
            </a:r>
            <a:endParaRPr sz="1100"/>
          </a:p>
          <a:p>
            <a:pPr indent="0" lvl="0" marL="0" rtl="0" algn="l">
              <a:lnSpc>
                <a:spcPct val="115000"/>
              </a:lnSpc>
              <a:spcBef>
                <a:spcPts val="1600"/>
              </a:spcBef>
              <a:spcAft>
                <a:spcPts val="0"/>
              </a:spcAft>
              <a:buSzPts val="1800"/>
              <a:buNone/>
            </a:pPr>
            <a:r>
              <a:t/>
            </a:r>
            <a:endParaRPr/>
          </a:p>
          <a:p>
            <a:pPr indent="0" lvl="0" marL="0" rtl="0" algn="l">
              <a:lnSpc>
                <a:spcPct val="115000"/>
              </a:lnSpc>
              <a:spcBef>
                <a:spcPts val="1600"/>
              </a:spcBef>
              <a:spcAft>
                <a:spcPts val="0"/>
              </a:spcAft>
              <a:buSzPts val="1800"/>
              <a:buNone/>
            </a:pPr>
            <a:r>
              <a:t/>
            </a:r>
            <a:endParaRPr/>
          </a:p>
          <a:p>
            <a:pPr indent="0" lvl="0" marL="0" rtl="0" algn="l">
              <a:lnSpc>
                <a:spcPct val="115000"/>
              </a:lnSpc>
              <a:spcBef>
                <a:spcPts val="1600"/>
              </a:spcBef>
              <a:spcAft>
                <a:spcPts val="0"/>
              </a:spcAft>
              <a:buSzPts val="1800"/>
              <a:buNone/>
            </a:pPr>
            <a:r>
              <a:t/>
            </a:r>
            <a:endParaRPr/>
          </a:p>
          <a:p>
            <a:pPr indent="0" lvl="0" marL="0" rtl="0" algn="l">
              <a:lnSpc>
                <a:spcPct val="115000"/>
              </a:lnSpc>
              <a:spcBef>
                <a:spcPts val="1600"/>
              </a:spcBef>
              <a:spcAft>
                <a:spcPts val="1600"/>
              </a:spcAft>
              <a:buSzPts val="1800"/>
              <a:buNone/>
            </a:pPr>
            <a:r>
              <a:t/>
            </a:r>
            <a:endParaRPr/>
          </a:p>
        </p:txBody>
      </p:sp>
      <p:pic>
        <p:nvPicPr>
          <p:cNvPr id="126" name="Google Shape;126;p27"/>
          <p:cNvPicPr preferRelativeResize="0"/>
          <p:nvPr/>
        </p:nvPicPr>
        <p:blipFill rotWithShape="1">
          <a:blip r:embed="rId3">
            <a:alphaModFix/>
          </a:blip>
          <a:srcRect b="21746" l="29687" r="49088" t="24292"/>
          <a:stretch/>
        </p:blipFill>
        <p:spPr>
          <a:xfrm>
            <a:off x="2973950" y="541738"/>
            <a:ext cx="3196099" cy="4568625"/>
          </a:xfrm>
          <a:prstGeom prst="rect">
            <a:avLst/>
          </a:prstGeom>
          <a:noFill/>
          <a:ln>
            <a:noFill/>
          </a:ln>
        </p:spPr>
      </p:pic>
      <p:sp>
        <p:nvSpPr>
          <p:cNvPr id="127" name="Google Shape;127;p27"/>
          <p:cNvSpPr txBox="1"/>
          <p:nvPr/>
        </p:nvSpPr>
        <p:spPr>
          <a:xfrm>
            <a:off x="6262650" y="647000"/>
            <a:ext cx="1964700" cy="411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GB" sz="1400" u="sng" cap="none" strike="noStrike">
                <a:solidFill>
                  <a:schemeClr val="dk2"/>
                </a:solidFill>
                <a:latin typeface="Arial"/>
                <a:ea typeface="Arial"/>
                <a:cs typeface="Arial"/>
                <a:sym typeface="Arial"/>
              </a:rPr>
              <a:t>Special Effects </a:t>
            </a:r>
            <a:endParaRPr b="1" i="0" sz="1400" u="sng" cap="none" strike="noStrike">
              <a:solidFill>
                <a:schemeClr val="dk2"/>
              </a:solidFill>
              <a:latin typeface="Arial"/>
              <a:ea typeface="Arial"/>
              <a:cs typeface="Arial"/>
              <a:sym typeface="Arial"/>
            </a:endParaRPr>
          </a:p>
          <a:p>
            <a:pPr indent="0" lvl="0" marL="0" marR="0" rtl="0" algn="l">
              <a:lnSpc>
                <a:spcPct val="100000"/>
              </a:lnSpc>
              <a:spcBef>
                <a:spcPts val="1600"/>
              </a:spcBef>
              <a:spcAft>
                <a:spcPts val="0"/>
              </a:spcAft>
              <a:buClr>
                <a:schemeClr val="dk1"/>
              </a:buClr>
              <a:buSzPts val="1100"/>
              <a:buFont typeface="Arial"/>
              <a:buNone/>
            </a:pPr>
            <a:r>
              <a:rPr b="1" i="0" lang="en-GB" sz="1400" u="none" cap="none" strike="noStrike">
                <a:solidFill>
                  <a:schemeClr val="dk2"/>
                </a:solidFill>
                <a:latin typeface="Arial"/>
                <a:ea typeface="Arial"/>
                <a:cs typeface="Arial"/>
                <a:sym typeface="Arial"/>
              </a:rPr>
              <a:t>Planet Glow</a:t>
            </a:r>
            <a:endParaRPr b="1" i="0" sz="1400" u="none" cap="none" strike="noStrike">
              <a:solidFill>
                <a:schemeClr val="dk2"/>
              </a:solidFill>
              <a:latin typeface="Arial"/>
              <a:ea typeface="Arial"/>
              <a:cs typeface="Arial"/>
              <a:sym typeface="Arial"/>
            </a:endParaRPr>
          </a:p>
          <a:p>
            <a:pPr indent="0" lvl="0" marL="0" marR="0" rtl="0" algn="l">
              <a:lnSpc>
                <a:spcPct val="100000"/>
              </a:lnSpc>
              <a:spcBef>
                <a:spcPts val="1600"/>
              </a:spcBef>
              <a:spcAft>
                <a:spcPts val="0"/>
              </a:spcAft>
              <a:buClr>
                <a:schemeClr val="dk1"/>
              </a:buClr>
              <a:buSzPts val="1100"/>
              <a:buFont typeface="Arial"/>
              <a:buNone/>
            </a:pPr>
            <a:r>
              <a:rPr b="0" i="0" lang="en-GB" sz="1400" u="none" cap="none" strike="noStrike">
                <a:solidFill>
                  <a:schemeClr val="dk2"/>
                </a:solidFill>
                <a:latin typeface="Arial"/>
                <a:ea typeface="Arial"/>
                <a:cs typeface="Arial"/>
                <a:sym typeface="Arial"/>
              </a:rPr>
              <a:t>Added using Blending Options</a:t>
            </a:r>
            <a:endParaRPr b="0" i="0" sz="1400" u="none" cap="none" strike="noStrike">
              <a:solidFill>
                <a:schemeClr val="dk2"/>
              </a:solidFill>
              <a:latin typeface="Arial"/>
              <a:ea typeface="Arial"/>
              <a:cs typeface="Arial"/>
              <a:sym typeface="Arial"/>
            </a:endParaRPr>
          </a:p>
          <a:p>
            <a:pPr indent="0" lvl="0" marL="0" marR="0" rtl="0" algn="l">
              <a:lnSpc>
                <a:spcPct val="100000"/>
              </a:lnSpc>
              <a:spcBef>
                <a:spcPts val="1600"/>
              </a:spcBef>
              <a:spcAft>
                <a:spcPts val="0"/>
              </a:spcAft>
              <a:buClr>
                <a:schemeClr val="dk1"/>
              </a:buClr>
              <a:buSzPts val="1100"/>
              <a:buFont typeface="Arial"/>
              <a:buNone/>
            </a:pPr>
            <a:r>
              <a:rPr b="1" i="0" lang="en-GB" sz="1400" u="none" cap="none" strike="noStrike">
                <a:solidFill>
                  <a:schemeClr val="dk2"/>
                </a:solidFill>
                <a:latin typeface="Arial"/>
                <a:ea typeface="Arial"/>
                <a:cs typeface="Arial"/>
                <a:sym typeface="Arial"/>
              </a:rPr>
              <a:t>Shadows</a:t>
            </a:r>
            <a:endParaRPr b="1" i="0" sz="1400" u="none" cap="none" strike="noStrike">
              <a:solidFill>
                <a:schemeClr val="dk2"/>
              </a:solidFill>
              <a:latin typeface="Arial"/>
              <a:ea typeface="Arial"/>
              <a:cs typeface="Arial"/>
              <a:sym typeface="Arial"/>
            </a:endParaRPr>
          </a:p>
          <a:p>
            <a:pPr indent="0" lvl="0" marL="0" marR="0" rtl="0" algn="l">
              <a:lnSpc>
                <a:spcPct val="100000"/>
              </a:lnSpc>
              <a:spcBef>
                <a:spcPts val="1600"/>
              </a:spcBef>
              <a:spcAft>
                <a:spcPts val="0"/>
              </a:spcAft>
              <a:buClr>
                <a:schemeClr val="dk1"/>
              </a:buClr>
              <a:buSzPts val="1100"/>
              <a:buFont typeface="Arial"/>
              <a:buNone/>
            </a:pPr>
            <a:r>
              <a:rPr b="0" i="0" lang="en-GB" sz="1400" u="none" cap="none" strike="noStrike">
                <a:solidFill>
                  <a:schemeClr val="dk2"/>
                </a:solidFill>
                <a:latin typeface="Arial"/>
                <a:ea typeface="Arial"/>
                <a:cs typeface="Arial"/>
                <a:sym typeface="Arial"/>
              </a:rPr>
              <a:t>Paintbrush with Gaussian Blur</a:t>
            </a:r>
            <a:endParaRPr b="0" i="0" sz="1400" u="none" cap="none" strike="noStrike">
              <a:solidFill>
                <a:schemeClr val="dk2"/>
              </a:solidFill>
              <a:latin typeface="Arial"/>
              <a:ea typeface="Arial"/>
              <a:cs typeface="Arial"/>
              <a:sym typeface="Arial"/>
            </a:endParaRPr>
          </a:p>
          <a:p>
            <a:pPr indent="0" lvl="0" marL="0" marR="0" rtl="0" algn="l">
              <a:lnSpc>
                <a:spcPct val="100000"/>
              </a:lnSpc>
              <a:spcBef>
                <a:spcPts val="1600"/>
              </a:spcBef>
              <a:spcAft>
                <a:spcPts val="0"/>
              </a:spcAft>
              <a:buClr>
                <a:schemeClr val="dk1"/>
              </a:buClr>
              <a:buSzPts val="1100"/>
              <a:buFont typeface="Arial"/>
              <a:buNone/>
            </a:pPr>
            <a:r>
              <a:rPr b="1" i="0" lang="en-GB" sz="1400" u="sng" cap="none" strike="noStrike">
                <a:solidFill>
                  <a:schemeClr val="dk2"/>
                </a:solidFill>
                <a:latin typeface="Arial"/>
                <a:ea typeface="Arial"/>
                <a:cs typeface="Arial"/>
                <a:sym typeface="Arial"/>
              </a:rPr>
              <a:t>Colour Changes</a:t>
            </a:r>
            <a:endParaRPr b="1" i="0" sz="1400" u="sng" cap="none" strike="noStrike">
              <a:solidFill>
                <a:schemeClr val="dk2"/>
              </a:solidFill>
              <a:latin typeface="Arial"/>
              <a:ea typeface="Arial"/>
              <a:cs typeface="Arial"/>
              <a:sym typeface="Arial"/>
            </a:endParaRPr>
          </a:p>
          <a:p>
            <a:pPr indent="0" lvl="0" marL="0" marR="0" rtl="0" algn="l">
              <a:lnSpc>
                <a:spcPct val="100000"/>
              </a:lnSpc>
              <a:spcBef>
                <a:spcPts val="1600"/>
              </a:spcBef>
              <a:spcAft>
                <a:spcPts val="1600"/>
              </a:spcAft>
              <a:buClr>
                <a:schemeClr val="dk1"/>
              </a:buClr>
              <a:buSzPts val="1100"/>
              <a:buFont typeface="Arial"/>
              <a:buNone/>
            </a:pPr>
            <a:r>
              <a:rPr b="0" i="0" lang="en-GB" sz="1400" u="none" cap="none" strike="noStrike">
                <a:solidFill>
                  <a:schemeClr val="dk2"/>
                </a:solidFill>
                <a:latin typeface="Arial"/>
                <a:ea typeface="Arial"/>
                <a:cs typeface="Arial"/>
                <a:sym typeface="Arial"/>
              </a:rPr>
              <a:t>Added by using Layer Adjustments</a:t>
            </a:r>
            <a:endParaRPr b="0" i="0" sz="1400" u="none" cap="none" strike="noStrike">
              <a:solidFill>
                <a:srgbClr val="000000"/>
              </a:solidFill>
              <a:latin typeface="Arial"/>
              <a:ea typeface="Arial"/>
              <a:cs typeface="Arial"/>
              <a:sym typeface="Arial"/>
            </a:endParaRPr>
          </a:p>
        </p:txBody>
      </p:sp>
      <p:sp>
        <p:nvSpPr>
          <p:cNvPr id="128" name="Google Shape;128;p27"/>
          <p:cNvSpPr txBox="1"/>
          <p:nvPr/>
        </p:nvSpPr>
        <p:spPr>
          <a:xfrm>
            <a:off x="6327100" y="4354450"/>
            <a:ext cx="2615700" cy="41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sng" cap="none" strike="noStrike">
                <a:solidFill>
                  <a:schemeClr val="hlink"/>
                </a:solidFill>
                <a:latin typeface="Arial"/>
                <a:ea typeface="Arial"/>
                <a:cs typeface="Arial"/>
                <a:sym typeface="Arial"/>
                <a:hlinkClick r:id="rId4"/>
              </a:rPr>
              <a:t>Link to tutorial on CM website</a:t>
            </a:r>
            <a:endParaRPr b="0" i="0" sz="1400" u="none" cap="none" strike="noStrike">
              <a:solidFill>
                <a:srgbClr val="000000"/>
              </a:solidFill>
              <a:latin typeface="Arial"/>
              <a:ea typeface="Arial"/>
              <a:cs typeface="Arial"/>
              <a:sym typeface="Arial"/>
            </a:endParaRPr>
          </a:p>
        </p:txBody>
      </p:sp>
      <p:sp>
        <p:nvSpPr>
          <p:cNvPr id="129" name="Google Shape;129;p27"/>
          <p:cNvSpPr txBox="1"/>
          <p:nvPr/>
        </p:nvSpPr>
        <p:spPr>
          <a:xfrm>
            <a:off x="628325" y="0"/>
            <a:ext cx="8431200" cy="482100"/>
          </a:xfrm>
          <a:prstGeom prst="rect">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1" lang="en-GB" sz="1400" u="none" cap="none" strike="noStrike">
                <a:solidFill>
                  <a:srgbClr val="000000"/>
                </a:solidFill>
                <a:latin typeface="Arial"/>
                <a:ea typeface="Arial"/>
                <a:cs typeface="Arial"/>
                <a:sym typeface="Arial"/>
              </a:rPr>
              <a:t>M</a:t>
            </a:r>
            <a:r>
              <a:rPr b="1" i="0" lang="en-GB" sz="1400" u="none" cap="none" strike="noStrike">
                <a:solidFill>
                  <a:srgbClr val="222222"/>
                </a:solidFill>
                <a:latin typeface="Arial"/>
                <a:ea typeface="Arial"/>
                <a:cs typeface="Arial"/>
                <a:sym typeface="Arial"/>
              </a:rPr>
              <a:t>edia assets</a:t>
            </a:r>
            <a:r>
              <a:rPr b="0" i="0" lang="en-GB" sz="1400" u="none" cap="none" strike="noStrike">
                <a:solidFill>
                  <a:srgbClr val="222222"/>
                </a:solidFill>
                <a:latin typeface="Arial"/>
                <a:ea typeface="Arial"/>
                <a:cs typeface="Arial"/>
                <a:sym typeface="Arial"/>
              </a:rPr>
              <a:t> are the graphics, videos, audio, animations maps, and other artistic data that go into media products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Google Shape;134;p28"/>
          <p:cNvSpPr txBox="1"/>
          <p:nvPr>
            <p:ph type="title"/>
          </p:nvPr>
        </p:nvSpPr>
        <p:spPr>
          <a:xfrm>
            <a:off x="311700" y="597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GB"/>
              <a:t>Vocational Brief 1</a:t>
            </a:r>
            <a:endParaRPr b="1"/>
          </a:p>
          <a:p>
            <a:pPr indent="0" lvl="0" marL="0" rtl="0" algn="l">
              <a:lnSpc>
                <a:spcPct val="100000"/>
              </a:lnSpc>
              <a:spcBef>
                <a:spcPts val="0"/>
              </a:spcBef>
              <a:spcAft>
                <a:spcPts val="0"/>
              </a:spcAft>
              <a:buSzPts val="2800"/>
              <a:buNone/>
            </a:pPr>
            <a:r>
              <a:rPr b="1" lang="en-GB" sz="1400"/>
              <a:t>Start Date: </a:t>
            </a:r>
            <a:r>
              <a:rPr b="1" lang="en-GB" sz="1400">
                <a:highlight>
                  <a:srgbClr val="00FF00"/>
                </a:highlight>
              </a:rPr>
              <a:t>18-1-19</a:t>
            </a:r>
            <a:endParaRPr b="1" sz="1400">
              <a:highlight>
                <a:srgbClr val="00FF00"/>
              </a:highlight>
            </a:endParaRPr>
          </a:p>
          <a:p>
            <a:pPr indent="0" lvl="0" marL="0" rtl="0" algn="l">
              <a:lnSpc>
                <a:spcPct val="100000"/>
              </a:lnSpc>
              <a:spcBef>
                <a:spcPts val="0"/>
              </a:spcBef>
              <a:spcAft>
                <a:spcPts val="0"/>
              </a:spcAft>
              <a:buSzPts val="2800"/>
              <a:buNone/>
            </a:pPr>
            <a:r>
              <a:rPr b="1" lang="en-GB" sz="1400"/>
              <a:t>Deadline for Submission: </a:t>
            </a:r>
            <a:r>
              <a:rPr b="1" lang="en-GB" sz="1400">
                <a:highlight>
                  <a:srgbClr val="00FF00"/>
                </a:highlight>
              </a:rPr>
              <a:t>1-2-19</a:t>
            </a:r>
            <a:r>
              <a:rPr b="1" lang="en-GB"/>
              <a:t>  </a:t>
            </a:r>
            <a:endParaRPr b="1"/>
          </a:p>
        </p:txBody>
      </p:sp>
      <p:sp>
        <p:nvSpPr>
          <p:cNvPr id="135" name="Google Shape;135;p28"/>
          <p:cNvSpPr txBox="1"/>
          <p:nvPr>
            <p:ph idx="1" type="body"/>
          </p:nvPr>
        </p:nvSpPr>
        <p:spPr>
          <a:xfrm>
            <a:off x="311700" y="1814950"/>
            <a:ext cx="8520600" cy="290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400">
                <a:highlight>
                  <a:srgbClr val="00FF00"/>
                </a:highlight>
              </a:rPr>
              <a:t>Scholastic</a:t>
            </a:r>
            <a:r>
              <a:rPr lang="en-GB" sz="1400"/>
              <a:t> has approached you to produce the </a:t>
            </a:r>
            <a:r>
              <a:rPr lang="en-GB" sz="1400">
                <a:highlight>
                  <a:srgbClr val="00FF00"/>
                </a:highlight>
              </a:rPr>
              <a:t>front cover</a:t>
            </a:r>
            <a:r>
              <a:rPr lang="en-GB" sz="1400"/>
              <a:t> for a new </a:t>
            </a:r>
            <a:r>
              <a:rPr lang="en-GB" sz="1400">
                <a:highlight>
                  <a:srgbClr val="00FF00"/>
                </a:highlight>
              </a:rPr>
              <a:t>Young Adult Sci-Fi novel</a:t>
            </a:r>
            <a:r>
              <a:rPr lang="en-GB" sz="1400"/>
              <a:t> to be published later this year. The design you produce will also be used in </a:t>
            </a:r>
            <a:r>
              <a:rPr lang="en-GB" sz="1400">
                <a:highlight>
                  <a:srgbClr val="00FF00"/>
                </a:highlight>
              </a:rPr>
              <a:t>advertisements to promote the book</a:t>
            </a:r>
            <a:r>
              <a:rPr lang="en-GB" sz="1400"/>
              <a:t>, and so it must show that the book is </a:t>
            </a:r>
            <a:r>
              <a:rPr lang="en-GB" sz="1400">
                <a:highlight>
                  <a:srgbClr val="00FF00"/>
                </a:highlight>
              </a:rPr>
              <a:t>an entertaining read for teenages aged 13-15.</a:t>
            </a:r>
            <a:r>
              <a:rPr lang="en-GB" sz="1400"/>
              <a:t> The cover must </a:t>
            </a:r>
            <a:r>
              <a:rPr lang="en-GB" sz="1400">
                <a:highlight>
                  <a:srgbClr val="00FF00"/>
                </a:highlight>
              </a:rPr>
              <a:t>target the audience consistently across all areas</a:t>
            </a:r>
            <a:r>
              <a:rPr lang="en-GB" sz="1400"/>
              <a:t>, including the </a:t>
            </a:r>
            <a:r>
              <a:rPr lang="en-GB" sz="1400">
                <a:highlight>
                  <a:srgbClr val="00FF00"/>
                </a:highlight>
              </a:rPr>
              <a:t>main image</a:t>
            </a:r>
            <a:r>
              <a:rPr lang="en-GB" sz="1400"/>
              <a:t>, the </a:t>
            </a:r>
            <a:r>
              <a:rPr lang="en-GB" sz="1400">
                <a:highlight>
                  <a:srgbClr val="00FF00"/>
                </a:highlight>
              </a:rPr>
              <a:t>use of colours</a:t>
            </a:r>
            <a:r>
              <a:rPr lang="en-GB" sz="1400"/>
              <a:t>, and the </a:t>
            </a:r>
            <a:r>
              <a:rPr lang="en-GB" sz="1400">
                <a:highlight>
                  <a:srgbClr val="00FF00"/>
                </a:highlight>
              </a:rPr>
              <a:t>choice of fonts.</a:t>
            </a:r>
            <a:endParaRPr sz="1400">
              <a:highlight>
                <a:srgbClr val="00FF00"/>
              </a:highlight>
            </a:endParaRPr>
          </a:p>
          <a:p>
            <a:pPr indent="0" lvl="0" marL="0" rtl="0" algn="l">
              <a:lnSpc>
                <a:spcPct val="115000"/>
              </a:lnSpc>
              <a:spcBef>
                <a:spcPts val="1600"/>
              </a:spcBef>
              <a:spcAft>
                <a:spcPts val="0"/>
              </a:spcAft>
              <a:buClr>
                <a:schemeClr val="dk1"/>
              </a:buClr>
              <a:buSzPts val="1100"/>
              <a:buFont typeface="Arial"/>
              <a:buNone/>
            </a:pPr>
            <a:r>
              <a:rPr lang="en-GB" sz="1400"/>
              <a:t>Scholastic has also requested that along with the cover itself, you also show </a:t>
            </a:r>
            <a:r>
              <a:rPr lang="en-GB" sz="1400">
                <a:highlight>
                  <a:srgbClr val="00FF00"/>
                </a:highlight>
              </a:rPr>
              <a:t>evidence of your work in progress</a:t>
            </a:r>
            <a:r>
              <a:rPr lang="en-GB" sz="1400"/>
              <a:t>, as well as </a:t>
            </a:r>
            <a:r>
              <a:rPr lang="en-GB" sz="1400">
                <a:highlight>
                  <a:srgbClr val="00FF00"/>
                </a:highlight>
              </a:rPr>
              <a:t>an explanation of the techniques you have used</a:t>
            </a:r>
            <a:r>
              <a:rPr lang="en-GB" sz="1400"/>
              <a:t> to create the cover.</a:t>
            </a:r>
            <a:endParaRPr sz="1400"/>
          </a:p>
          <a:p>
            <a:pPr indent="0" lvl="0" marL="0" rtl="0" algn="l">
              <a:lnSpc>
                <a:spcPct val="115000"/>
              </a:lnSpc>
              <a:spcBef>
                <a:spcPts val="1600"/>
              </a:spcBef>
              <a:spcAft>
                <a:spcPts val="1600"/>
              </a:spcAft>
              <a:buClr>
                <a:schemeClr val="dk1"/>
              </a:buClr>
              <a:buSzPts val="1100"/>
              <a:buFont typeface="Arial"/>
              <a:buNone/>
            </a:pPr>
            <a:r>
              <a:rPr lang="en-GB" sz="1400"/>
              <a:t>The final cover must be submitted as an </a:t>
            </a:r>
            <a:r>
              <a:rPr lang="en-GB" sz="1400">
                <a:highlight>
                  <a:srgbClr val="00FF00"/>
                </a:highlight>
              </a:rPr>
              <a:t>A5 300dpi document</a:t>
            </a:r>
            <a:r>
              <a:rPr lang="en-GB" sz="1400"/>
              <a:t> saved in an </a:t>
            </a:r>
            <a:r>
              <a:rPr lang="en-GB" sz="1400">
                <a:highlight>
                  <a:srgbClr val="00FF00"/>
                </a:highlight>
              </a:rPr>
              <a:t>appropriate format,</a:t>
            </a:r>
            <a:r>
              <a:rPr lang="en-GB" sz="1400"/>
              <a:t> alongside the </a:t>
            </a:r>
            <a:r>
              <a:rPr lang="en-GB" sz="1400">
                <a:highlight>
                  <a:srgbClr val="00FF00"/>
                </a:highlight>
              </a:rPr>
              <a:t>original PSD.</a:t>
            </a:r>
            <a:endParaRPr sz="1400">
              <a:highlight>
                <a:srgbClr val="00FF00"/>
              </a:high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sp>
        <p:nvSpPr>
          <p:cNvPr id="140" name="Google Shape;140;p29"/>
          <p:cNvSpPr txBox="1"/>
          <p:nvPr>
            <p:ph type="title"/>
          </p:nvPr>
        </p:nvSpPr>
        <p:spPr>
          <a:xfrm>
            <a:off x="311700" y="597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GB"/>
              <a:t>Technical Details</a:t>
            </a:r>
            <a:endParaRPr b="1"/>
          </a:p>
        </p:txBody>
      </p:sp>
      <p:sp>
        <p:nvSpPr>
          <p:cNvPr id="141" name="Google Shape;141;p29"/>
          <p:cNvSpPr txBox="1"/>
          <p:nvPr>
            <p:ph idx="1" type="body"/>
          </p:nvPr>
        </p:nvSpPr>
        <p:spPr>
          <a:xfrm>
            <a:off x="311700" y="13048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en-GB" sz="1400"/>
              <a:t>Title - “Jenny Starchild: Odyssey”</a:t>
            </a:r>
            <a:endParaRPr b="1" sz="1400"/>
          </a:p>
          <a:p>
            <a:pPr indent="0" lvl="0" marL="0" rtl="0" algn="l">
              <a:lnSpc>
                <a:spcPct val="115000"/>
              </a:lnSpc>
              <a:spcBef>
                <a:spcPts val="1600"/>
              </a:spcBef>
              <a:spcAft>
                <a:spcPts val="0"/>
              </a:spcAft>
              <a:buSzPts val="1800"/>
              <a:buNone/>
            </a:pPr>
            <a:r>
              <a:rPr b="1" lang="en-GB" sz="1400"/>
              <a:t>Author Name: Suzanne Lorde</a:t>
            </a:r>
            <a:endParaRPr b="1" sz="1400"/>
          </a:p>
          <a:p>
            <a:pPr indent="0" lvl="0" marL="0" rtl="0" algn="l">
              <a:lnSpc>
                <a:spcPct val="115000"/>
              </a:lnSpc>
              <a:spcBef>
                <a:spcPts val="1600"/>
              </a:spcBef>
              <a:spcAft>
                <a:spcPts val="0"/>
              </a:spcAft>
              <a:buSzPts val="1800"/>
              <a:buNone/>
            </a:pPr>
            <a:r>
              <a:rPr b="1" lang="en-GB" sz="1400"/>
              <a:t>Notes from the author:</a:t>
            </a:r>
            <a:endParaRPr b="1" sz="1400"/>
          </a:p>
          <a:p>
            <a:pPr indent="0" lvl="0" marL="0" rtl="0" algn="l">
              <a:lnSpc>
                <a:spcPct val="115000"/>
              </a:lnSpc>
              <a:spcBef>
                <a:spcPts val="1600"/>
              </a:spcBef>
              <a:spcAft>
                <a:spcPts val="0"/>
              </a:spcAft>
              <a:buSzPts val="1800"/>
              <a:buNone/>
            </a:pPr>
            <a:r>
              <a:rPr lang="en-GB" sz="1400"/>
              <a:t>For the cover, I would like to see the </a:t>
            </a:r>
            <a:r>
              <a:rPr lang="en-GB" sz="1400">
                <a:highlight>
                  <a:srgbClr val="00FF00"/>
                </a:highlight>
              </a:rPr>
              <a:t>main character sitting on a rooftop</a:t>
            </a:r>
            <a:r>
              <a:rPr lang="en-GB" sz="1400"/>
              <a:t>, looking out into the </a:t>
            </a:r>
            <a:r>
              <a:rPr lang="en-GB" sz="1400">
                <a:highlight>
                  <a:srgbClr val="00FF00"/>
                </a:highlight>
              </a:rPr>
              <a:t>night sky</a:t>
            </a:r>
            <a:r>
              <a:rPr lang="en-GB" sz="1400"/>
              <a:t>. The sky should contain </a:t>
            </a:r>
            <a:r>
              <a:rPr lang="en-GB" sz="1400">
                <a:highlight>
                  <a:srgbClr val="00FF00"/>
                </a:highlight>
              </a:rPr>
              <a:t>several different alien planets</a:t>
            </a:r>
            <a:r>
              <a:rPr lang="en-GB" sz="1400"/>
              <a:t>, as her journey across the galaxy is one of the main plots of the novel. </a:t>
            </a:r>
            <a:r>
              <a:rPr lang="en-GB" sz="1400">
                <a:highlight>
                  <a:srgbClr val="00FF00"/>
                </a:highlight>
              </a:rPr>
              <a:t>The theme of my story is exploration into other worlds</a:t>
            </a:r>
            <a:r>
              <a:rPr lang="en-GB" sz="1400"/>
              <a:t>, so I need the cover to be </a:t>
            </a:r>
            <a:r>
              <a:rPr lang="en-GB" sz="1400">
                <a:highlight>
                  <a:srgbClr val="00FF00"/>
                </a:highlight>
              </a:rPr>
              <a:t>exciting and mysterious</a:t>
            </a:r>
            <a:r>
              <a:rPr lang="en-GB" sz="1400"/>
              <a:t>.</a:t>
            </a:r>
            <a:endParaRPr sz="1400"/>
          </a:p>
          <a:p>
            <a:pPr indent="0" lvl="0" marL="0" rtl="0" algn="l">
              <a:lnSpc>
                <a:spcPct val="115000"/>
              </a:lnSpc>
              <a:spcBef>
                <a:spcPts val="1600"/>
              </a:spcBef>
              <a:spcAft>
                <a:spcPts val="1600"/>
              </a:spcAft>
              <a:buSzPts val="1800"/>
              <a:buNone/>
            </a:pPr>
            <a:r>
              <a:rPr lang="en-GB" sz="1400"/>
              <a:t>I want the cover to look like a </a:t>
            </a:r>
            <a:r>
              <a:rPr lang="en-GB" sz="1400">
                <a:highlight>
                  <a:srgbClr val="00FF00"/>
                </a:highlight>
              </a:rPr>
              <a:t>classic sci-fi novel</a:t>
            </a:r>
            <a:r>
              <a:rPr lang="en-GB" sz="1400"/>
              <a:t>, so I would like the final cover to have </a:t>
            </a:r>
            <a:r>
              <a:rPr lang="en-GB" sz="1400">
                <a:highlight>
                  <a:srgbClr val="00FF00"/>
                </a:highlight>
              </a:rPr>
              <a:t>blue and purple tones. </a:t>
            </a:r>
            <a:endParaRPr sz="1400">
              <a:highlight>
                <a:srgbClr val="00FF00"/>
              </a:high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30"/>
          <p:cNvSpPr txBox="1"/>
          <p:nvPr>
            <p:ph type="title"/>
          </p:nvPr>
        </p:nvSpPr>
        <p:spPr>
          <a:xfrm>
            <a:off x="311700" y="597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GB"/>
              <a:t>Your Task</a:t>
            </a:r>
            <a:endParaRPr b="1"/>
          </a:p>
        </p:txBody>
      </p:sp>
      <p:sp>
        <p:nvSpPr>
          <p:cNvPr id="147" name="Google Shape;147;p30"/>
          <p:cNvSpPr txBox="1"/>
          <p:nvPr>
            <p:ph idx="1" type="body"/>
          </p:nvPr>
        </p:nvSpPr>
        <p:spPr>
          <a:xfrm>
            <a:off x="311700" y="13048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GB"/>
              <a:t>Using the assets provided, create </a:t>
            </a:r>
            <a:r>
              <a:rPr b="1" lang="en-GB"/>
              <a:t>your own version</a:t>
            </a:r>
            <a:r>
              <a:rPr lang="en-GB"/>
              <a:t> of the science-fiction book cover requested in the brief.</a:t>
            </a:r>
            <a:endParaRPr/>
          </a:p>
          <a:p>
            <a:pPr indent="0" lvl="0" marL="0" rtl="0" algn="l">
              <a:lnSpc>
                <a:spcPct val="115000"/>
              </a:lnSpc>
              <a:spcBef>
                <a:spcPts val="1600"/>
              </a:spcBef>
              <a:spcAft>
                <a:spcPts val="0"/>
              </a:spcAft>
              <a:buSzPts val="1800"/>
              <a:buNone/>
            </a:pPr>
            <a:r>
              <a:rPr lang="en-GB"/>
              <a:t>As part of this task, you are expected to </a:t>
            </a:r>
            <a:r>
              <a:rPr b="1" lang="en-GB"/>
              <a:t>show your work in progress</a:t>
            </a:r>
            <a:r>
              <a:rPr lang="en-GB"/>
              <a:t>, and the </a:t>
            </a:r>
            <a:r>
              <a:rPr b="1" lang="en-GB"/>
              <a:t>tools</a:t>
            </a:r>
            <a:r>
              <a:rPr lang="en-GB"/>
              <a:t> you’ve used to create it. </a:t>
            </a:r>
            <a:r>
              <a:rPr b="1" lang="en-GB" u="sng"/>
              <a:t>Screenshot frequently</a:t>
            </a:r>
            <a:r>
              <a:rPr lang="en-GB"/>
              <a:t>, and paste these screenshots into your </a:t>
            </a:r>
            <a:r>
              <a:rPr b="1" lang="en-GB"/>
              <a:t>Progress Log</a:t>
            </a:r>
            <a:r>
              <a:rPr lang="en-GB"/>
              <a:t>. </a:t>
            </a:r>
            <a:endParaRPr/>
          </a:p>
          <a:p>
            <a:pPr indent="0" lvl="0" marL="0" rtl="0" algn="l">
              <a:lnSpc>
                <a:spcPct val="115000"/>
              </a:lnSpc>
              <a:spcBef>
                <a:spcPts val="1600"/>
              </a:spcBef>
              <a:spcAft>
                <a:spcPts val="1600"/>
              </a:spcAft>
              <a:buSzPts val="1800"/>
              <a:buNone/>
            </a:pPr>
            <a:r>
              <a:rPr lang="en-GB"/>
              <a:t>You will need to clearly evidence each and every tool used, before and after, and describe the impact each change has on the overall effect, in line with the original brief.</a:t>
            </a:r>
            <a:endParaRPr/>
          </a:p>
        </p:txBody>
      </p:sp>
      <p:sp>
        <p:nvSpPr>
          <p:cNvPr id="148" name="Google Shape;148;p30"/>
          <p:cNvSpPr txBox="1"/>
          <p:nvPr/>
        </p:nvSpPr>
        <p:spPr>
          <a:xfrm>
            <a:off x="452975" y="4412900"/>
            <a:ext cx="6137100" cy="572700"/>
          </a:xfrm>
          <a:prstGeom prst="rect">
            <a:avLst/>
          </a:prstGeom>
          <a:solidFill>
            <a:srgbClr val="FFF2CC"/>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Save all assets in your </a:t>
            </a:r>
            <a:r>
              <a:rPr b="1" i="0" lang="en-GB" sz="1400" u="none" cap="none" strike="noStrike">
                <a:solidFill>
                  <a:srgbClr val="000000"/>
                </a:solidFill>
                <a:latin typeface="Arial"/>
                <a:ea typeface="Arial"/>
                <a:cs typeface="Arial"/>
                <a:sym typeface="Arial"/>
              </a:rPr>
              <a:t>Home area - CM folder - Vocational Brief </a:t>
            </a:r>
            <a:r>
              <a:rPr b="0" i="0" lang="en-GB" sz="1400" u="none" cap="none" strike="noStrike">
                <a:solidFill>
                  <a:srgbClr val="000000"/>
                </a:solidFill>
                <a:latin typeface="Arial"/>
                <a:ea typeface="Arial"/>
                <a:cs typeface="Arial"/>
                <a:sym typeface="Arial"/>
              </a:rPr>
              <a:t>folder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p31"/>
          <p:cNvSpPr txBox="1"/>
          <p:nvPr>
            <p:ph idx="1" type="body"/>
          </p:nvPr>
        </p:nvSpPr>
        <p:spPr>
          <a:xfrm>
            <a:off x="93150" y="1237200"/>
            <a:ext cx="2808000" cy="3179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GB" sz="1400"/>
              <a:t>Appropriate, basic skills used which are relevant to the brief</a:t>
            </a:r>
            <a:endParaRPr b="1" sz="1400"/>
          </a:p>
          <a:p>
            <a:pPr indent="0" lvl="0" marL="0" rtl="0" algn="l">
              <a:lnSpc>
                <a:spcPct val="115000"/>
              </a:lnSpc>
              <a:spcBef>
                <a:spcPts val="1600"/>
              </a:spcBef>
              <a:spcAft>
                <a:spcPts val="0"/>
              </a:spcAft>
              <a:buClr>
                <a:schemeClr val="dk1"/>
              </a:buClr>
              <a:buSzPts val="1100"/>
              <a:buFont typeface="Arial"/>
              <a:buNone/>
            </a:pPr>
            <a:r>
              <a:rPr lang="en-GB" sz="1400"/>
              <a:t>Copy and Paste</a:t>
            </a:r>
            <a:endParaRPr sz="1400"/>
          </a:p>
          <a:p>
            <a:pPr indent="0" lvl="0" marL="0" rtl="0" algn="l">
              <a:lnSpc>
                <a:spcPct val="115000"/>
              </a:lnSpc>
              <a:spcBef>
                <a:spcPts val="0"/>
              </a:spcBef>
              <a:spcAft>
                <a:spcPts val="0"/>
              </a:spcAft>
              <a:buClr>
                <a:schemeClr val="dk1"/>
              </a:buClr>
              <a:buSzPts val="1100"/>
              <a:buFont typeface="Arial"/>
              <a:buNone/>
            </a:pPr>
            <a:r>
              <a:rPr lang="en-GB" sz="1400"/>
              <a:t>Selecting and Refining Edge</a:t>
            </a:r>
            <a:endParaRPr sz="1400"/>
          </a:p>
          <a:p>
            <a:pPr indent="0" lvl="0" marL="0" rtl="0" algn="l">
              <a:lnSpc>
                <a:spcPct val="115000"/>
              </a:lnSpc>
              <a:spcBef>
                <a:spcPts val="0"/>
              </a:spcBef>
              <a:spcAft>
                <a:spcPts val="0"/>
              </a:spcAft>
              <a:buClr>
                <a:schemeClr val="dk1"/>
              </a:buClr>
              <a:buSzPts val="1100"/>
              <a:buFont typeface="Arial"/>
              <a:buNone/>
            </a:pPr>
            <a:r>
              <a:rPr lang="en-GB" sz="1400"/>
              <a:t>Working with layers</a:t>
            </a:r>
            <a:endParaRPr sz="1400"/>
          </a:p>
          <a:p>
            <a:pPr indent="0" lvl="0" marL="0" rtl="0" algn="l">
              <a:lnSpc>
                <a:spcPct val="115000"/>
              </a:lnSpc>
              <a:spcBef>
                <a:spcPts val="0"/>
              </a:spcBef>
              <a:spcAft>
                <a:spcPts val="0"/>
              </a:spcAft>
              <a:buClr>
                <a:schemeClr val="dk1"/>
              </a:buClr>
              <a:buSzPts val="1100"/>
              <a:buFont typeface="Arial"/>
              <a:buNone/>
            </a:pPr>
            <a:r>
              <a:rPr lang="en-GB" sz="1400"/>
              <a:t>Colour Correction / Adjustment Layers</a:t>
            </a:r>
            <a:endParaRPr sz="1400"/>
          </a:p>
        </p:txBody>
      </p:sp>
      <p:pic>
        <p:nvPicPr>
          <p:cNvPr id="154" name="Google Shape;154;p31"/>
          <p:cNvPicPr preferRelativeResize="0"/>
          <p:nvPr/>
        </p:nvPicPr>
        <p:blipFill rotWithShape="1">
          <a:blip r:embed="rId3">
            <a:alphaModFix/>
          </a:blip>
          <a:srcRect b="0" l="0" r="0" t="0"/>
          <a:stretch/>
        </p:blipFill>
        <p:spPr>
          <a:xfrm>
            <a:off x="93150" y="559425"/>
            <a:ext cx="572700" cy="572700"/>
          </a:xfrm>
          <a:prstGeom prst="rect">
            <a:avLst/>
          </a:prstGeom>
          <a:noFill/>
          <a:ln>
            <a:noFill/>
          </a:ln>
        </p:spPr>
      </p:pic>
      <p:sp>
        <p:nvSpPr>
          <p:cNvPr id="155" name="Google Shape;155;p31"/>
          <p:cNvSpPr txBox="1"/>
          <p:nvPr>
            <p:ph idx="1" type="body"/>
          </p:nvPr>
        </p:nvSpPr>
        <p:spPr>
          <a:xfrm>
            <a:off x="3168000" y="1237200"/>
            <a:ext cx="2808000" cy="3179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rPr b="1" lang="en-GB" sz="1400"/>
              <a:t>Effective skills used to develop focussed work which considers the brief</a:t>
            </a:r>
            <a:endParaRPr b="1" sz="1400"/>
          </a:p>
          <a:p>
            <a:pPr indent="0" lvl="0" marL="0" rtl="0" algn="l">
              <a:lnSpc>
                <a:spcPct val="115000"/>
              </a:lnSpc>
              <a:spcBef>
                <a:spcPts val="1600"/>
              </a:spcBef>
              <a:spcAft>
                <a:spcPts val="0"/>
              </a:spcAft>
              <a:buSzPts val="1200"/>
              <a:buNone/>
            </a:pPr>
            <a:r>
              <a:rPr lang="en-GB" sz="1400"/>
              <a:t>Copy and Paste</a:t>
            </a:r>
            <a:endParaRPr sz="1400"/>
          </a:p>
          <a:p>
            <a:pPr indent="0" lvl="0" marL="0" rtl="0" algn="l">
              <a:lnSpc>
                <a:spcPct val="115000"/>
              </a:lnSpc>
              <a:spcBef>
                <a:spcPts val="0"/>
              </a:spcBef>
              <a:spcAft>
                <a:spcPts val="0"/>
              </a:spcAft>
              <a:buSzPts val="1200"/>
              <a:buNone/>
            </a:pPr>
            <a:r>
              <a:rPr lang="en-GB" sz="1400"/>
              <a:t>Selecting and Refining Edge</a:t>
            </a:r>
            <a:endParaRPr sz="1400"/>
          </a:p>
          <a:p>
            <a:pPr indent="0" lvl="0" marL="0" rtl="0" algn="l">
              <a:lnSpc>
                <a:spcPct val="115000"/>
              </a:lnSpc>
              <a:spcBef>
                <a:spcPts val="0"/>
              </a:spcBef>
              <a:spcAft>
                <a:spcPts val="0"/>
              </a:spcAft>
              <a:buSzPts val="1200"/>
              <a:buNone/>
            </a:pPr>
            <a:r>
              <a:rPr lang="en-GB" sz="1400"/>
              <a:t>Working with layers</a:t>
            </a:r>
            <a:endParaRPr sz="1400"/>
          </a:p>
          <a:p>
            <a:pPr indent="0" lvl="0" marL="0" rtl="0" algn="l">
              <a:lnSpc>
                <a:spcPct val="115000"/>
              </a:lnSpc>
              <a:spcBef>
                <a:spcPts val="0"/>
              </a:spcBef>
              <a:spcAft>
                <a:spcPts val="0"/>
              </a:spcAft>
              <a:buSzPts val="1200"/>
              <a:buNone/>
            </a:pPr>
            <a:r>
              <a:rPr lang="en-GB" sz="1400"/>
              <a:t>Colour Correction / Adjustment Layers</a:t>
            </a:r>
            <a:endParaRPr sz="1400"/>
          </a:p>
          <a:p>
            <a:pPr indent="0" lvl="0" marL="0" rtl="0" algn="l">
              <a:lnSpc>
                <a:spcPct val="115000"/>
              </a:lnSpc>
              <a:spcBef>
                <a:spcPts val="0"/>
              </a:spcBef>
              <a:spcAft>
                <a:spcPts val="0"/>
              </a:spcAft>
              <a:buSzPts val="1200"/>
              <a:buNone/>
            </a:pPr>
            <a:r>
              <a:rPr lang="en-GB" sz="1400"/>
              <a:t>Eraser Tool</a:t>
            </a:r>
            <a:endParaRPr sz="1400"/>
          </a:p>
          <a:p>
            <a:pPr indent="0" lvl="0" marL="0" rtl="0" algn="l">
              <a:lnSpc>
                <a:spcPct val="115000"/>
              </a:lnSpc>
              <a:spcBef>
                <a:spcPts val="0"/>
              </a:spcBef>
              <a:spcAft>
                <a:spcPts val="0"/>
              </a:spcAft>
              <a:buSzPts val="1200"/>
              <a:buNone/>
            </a:pPr>
            <a:r>
              <a:rPr lang="en-GB" sz="1400"/>
              <a:t>Levels</a:t>
            </a:r>
            <a:endParaRPr sz="1400"/>
          </a:p>
          <a:p>
            <a:pPr indent="0" lvl="0" marL="0" rtl="0" algn="l">
              <a:lnSpc>
                <a:spcPct val="115000"/>
              </a:lnSpc>
              <a:spcBef>
                <a:spcPts val="0"/>
              </a:spcBef>
              <a:spcAft>
                <a:spcPts val="0"/>
              </a:spcAft>
              <a:buSzPts val="1200"/>
              <a:buNone/>
            </a:pPr>
            <a:r>
              <a:rPr lang="en-GB" sz="1400"/>
              <a:t>Curves</a:t>
            </a:r>
            <a:endParaRPr sz="1400"/>
          </a:p>
        </p:txBody>
      </p:sp>
      <p:pic>
        <p:nvPicPr>
          <p:cNvPr id="156" name="Google Shape;156;p31"/>
          <p:cNvPicPr preferRelativeResize="0"/>
          <p:nvPr/>
        </p:nvPicPr>
        <p:blipFill rotWithShape="1">
          <a:blip r:embed="rId3">
            <a:alphaModFix/>
          </a:blip>
          <a:srcRect b="0" l="0" r="0" t="0"/>
          <a:stretch/>
        </p:blipFill>
        <p:spPr>
          <a:xfrm>
            <a:off x="3168000" y="559425"/>
            <a:ext cx="572700" cy="572700"/>
          </a:xfrm>
          <a:prstGeom prst="rect">
            <a:avLst/>
          </a:prstGeom>
          <a:noFill/>
          <a:ln>
            <a:noFill/>
          </a:ln>
        </p:spPr>
      </p:pic>
      <p:sp>
        <p:nvSpPr>
          <p:cNvPr id="157" name="Google Shape;157;p31"/>
          <p:cNvSpPr txBox="1"/>
          <p:nvPr>
            <p:ph idx="1" type="body"/>
          </p:nvPr>
        </p:nvSpPr>
        <p:spPr>
          <a:xfrm>
            <a:off x="6242850" y="1161000"/>
            <a:ext cx="2808000" cy="3179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200"/>
              <a:buNone/>
            </a:pPr>
            <a:r>
              <a:rPr b="1" lang="en-GB" sz="1400"/>
              <a:t>Sophisticated skills used to show comprehensive and creative development of practical work, responding fully to the brief</a:t>
            </a:r>
            <a:endParaRPr b="1" sz="1400"/>
          </a:p>
          <a:p>
            <a:pPr indent="0" lvl="0" marL="0" rtl="0" algn="l">
              <a:lnSpc>
                <a:spcPct val="100000"/>
              </a:lnSpc>
              <a:spcBef>
                <a:spcPts val="1600"/>
              </a:spcBef>
              <a:spcAft>
                <a:spcPts val="0"/>
              </a:spcAft>
              <a:buSzPts val="1200"/>
              <a:buNone/>
            </a:pPr>
            <a:r>
              <a:rPr lang="en-GB" sz="1400"/>
              <a:t>Copy and Paste</a:t>
            </a:r>
            <a:endParaRPr sz="1400"/>
          </a:p>
          <a:p>
            <a:pPr indent="0" lvl="0" marL="0" rtl="0" algn="l">
              <a:lnSpc>
                <a:spcPct val="100000"/>
              </a:lnSpc>
              <a:spcBef>
                <a:spcPts val="0"/>
              </a:spcBef>
              <a:spcAft>
                <a:spcPts val="0"/>
              </a:spcAft>
              <a:buSzPts val="1200"/>
              <a:buNone/>
            </a:pPr>
            <a:r>
              <a:rPr lang="en-GB" sz="1400"/>
              <a:t>Selecting and Refining Edge</a:t>
            </a:r>
            <a:endParaRPr sz="1400"/>
          </a:p>
          <a:p>
            <a:pPr indent="0" lvl="0" marL="0" rtl="0" algn="l">
              <a:lnSpc>
                <a:spcPct val="100000"/>
              </a:lnSpc>
              <a:spcBef>
                <a:spcPts val="0"/>
              </a:spcBef>
              <a:spcAft>
                <a:spcPts val="0"/>
              </a:spcAft>
              <a:buSzPts val="1200"/>
              <a:buNone/>
            </a:pPr>
            <a:r>
              <a:rPr lang="en-GB" sz="1400"/>
              <a:t>Working with layers</a:t>
            </a:r>
            <a:endParaRPr sz="1400"/>
          </a:p>
          <a:p>
            <a:pPr indent="0" lvl="0" marL="0" rtl="0" algn="l">
              <a:lnSpc>
                <a:spcPct val="100000"/>
              </a:lnSpc>
              <a:spcBef>
                <a:spcPts val="0"/>
              </a:spcBef>
              <a:spcAft>
                <a:spcPts val="0"/>
              </a:spcAft>
              <a:buSzPts val="1200"/>
              <a:buNone/>
            </a:pPr>
            <a:r>
              <a:rPr lang="en-GB" sz="1400"/>
              <a:t>Colour Correction / Adjustment Layers</a:t>
            </a:r>
            <a:endParaRPr sz="1400"/>
          </a:p>
          <a:p>
            <a:pPr indent="0" lvl="0" marL="0" rtl="0" algn="l">
              <a:lnSpc>
                <a:spcPct val="100000"/>
              </a:lnSpc>
              <a:spcBef>
                <a:spcPts val="0"/>
              </a:spcBef>
              <a:spcAft>
                <a:spcPts val="0"/>
              </a:spcAft>
              <a:buSzPts val="1200"/>
              <a:buNone/>
            </a:pPr>
            <a:r>
              <a:rPr lang="en-GB" sz="1400"/>
              <a:t>Layer Masks</a:t>
            </a:r>
            <a:endParaRPr sz="1400"/>
          </a:p>
          <a:p>
            <a:pPr indent="0" lvl="0" marL="0" rtl="0" algn="l">
              <a:lnSpc>
                <a:spcPct val="100000"/>
              </a:lnSpc>
              <a:spcBef>
                <a:spcPts val="0"/>
              </a:spcBef>
              <a:spcAft>
                <a:spcPts val="0"/>
              </a:spcAft>
              <a:buSzPts val="1200"/>
              <a:buNone/>
            </a:pPr>
            <a:r>
              <a:rPr lang="en-GB" sz="1400"/>
              <a:t>Levels</a:t>
            </a:r>
            <a:endParaRPr sz="1400"/>
          </a:p>
          <a:p>
            <a:pPr indent="0" lvl="0" marL="0" rtl="0" algn="l">
              <a:lnSpc>
                <a:spcPct val="100000"/>
              </a:lnSpc>
              <a:spcBef>
                <a:spcPts val="0"/>
              </a:spcBef>
              <a:spcAft>
                <a:spcPts val="0"/>
              </a:spcAft>
              <a:buSzPts val="1200"/>
              <a:buNone/>
            </a:pPr>
            <a:r>
              <a:rPr lang="en-GB" sz="1400"/>
              <a:t>Curves</a:t>
            </a:r>
            <a:endParaRPr sz="1400"/>
          </a:p>
          <a:p>
            <a:pPr indent="0" lvl="0" marL="0" rtl="0" algn="l">
              <a:lnSpc>
                <a:spcPct val="100000"/>
              </a:lnSpc>
              <a:spcBef>
                <a:spcPts val="0"/>
              </a:spcBef>
              <a:spcAft>
                <a:spcPts val="0"/>
              </a:spcAft>
              <a:buSzPts val="1200"/>
              <a:buNone/>
            </a:pPr>
            <a:r>
              <a:rPr lang="en-GB" sz="1400"/>
              <a:t>Blending Options</a:t>
            </a:r>
            <a:endParaRPr sz="1400"/>
          </a:p>
          <a:p>
            <a:pPr indent="0" lvl="0" marL="0" rtl="0" algn="l">
              <a:lnSpc>
                <a:spcPct val="100000"/>
              </a:lnSpc>
              <a:spcBef>
                <a:spcPts val="0"/>
              </a:spcBef>
              <a:spcAft>
                <a:spcPts val="0"/>
              </a:spcAft>
              <a:buSzPts val="1200"/>
              <a:buNone/>
            </a:pPr>
            <a:r>
              <a:rPr lang="en-GB" sz="1400"/>
              <a:t>Layer Modes</a:t>
            </a:r>
            <a:endParaRPr sz="1400"/>
          </a:p>
        </p:txBody>
      </p:sp>
      <p:pic>
        <p:nvPicPr>
          <p:cNvPr id="158" name="Google Shape;158;p31"/>
          <p:cNvPicPr preferRelativeResize="0"/>
          <p:nvPr/>
        </p:nvPicPr>
        <p:blipFill rotWithShape="1">
          <a:blip r:embed="rId3">
            <a:alphaModFix/>
          </a:blip>
          <a:srcRect b="0" l="0" r="0" t="0"/>
          <a:stretch/>
        </p:blipFill>
        <p:spPr>
          <a:xfrm>
            <a:off x="3740700" y="559425"/>
            <a:ext cx="572700" cy="572700"/>
          </a:xfrm>
          <a:prstGeom prst="rect">
            <a:avLst/>
          </a:prstGeom>
          <a:noFill/>
          <a:ln>
            <a:noFill/>
          </a:ln>
        </p:spPr>
      </p:pic>
      <p:pic>
        <p:nvPicPr>
          <p:cNvPr id="159" name="Google Shape;159;p31"/>
          <p:cNvPicPr preferRelativeResize="0"/>
          <p:nvPr/>
        </p:nvPicPr>
        <p:blipFill rotWithShape="1">
          <a:blip r:embed="rId3">
            <a:alphaModFix/>
          </a:blip>
          <a:srcRect b="0" l="0" r="0" t="0"/>
          <a:stretch/>
        </p:blipFill>
        <p:spPr>
          <a:xfrm>
            <a:off x="6242850" y="588300"/>
            <a:ext cx="572700" cy="572700"/>
          </a:xfrm>
          <a:prstGeom prst="rect">
            <a:avLst/>
          </a:prstGeom>
          <a:noFill/>
          <a:ln>
            <a:noFill/>
          </a:ln>
        </p:spPr>
      </p:pic>
      <p:pic>
        <p:nvPicPr>
          <p:cNvPr id="160" name="Google Shape;160;p31"/>
          <p:cNvPicPr preferRelativeResize="0"/>
          <p:nvPr/>
        </p:nvPicPr>
        <p:blipFill rotWithShape="1">
          <a:blip r:embed="rId3">
            <a:alphaModFix/>
          </a:blip>
          <a:srcRect b="0" l="0" r="0" t="0"/>
          <a:stretch/>
        </p:blipFill>
        <p:spPr>
          <a:xfrm>
            <a:off x="6815550" y="588300"/>
            <a:ext cx="572700" cy="572700"/>
          </a:xfrm>
          <a:prstGeom prst="rect">
            <a:avLst/>
          </a:prstGeom>
          <a:noFill/>
          <a:ln>
            <a:noFill/>
          </a:ln>
        </p:spPr>
      </p:pic>
      <p:pic>
        <p:nvPicPr>
          <p:cNvPr id="161" name="Google Shape;161;p31"/>
          <p:cNvPicPr preferRelativeResize="0"/>
          <p:nvPr/>
        </p:nvPicPr>
        <p:blipFill rotWithShape="1">
          <a:blip r:embed="rId3">
            <a:alphaModFix/>
          </a:blip>
          <a:srcRect b="0" l="0" r="0" t="0"/>
          <a:stretch/>
        </p:blipFill>
        <p:spPr>
          <a:xfrm>
            <a:off x="7388250" y="588300"/>
            <a:ext cx="572700" cy="572700"/>
          </a:xfrm>
          <a:prstGeom prst="rect">
            <a:avLst/>
          </a:prstGeom>
          <a:noFill/>
          <a:ln>
            <a:noFill/>
          </a:ln>
        </p:spPr>
      </p:pic>
      <p:sp>
        <p:nvSpPr>
          <p:cNvPr id="162" name="Google Shape;162;p31"/>
          <p:cNvSpPr txBox="1"/>
          <p:nvPr/>
        </p:nvSpPr>
        <p:spPr>
          <a:xfrm>
            <a:off x="219175" y="4398275"/>
            <a:ext cx="5888700" cy="672300"/>
          </a:xfrm>
          <a:prstGeom prst="rect">
            <a:avLst/>
          </a:prstGeom>
          <a:solidFill>
            <a:srgbClr val="FFF2CC"/>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Start off by using the basic tools - then progress to including more advanced tools and techniques.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sp>
        <p:nvSpPr>
          <p:cNvPr id="167" name="Google Shape;167;p32"/>
          <p:cNvSpPr txBox="1"/>
          <p:nvPr>
            <p:ph type="title"/>
          </p:nvPr>
        </p:nvSpPr>
        <p:spPr>
          <a:xfrm>
            <a:off x="6215000" y="102275"/>
            <a:ext cx="2808000" cy="408900"/>
          </a:xfrm>
          <a:prstGeom prst="rect">
            <a:avLst/>
          </a:prstGeom>
          <a:solidFill>
            <a:srgbClr val="FFFFFF"/>
          </a:solid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lang="en-GB" sz="1400"/>
              <a:t>Date: </a:t>
            </a:r>
            <a:endParaRPr sz="1400"/>
          </a:p>
        </p:txBody>
      </p:sp>
      <p:sp>
        <p:nvSpPr>
          <p:cNvPr id="168" name="Google Shape;168;p32"/>
          <p:cNvSpPr txBox="1"/>
          <p:nvPr>
            <p:ph type="title"/>
          </p:nvPr>
        </p:nvSpPr>
        <p:spPr>
          <a:xfrm>
            <a:off x="683250" y="102275"/>
            <a:ext cx="5410200" cy="408900"/>
          </a:xfrm>
          <a:prstGeom prst="rect">
            <a:avLst/>
          </a:prstGeom>
          <a:solidFill>
            <a:srgbClr val="FFFFFF"/>
          </a:solid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b="1" lang="en-GB" sz="1400"/>
              <a:t>Progress Log</a:t>
            </a:r>
            <a:endParaRPr b="1" sz="1400"/>
          </a:p>
        </p:txBody>
      </p:sp>
      <p:sp>
        <p:nvSpPr>
          <p:cNvPr id="169" name="Google Shape;169;p32"/>
          <p:cNvSpPr txBox="1"/>
          <p:nvPr/>
        </p:nvSpPr>
        <p:spPr>
          <a:xfrm>
            <a:off x="248400" y="3097800"/>
            <a:ext cx="1972500" cy="467700"/>
          </a:xfrm>
          <a:prstGeom prst="rect">
            <a:avLst/>
          </a:prstGeom>
          <a:noFill/>
          <a:ln cap="flat" cmpd="sng" w="9525">
            <a:solidFill>
              <a:srgbClr val="CCCCCC"/>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Before</a:t>
            </a:r>
            <a:endParaRPr b="0" i="0" sz="1400" u="none" cap="none" strike="noStrike">
              <a:solidFill>
                <a:srgbClr val="000000"/>
              </a:solidFill>
              <a:latin typeface="Arial"/>
              <a:ea typeface="Arial"/>
              <a:cs typeface="Arial"/>
              <a:sym typeface="Arial"/>
            </a:endParaRPr>
          </a:p>
        </p:txBody>
      </p:sp>
      <p:sp>
        <p:nvSpPr>
          <p:cNvPr id="170" name="Google Shape;170;p32"/>
          <p:cNvSpPr txBox="1"/>
          <p:nvPr/>
        </p:nvSpPr>
        <p:spPr>
          <a:xfrm>
            <a:off x="2344225" y="3097800"/>
            <a:ext cx="1972500" cy="467700"/>
          </a:xfrm>
          <a:prstGeom prst="rect">
            <a:avLst/>
          </a:prstGeom>
          <a:noFill/>
          <a:ln cap="flat" cmpd="sng" w="9525">
            <a:solidFill>
              <a:srgbClr val="CCCCCC"/>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After</a:t>
            </a:r>
            <a:endParaRPr b="0" i="0" sz="1400" u="none" cap="none" strike="noStrike">
              <a:solidFill>
                <a:srgbClr val="000000"/>
              </a:solidFill>
              <a:latin typeface="Arial"/>
              <a:ea typeface="Arial"/>
              <a:cs typeface="Arial"/>
              <a:sym typeface="Arial"/>
            </a:endParaRPr>
          </a:p>
        </p:txBody>
      </p:sp>
      <p:sp>
        <p:nvSpPr>
          <p:cNvPr id="171" name="Google Shape;171;p32"/>
          <p:cNvSpPr txBox="1"/>
          <p:nvPr/>
        </p:nvSpPr>
        <p:spPr>
          <a:xfrm>
            <a:off x="4602850" y="730600"/>
            <a:ext cx="4296000" cy="1081200"/>
          </a:xfrm>
          <a:prstGeom prst="rect">
            <a:avLst/>
          </a:prstGeom>
          <a:noFill/>
          <a:ln cap="flat" cmpd="sng" w="9525">
            <a:solidFill>
              <a:srgbClr val="D9D9D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Photoshop tool(s) used: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Quick Select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Select and Refine Edge</a:t>
            </a:r>
            <a:endParaRPr b="0" i="0" sz="1400" u="none" cap="none" strike="noStrike">
              <a:solidFill>
                <a:srgbClr val="000000"/>
              </a:solidFill>
              <a:latin typeface="Arial"/>
              <a:ea typeface="Arial"/>
              <a:cs typeface="Arial"/>
              <a:sym typeface="Arial"/>
            </a:endParaRPr>
          </a:p>
        </p:txBody>
      </p:sp>
      <p:sp>
        <p:nvSpPr>
          <p:cNvPr id="172" name="Google Shape;172;p32"/>
          <p:cNvSpPr txBox="1"/>
          <p:nvPr/>
        </p:nvSpPr>
        <p:spPr>
          <a:xfrm>
            <a:off x="4602850" y="1914400"/>
            <a:ext cx="4296000" cy="1081200"/>
          </a:xfrm>
          <a:prstGeom prst="rect">
            <a:avLst/>
          </a:prstGeom>
          <a:noFill/>
          <a:ln cap="flat" cmpd="sng" w="9525">
            <a:solidFill>
              <a:srgbClr val="D9D9D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Intended effect: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Remove sky from behind the roof and add the roof to the A5 document.</a:t>
            </a:r>
            <a:endParaRPr b="0" i="0" sz="1400" u="none" cap="none" strike="noStrike">
              <a:solidFill>
                <a:srgbClr val="000000"/>
              </a:solidFill>
              <a:latin typeface="Arial"/>
              <a:ea typeface="Arial"/>
              <a:cs typeface="Arial"/>
              <a:sym typeface="Arial"/>
            </a:endParaRPr>
          </a:p>
        </p:txBody>
      </p:sp>
      <p:sp>
        <p:nvSpPr>
          <p:cNvPr id="173" name="Google Shape;173;p32"/>
          <p:cNvSpPr txBox="1"/>
          <p:nvPr/>
        </p:nvSpPr>
        <p:spPr>
          <a:xfrm>
            <a:off x="4602850" y="3098200"/>
            <a:ext cx="3243900" cy="1869900"/>
          </a:xfrm>
          <a:prstGeom prst="rect">
            <a:avLst/>
          </a:prstGeom>
          <a:noFill/>
          <a:ln cap="flat" cmpd="sng" w="9525">
            <a:solidFill>
              <a:srgbClr val="D9D9D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Inspiration: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The mountain in the foreground is positioned very low down on the cover. This gives the impression of the eclipse appearing further away and more eye-catching as it takes up a larger portion of the cover.</a:t>
            </a:r>
            <a:endParaRPr b="0" i="0" sz="1400" u="none" cap="none" strike="noStrike">
              <a:solidFill>
                <a:srgbClr val="000000"/>
              </a:solidFill>
              <a:latin typeface="Arial"/>
              <a:ea typeface="Arial"/>
              <a:cs typeface="Arial"/>
              <a:sym typeface="Arial"/>
            </a:endParaRPr>
          </a:p>
        </p:txBody>
      </p:sp>
      <p:sp>
        <p:nvSpPr>
          <p:cNvPr id="174" name="Google Shape;174;p32"/>
          <p:cNvSpPr txBox="1"/>
          <p:nvPr/>
        </p:nvSpPr>
        <p:spPr>
          <a:xfrm>
            <a:off x="7949050" y="3098200"/>
            <a:ext cx="949800" cy="1650900"/>
          </a:xfrm>
          <a:prstGeom prst="rect">
            <a:avLst/>
          </a:prstGeom>
          <a:noFill/>
          <a:ln cap="flat" cmpd="sng" w="9525">
            <a:solidFill>
              <a:srgbClr val="D9D9D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Insert book cover</a:t>
            </a:r>
            <a:endParaRPr b="0" i="0" sz="1400" u="none" cap="none" strike="noStrike">
              <a:solidFill>
                <a:srgbClr val="000000"/>
              </a:solidFill>
              <a:latin typeface="Arial"/>
              <a:ea typeface="Arial"/>
              <a:cs typeface="Arial"/>
              <a:sym typeface="Arial"/>
            </a:endParaRPr>
          </a:p>
        </p:txBody>
      </p:sp>
      <p:pic>
        <p:nvPicPr>
          <p:cNvPr id="175" name="Google Shape;175;p32"/>
          <p:cNvPicPr preferRelativeResize="0"/>
          <p:nvPr/>
        </p:nvPicPr>
        <p:blipFill rotWithShape="1">
          <a:blip r:embed="rId3">
            <a:alphaModFix/>
          </a:blip>
          <a:srcRect b="16184" l="15885" r="35416" t="18736"/>
          <a:stretch/>
        </p:blipFill>
        <p:spPr>
          <a:xfrm>
            <a:off x="238625" y="1528000"/>
            <a:ext cx="1953301" cy="1467602"/>
          </a:xfrm>
          <a:prstGeom prst="rect">
            <a:avLst/>
          </a:prstGeom>
          <a:noFill/>
          <a:ln>
            <a:noFill/>
          </a:ln>
        </p:spPr>
      </p:pic>
      <p:pic>
        <p:nvPicPr>
          <p:cNvPr id="176" name="Google Shape;176;p32"/>
          <p:cNvPicPr preferRelativeResize="0"/>
          <p:nvPr/>
        </p:nvPicPr>
        <p:blipFill rotWithShape="1">
          <a:blip r:embed="rId4">
            <a:alphaModFix/>
          </a:blip>
          <a:srcRect b="22629" l="29705" r="48932" t="24337"/>
          <a:stretch/>
        </p:blipFill>
        <p:spPr>
          <a:xfrm>
            <a:off x="2422525" y="643487"/>
            <a:ext cx="1663494" cy="2322000"/>
          </a:xfrm>
          <a:prstGeom prst="rect">
            <a:avLst/>
          </a:prstGeom>
          <a:noFill/>
          <a:ln>
            <a:noFill/>
          </a:ln>
        </p:spPr>
      </p:pic>
      <p:pic>
        <p:nvPicPr>
          <p:cNvPr id="177" name="Google Shape;177;p32"/>
          <p:cNvPicPr preferRelativeResize="0"/>
          <p:nvPr/>
        </p:nvPicPr>
        <p:blipFill rotWithShape="1">
          <a:blip r:embed="rId5">
            <a:alphaModFix/>
          </a:blip>
          <a:srcRect b="0" l="0" r="0" t="0"/>
          <a:stretch/>
        </p:blipFill>
        <p:spPr>
          <a:xfrm>
            <a:off x="7949050" y="3098200"/>
            <a:ext cx="949800" cy="158351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33"/>
          <p:cNvSpPr txBox="1"/>
          <p:nvPr>
            <p:ph type="title"/>
          </p:nvPr>
        </p:nvSpPr>
        <p:spPr>
          <a:xfrm>
            <a:off x="6215000" y="102275"/>
            <a:ext cx="2808000" cy="408900"/>
          </a:xfrm>
          <a:prstGeom prst="rect">
            <a:avLst/>
          </a:prstGeom>
          <a:solidFill>
            <a:srgbClr val="FFFFFF"/>
          </a:solid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lang="en-GB" sz="1400"/>
              <a:t>Date:</a:t>
            </a:r>
            <a:endParaRPr sz="1400"/>
          </a:p>
        </p:txBody>
      </p:sp>
      <p:sp>
        <p:nvSpPr>
          <p:cNvPr id="183" name="Google Shape;183;p33"/>
          <p:cNvSpPr txBox="1"/>
          <p:nvPr>
            <p:ph type="title"/>
          </p:nvPr>
        </p:nvSpPr>
        <p:spPr>
          <a:xfrm>
            <a:off x="683250" y="102275"/>
            <a:ext cx="5410200" cy="408900"/>
          </a:xfrm>
          <a:prstGeom prst="rect">
            <a:avLst/>
          </a:prstGeom>
          <a:solidFill>
            <a:srgbClr val="FFFFFF"/>
          </a:solid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b="1" lang="en-GB" sz="1400"/>
              <a:t>Progress Log</a:t>
            </a:r>
            <a:endParaRPr b="1" sz="1400"/>
          </a:p>
        </p:txBody>
      </p:sp>
      <p:sp>
        <p:nvSpPr>
          <p:cNvPr id="184" name="Google Shape;184;p33"/>
          <p:cNvSpPr txBox="1"/>
          <p:nvPr/>
        </p:nvSpPr>
        <p:spPr>
          <a:xfrm>
            <a:off x="248400" y="3097800"/>
            <a:ext cx="1972500" cy="467700"/>
          </a:xfrm>
          <a:prstGeom prst="rect">
            <a:avLst/>
          </a:prstGeom>
          <a:noFill/>
          <a:ln cap="flat" cmpd="sng" w="9525">
            <a:solidFill>
              <a:srgbClr val="CCCCCC"/>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Before</a:t>
            </a:r>
            <a:endParaRPr b="0" i="0" sz="1400" u="none" cap="none" strike="noStrike">
              <a:solidFill>
                <a:srgbClr val="000000"/>
              </a:solidFill>
              <a:latin typeface="Arial"/>
              <a:ea typeface="Arial"/>
              <a:cs typeface="Arial"/>
              <a:sym typeface="Arial"/>
            </a:endParaRPr>
          </a:p>
        </p:txBody>
      </p:sp>
      <p:sp>
        <p:nvSpPr>
          <p:cNvPr id="185" name="Google Shape;185;p33"/>
          <p:cNvSpPr txBox="1"/>
          <p:nvPr/>
        </p:nvSpPr>
        <p:spPr>
          <a:xfrm>
            <a:off x="2344225" y="3097800"/>
            <a:ext cx="1972500" cy="467700"/>
          </a:xfrm>
          <a:prstGeom prst="rect">
            <a:avLst/>
          </a:prstGeom>
          <a:noFill/>
          <a:ln cap="flat" cmpd="sng" w="9525">
            <a:solidFill>
              <a:srgbClr val="CCCCCC"/>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After</a:t>
            </a:r>
            <a:endParaRPr b="0" i="0" sz="1400" u="none" cap="none" strike="noStrike">
              <a:solidFill>
                <a:srgbClr val="000000"/>
              </a:solidFill>
              <a:latin typeface="Arial"/>
              <a:ea typeface="Arial"/>
              <a:cs typeface="Arial"/>
              <a:sym typeface="Arial"/>
            </a:endParaRPr>
          </a:p>
        </p:txBody>
      </p:sp>
      <p:sp>
        <p:nvSpPr>
          <p:cNvPr id="186" name="Google Shape;186;p33"/>
          <p:cNvSpPr txBox="1"/>
          <p:nvPr/>
        </p:nvSpPr>
        <p:spPr>
          <a:xfrm>
            <a:off x="4602850" y="730600"/>
            <a:ext cx="4296000" cy="1081200"/>
          </a:xfrm>
          <a:prstGeom prst="rect">
            <a:avLst/>
          </a:prstGeom>
          <a:noFill/>
          <a:ln cap="flat" cmpd="sng" w="9525">
            <a:solidFill>
              <a:srgbClr val="D9D9D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Photoshop tool(s) used: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Duplicate Layer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Transform Tool</a:t>
            </a:r>
            <a:endParaRPr b="0" i="0" sz="1400" u="none" cap="none" strike="noStrike">
              <a:solidFill>
                <a:srgbClr val="000000"/>
              </a:solidFill>
              <a:latin typeface="Arial"/>
              <a:ea typeface="Arial"/>
              <a:cs typeface="Arial"/>
              <a:sym typeface="Arial"/>
            </a:endParaRPr>
          </a:p>
        </p:txBody>
      </p:sp>
      <p:sp>
        <p:nvSpPr>
          <p:cNvPr id="187" name="Google Shape;187;p33"/>
          <p:cNvSpPr txBox="1"/>
          <p:nvPr/>
        </p:nvSpPr>
        <p:spPr>
          <a:xfrm>
            <a:off x="4602850" y="1914400"/>
            <a:ext cx="4296000" cy="1081200"/>
          </a:xfrm>
          <a:prstGeom prst="rect">
            <a:avLst/>
          </a:prstGeom>
          <a:noFill/>
          <a:ln cap="flat" cmpd="sng" w="9525">
            <a:solidFill>
              <a:srgbClr val="D9D9D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Intended effect: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Place the space background behind the roof, and resize the background to leave no white spaces or gaps.</a:t>
            </a:r>
            <a:endParaRPr b="0" i="0" sz="1400" u="none" cap="none" strike="noStrike">
              <a:solidFill>
                <a:srgbClr val="000000"/>
              </a:solidFill>
              <a:latin typeface="Arial"/>
              <a:ea typeface="Arial"/>
              <a:cs typeface="Arial"/>
              <a:sym typeface="Arial"/>
            </a:endParaRPr>
          </a:p>
        </p:txBody>
      </p:sp>
      <p:sp>
        <p:nvSpPr>
          <p:cNvPr id="188" name="Google Shape;188;p33"/>
          <p:cNvSpPr txBox="1"/>
          <p:nvPr/>
        </p:nvSpPr>
        <p:spPr>
          <a:xfrm>
            <a:off x="4602850" y="3098200"/>
            <a:ext cx="3243900" cy="1869900"/>
          </a:xfrm>
          <a:prstGeom prst="rect">
            <a:avLst/>
          </a:prstGeom>
          <a:noFill/>
          <a:ln cap="flat" cmpd="sng" w="9525">
            <a:solidFill>
              <a:srgbClr val="D9D9D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Inspiration: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As the front cover needs to appeal to teenagers, I decided to choose a space background I thought would look more vibrant and exciting rather than just a plain night sky. </a:t>
            </a:r>
            <a:endParaRPr b="0" i="0" sz="1400" u="none" cap="none" strike="noStrike">
              <a:solidFill>
                <a:srgbClr val="000000"/>
              </a:solidFill>
              <a:latin typeface="Arial"/>
              <a:ea typeface="Arial"/>
              <a:cs typeface="Arial"/>
              <a:sym typeface="Arial"/>
            </a:endParaRPr>
          </a:p>
        </p:txBody>
      </p:sp>
      <p:sp>
        <p:nvSpPr>
          <p:cNvPr id="189" name="Google Shape;189;p33"/>
          <p:cNvSpPr txBox="1"/>
          <p:nvPr/>
        </p:nvSpPr>
        <p:spPr>
          <a:xfrm>
            <a:off x="7949050" y="3098200"/>
            <a:ext cx="949800" cy="1650900"/>
          </a:xfrm>
          <a:prstGeom prst="rect">
            <a:avLst/>
          </a:prstGeom>
          <a:noFill/>
          <a:ln cap="flat" cmpd="sng" w="9525">
            <a:solidFill>
              <a:srgbClr val="D9D9D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Insert book cover</a:t>
            </a:r>
            <a:endParaRPr b="0" i="0" sz="1400" u="none" cap="none" strike="noStrike">
              <a:solidFill>
                <a:srgbClr val="000000"/>
              </a:solidFill>
              <a:latin typeface="Arial"/>
              <a:ea typeface="Arial"/>
              <a:cs typeface="Arial"/>
              <a:sym typeface="Arial"/>
            </a:endParaRPr>
          </a:p>
        </p:txBody>
      </p:sp>
      <p:pic>
        <p:nvPicPr>
          <p:cNvPr id="190" name="Google Shape;190;p33"/>
          <p:cNvPicPr preferRelativeResize="0"/>
          <p:nvPr/>
        </p:nvPicPr>
        <p:blipFill rotWithShape="1">
          <a:blip r:embed="rId3">
            <a:alphaModFix/>
          </a:blip>
          <a:srcRect b="18271" l="22395" r="42125" t="20817"/>
          <a:stretch/>
        </p:blipFill>
        <p:spPr>
          <a:xfrm>
            <a:off x="248400" y="1054600"/>
            <a:ext cx="1972501" cy="1904047"/>
          </a:xfrm>
          <a:prstGeom prst="rect">
            <a:avLst/>
          </a:prstGeom>
          <a:noFill/>
          <a:ln>
            <a:noFill/>
          </a:ln>
        </p:spPr>
      </p:pic>
      <p:pic>
        <p:nvPicPr>
          <p:cNvPr id="191" name="Google Shape;191;p33"/>
          <p:cNvPicPr preferRelativeResize="0"/>
          <p:nvPr/>
        </p:nvPicPr>
        <p:blipFill rotWithShape="1">
          <a:blip r:embed="rId4">
            <a:alphaModFix/>
          </a:blip>
          <a:srcRect b="21236" l="29580" r="48846" t="24338"/>
          <a:stretch/>
        </p:blipFill>
        <p:spPr>
          <a:xfrm>
            <a:off x="2513413" y="645500"/>
            <a:ext cx="1634125" cy="2317976"/>
          </a:xfrm>
          <a:prstGeom prst="rect">
            <a:avLst/>
          </a:prstGeom>
          <a:noFill/>
          <a:ln>
            <a:noFill/>
          </a:ln>
        </p:spPr>
      </p:pic>
      <p:pic>
        <p:nvPicPr>
          <p:cNvPr id="192" name="Google Shape;192;p33"/>
          <p:cNvPicPr preferRelativeResize="0"/>
          <p:nvPr/>
        </p:nvPicPr>
        <p:blipFill rotWithShape="1">
          <a:blip r:embed="rId5">
            <a:alphaModFix/>
          </a:blip>
          <a:srcRect b="0" l="0" r="0" t="0"/>
          <a:stretch/>
        </p:blipFill>
        <p:spPr>
          <a:xfrm>
            <a:off x="7949051" y="3098200"/>
            <a:ext cx="1034559" cy="165089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