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72" r:id="rId6"/>
    <p:sldId id="271" r:id="rId7"/>
    <p:sldId id="258" r:id="rId8"/>
    <p:sldId id="259" r:id="rId9"/>
    <p:sldId id="260" r:id="rId10"/>
    <p:sldId id="261" r:id="rId11"/>
    <p:sldId id="267" r:id="rId12"/>
    <p:sldId id="266" r:id="rId13"/>
    <p:sldId id="262" r:id="rId14"/>
    <p:sldId id="263" r:id="rId15"/>
    <p:sldId id="265" r:id="rId16"/>
    <p:sldId id="264" r:id="rId17"/>
    <p:sldId id="269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CC"/>
    <a:srgbClr val="006600"/>
    <a:srgbClr val="003300"/>
    <a:srgbClr val="000099"/>
    <a:srgbClr val="FFFF99"/>
    <a:srgbClr val="CCFFCC"/>
    <a:srgbClr val="008000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2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Lines" userId="e9af9081-ebd5-45ab-aa40-d668ae98fbd8" providerId="ADAL" clId="{23663BC5-D5AA-BB49-B937-0B1C5E06CB83}"/>
    <pc:docChg chg="custSel addSld modSld">
      <pc:chgData name="Hannah Lines" userId="e9af9081-ebd5-45ab-aa40-d668ae98fbd8" providerId="ADAL" clId="{23663BC5-D5AA-BB49-B937-0B1C5E06CB83}" dt="2020-03-31T12:37:42.434" v="827" actId="478"/>
      <pc:docMkLst>
        <pc:docMk/>
      </pc:docMkLst>
      <pc:sldChg chg="delSp modSp delAnim">
        <pc:chgData name="Hannah Lines" userId="e9af9081-ebd5-45ab-aa40-d668ae98fbd8" providerId="ADAL" clId="{23663BC5-D5AA-BB49-B937-0B1C5E06CB83}" dt="2020-03-31T12:37:42.434" v="827" actId="478"/>
        <pc:sldMkLst>
          <pc:docMk/>
          <pc:sldMk cId="3979698144" sldId="257"/>
        </pc:sldMkLst>
        <pc:spChg chg="del mod">
          <ac:chgData name="Hannah Lines" userId="e9af9081-ebd5-45ab-aa40-d668ae98fbd8" providerId="ADAL" clId="{23663BC5-D5AA-BB49-B937-0B1C5E06CB83}" dt="2020-03-31T12:37:42.434" v="827" actId="478"/>
          <ac:spMkLst>
            <pc:docMk/>
            <pc:sldMk cId="3979698144" sldId="257"/>
            <ac:spMk id="4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37:30.757" v="795" actId="478"/>
          <ac:spMkLst>
            <pc:docMk/>
            <pc:sldMk cId="3979698144" sldId="257"/>
            <ac:spMk id="5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37:29.046" v="794" actId="478"/>
          <ac:spMkLst>
            <pc:docMk/>
            <pc:sldMk cId="3979698144" sldId="257"/>
            <ac:spMk id="8" creationId="{00000000-0000-0000-0000-000000000000}"/>
          </ac:spMkLst>
        </pc:spChg>
      </pc:sldChg>
      <pc:sldChg chg="delSp modSp delAnim">
        <pc:chgData name="Hannah Lines" userId="e9af9081-ebd5-45ab-aa40-d668ae98fbd8" providerId="ADAL" clId="{23663BC5-D5AA-BB49-B937-0B1C5E06CB83}" dt="2020-03-31T12:29:09.931" v="78" actId="14100"/>
        <pc:sldMkLst>
          <pc:docMk/>
          <pc:sldMk cId="3864685668" sldId="258"/>
        </pc:sldMkLst>
        <pc:spChg chg="mod">
          <ac:chgData name="Hannah Lines" userId="e9af9081-ebd5-45ab-aa40-d668ae98fbd8" providerId="ADAL" clId="{23663BC5-D5AA-BB49-B937-0B1C5E06CB83}" dt="2020-03-31T12:29:09.931" v="78" actId="14100"/>
          <ac:spMkLst>
            <pc:docMk/>
            <pc:sldMk cId="3864685668" sldId="258"/>
            <ac:spMk id="10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6:18.700" v="9" actId="21"/>
          <ac:spMkLst>
            <pc:docMk/>
            <pc:sldMk cId="3864685668" sldId="258"/>
            <ac:spMk id="2055" creationId="{00000000-0000-0000-0000-000000000000}"/>
          </ac:spMkLst>
        </pc:spChg>
      </pc:sldChg>
      <pc:sldChg chg="delSp modSp delAnim">
        <pc:chgData name="Hannah Lines" userId="e9af9081-ebd5-45ab-aa40-d668ae98fbd8" providerId="ADAL" clId="{23663BC5-D5AA-BB49-B937-0B1C5E06CB83}" dt="2020-03-31T12:30:11.360" v="144" actId="14100"/>
        <pc:sldMkLst>
          <pc:docMk/>
          <pc:sldMk cId="2600552277" sldId="260"/>
        </pc:sldMkLst>
        <pc:spChg chg="del">
          <ac:chgData name="Hannah Lines" userId="e9af9081-ebd5-45ab-aa40-d668ae98fbd8" providerId="ADAL" clId="{23663BC5-D5AA-BB49-B937-0B1C5E06CB83}" dt="2020-03-31T12:25:50.103" v="0" actId="21"/>
          <ac:spMkLst>
            <pc:docMk/>
            <pc:sldMk cId="2600552277" sldId="260"/>
            <ac:spMk id="4102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5:56.514" v="3" actId="21"/>
          <ac:spMkLst>
            <pc:docMk/>
            <pc:sldMk cId="2600552277" sldId="260"/>
            <ac:spMk id="4103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5:58.562" v="4" actId="21"/>
          <ac:spMkLst>
            <pc:docMk/>
            <pc:sldMk cId="2600552277" sldId="260"/>
            <ac:spMk id="4104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6:00.698" v="5" actId="21"/>
          <ac:spMkLst>
            <pc:docMk/>
            <pc:sldMk cId="2600552277" sldId="260"/>
            <ac:spMk id="4105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6:02.772" v="6" actId="21"/>
          <ac:spMkLst>
            <pc:docMk/>
            <pc:sldMk cId="2600552277" sldId="260"/>
            <ac:spMk id="4106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6:07.836" v="7" actId="21"/>
          <ac:spMkLst>
            <pc:docMk/>
            <pc:sldMk cId="2600552277" sldId="260"/>
            <ac:spMk id="4107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6:10.111" v="8" actId="21"/>
          <ac:spMkLst>
            <pc:docMk/>
            <pc:sldMk cId="2600552277" sldId="260"/>
            <ac:spMk id="4108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5:52.294" v="1" actId="21"/>
          <ac:spMkLst>
            <pc:docMk/>
            <pc:sldMk cId="2600552277" sldId="260"/>
            <ac:spMk id="4110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5:54.480" v="2" actId="21"/>
          <ac:spMkLst>
            <pc:docMk/>
            <pc:sldMk cId="2600552277" sldId="260"/>
            <ac:spMk id="4111" creationId="{00000000-0000-0000-0000-000000000000}"/>
          </ac:spMkLst>
        </pc:spChg>
        <pc:spChg chg="mod">
          <ac:chgData name="Hannah Lines" userId="e9af9081-ebd5-45ab-aa40-d668ae98fbd8" providerId="ADAL" clId="{23663BC5-D5AA-BB49-B937-0B1C5E06CB83}" dt="2020-03-31T12:30:11.360" v="144" actId="14100"/>
          <ac:spMkLst>
            <pc:docMk/>
            <pc:sldMk cId="2600552277" sldId="260"/>
            <ac:spMk id="33794" creationId="{00000000-0000-0000-0000-000000000000}"/>
          </ac:spMkLst>
        </pc:spChg>
      </pc:sldChg>
      <pc:sldChg chg="delSp modSp delAnim">
        <pc:chgData name="Hannah Lines" userId="e9af9081-ebd5-45ab-aa40-d668ae98fbd8" providerId="ADAL" clId="{23663BC5-D5AA-BB49-B937-0B1C5E06CB83}" dt="2020-03-31T12:32:33.161" v="279" actId="478"/>
        <pc:sldMkLst>
          <pc:docMk/>
          <pc:sldMk cId="3039671985" sldId="263"/>
        </pc:sldMkLst>
        <pc:spChg chg="mod">
          <ac:chgData name="Hannah Lines" userId="e9af9081-ebd5-45ab-aa40-d668ae98fbd8" providerId="ADAL" clId="{23663BC5-D5AA-BB49-B937-0B1C5E06CB83}" dt="2020-03-31T12:32:26.327" v="278" actId="20577"/>
          <ac:spMkLst>
            <pc:docMk/>
            <pc:sldMk cId="3039671985" sldId="263"/>
            <ac:spMk id="3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32:33.161" v="279" actId="478"/>
          <ac:spMkLst>
            <pc:docMk/>
            <pc:sldMk cId="3039671985" sldId="263"/>
            <ac:spMk id="5" creationId="{00000000-0000-0000-0000-000000000000}"/>
          </ac:spMkLst>
        </pc:spChg>
      </pc:sldChg>
      <pc:sldChg chg="modSp">
        <pc:chgData name="Hannah Lines" userId="e9af9081-ebd5-45ab-aa40-d668ae98fbd8" providerId="ADAL" clId="{23663BC5-D5AA-BB49-B937-0B1C5E06CB83}" dt="2020-03-31T12:33:33.216" v="441" actId="20577"/>
        <pc:sldMkLst>
          <pc:docMk/>
          <pc:sldMk cId="3488645066" sldId="264"/>
        </pc:sldMkLst>
        <pc:spChg chg="mod">
          <ac:chgData name="Hannah Lines" userId="e9af9081-ebd5-45ab-aa40-d668ae98fbd8" providerId="ADAL" clId="{23663BC5-D5AA-BB49-B937-0B1C5E06CB83}" dt="2020-03-31T12:33:33.216" v="441" actId="20577"/>
          <ac:spMkLst>
            <pc:docMk/>
            <pc:sldMk cId="3488645066" sldId="264"/>
            <ac:spMk id="2" creationId="{00000000-0000-0000-0000-000000000000}"/>
          </ac:spMkLst>
        </pc:spChg>
      </pc:sldChg>
      <pc:sldChg chg="modSp">
        <pc:chgData name="Hannah Lines" userId="e9af9081-ebd5-45ab-aa40-d668ae98fbd8" providerId="ADAL" clId="{23663BC5-D5AA-BB49-B937-0B1C5E06CB83}" dt="2020-03-31T12:32:56.236" v="335" actId="20577"/>
        <pc:sldMkLst>
          <pc:docMk/>
          <pc:sldMk cId="1492802080" sldId="265"/>
        </pc:sldMkLst>
        <pc:spChg chg="mod">
          <ac:chgData name="Hannah Lines" userId="e9af9081-ebd5-45ab-aa40-d668ae98fbd8" providerId="ADAL" clId="{23663BC5-D5AA-BB49-B937-0B1C5E06CB83}" dt="2020-03-31T12:32:56.236" v="335" actId="20577"/>
          <ac:spMkLst>
            <pc:docMk/>
            <pc:sldMk cId="1492802080" sldId="265"/>
            <ac:spMk id="2" creationId="{00000000-0000-0000-0000-000000000000}"/>
          </ac:spMkLst>
        </pc:spChg>
      </pc:sldChg>
      <pc:sldChg chg="delSp modSp delAnim">
        <pc:chgData name="Hannah Lines" userId="e9af9081-ebd5-45ab-aa40-d668ae98fbd8" providerId="ADAL" clId="{23663BC5-D5AA-BB49-B937-0B1C5E06CB83}" dt="2020-03-31T12:32:04.582" v="198" actId="1076"/>
        <pc:sldMkLst>
          <pc:docMk/>
          <pc:sldMk cId="3333533677" sldId="269"/>
        </pc:sldMkLst>
        <pc:spChg chg="mod">
          <ac:chgData name="Hannah Lines" userId="e9af9081-ebd5-45ab-aa40-d668ae98fbd8" providerId="ADAL" clId="{23663BC5-D5AA-BB49-B937-0B1C5E06CB83}" dt="2020-03-31T12:32:00.216" v="197" actId="14100"/>
          <ac:spMkLst>
            <pc:docMk/>
            <pc:sldMk cId="3333533677" sldId="269"/>
            <ac:spMk id="3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7:14.141" v="10" actId="21"/>
          <ac:spMkLst>
            <pc:docMk/>
            <pc:sldMk cId="3333533677" sldId="269"/>
            <ac:spMk id="13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7:16.266" v="11" actId="21"/>
          <ac:spMkLst>
            <pc:docMk/>
            <pc:sldMk cId="3333533677" sldId="269"/>
            <ac:spMk id="14" creationId="{00000000-0000-0000-0000-000000000000}"/>
          </ac:spMkLst>
        </pc:spChg>
        <pc:spChg chg="mod">
          <ac:chgData name="Hannah Lines" userId="e9af9081-ebd5-45ab-aa40-d668ae98fbd8" providerId="ADAL" clId="{23663BC5-D5AA-BB49-B937-0B1C5E06CB83}" dt="2020-03-31T12:32:04.582" v="198" actId="1076"/>
          <ac:spMkLst>
            <pc:docMk/>
            <pc:sldMk cId="3333533677" sldId="269"/>
            <ac:spMk id="15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7:23.887" v="14" actId="21"/>
          <ac:spMkLst>
            <pc:docMk/>
            <pc:sldMk cId="3333533677" sldId="269"/>
            <ac:spMk id="16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7:18.369" v="12" actId="21"/>
          <ac:spMkLst>
            <pc:docMk/>
            <pc:sldMk cId="3333533677" sldId="269"/>
            <ac:spMk id="17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7:20.460" v="13" actId="21"/>
          <ac:spMkLst>
            <pc:docMk/>
            <pc:sldMk cId="3333533677" sldId="269"/>
            <ac:spMk id="18" creationId="{00000000-0000-0000-0000-000000000000}"/>
          </ac:spMkLst>
        </pc:spChg>
        <pc:spChg chg="del">
          <ac:chgData name="Hannah Lines" userId="e9af9081-ebd5-45ab-aa40-d668ae98fbd8" providerId="ADAL" clId="{23663BC5-D5AA-BB49-B937-0B1C5E06CB83}" dt="2020-03-31T12:27:26.443" v="15" actId="21"/>
          <ac:spMkLst>
            <pc:docMk/>
            <pc:sldMk cId="3333533677" sldId="269"/>
            <ac:spMk id="19" creationId="{00000000-0000-0000-0000-000000000000}"/>
          </ac:spMkLst>
        </pc:spChg>
      </pc:sldChg>
      <pc:sldChg chg="modSp">
        <pc:chgData name="Hannah Lines" userId="e9af9081-ebd5-45ab-aa40-d668ae98fbd8" providerId="ADAL" clId="{23663BC5-D5AA-BB49-B937-0B1C5E06CB83}" dt="2020-03-31T12:34:33.989" v="543" actId="20577"/>
        <pc:sldMkLst>
          <pc:docMk/>
          <pc:sldMk cId="1564135791" sldId="270"/>
        </pc:sldMkLst>
        <pc:spChg chg="mod">
          <ac:chgData name="Hannah Lines" userId="e9af9081-ebd5-45ab-aa40-d668ae98fbd8" providerId="ADAL" clId="{23663BC5-D5AA-BB49-B937-0B1C5E06CB83}" dt="2020-03-31T12:34:33.989" v="543" actId="20577"/>
          <ac:spMkLst>
            <pc:docMk/>
            <pc:sldMk cId="1564135791" sldId="270"/>
            <ac:spMk id="4" creationId="{00000000-0000-0000-0000-000000000000}"/>
          </ac:spMkLst>
        </pc:spChg>
      </pc:sldChg>
      <pc:sldChg chg="addSp modSp new mod modClrScheme chgLayout">
        <pc:chgData name="Hannah Lines" userId="e9af9081-ebd5-45ab-aa40-d668ae98fbd8" providerId="ADAL" clId="{23663BC5-D5AA-BB49-B937-0B1C5E06CB83}" dt="2020-03-31T12:37:24.269" v="793" actId="20577"/>
        <pc:sldMkLst>
          <pc:docMk/>
          <pc:sldMk cId="2170638407" sldId="271"/>
        </pc:sldMkLst>
        <pc:spChg chg="add mod">
          <ac:chgData name="Hannah Lines" userId="e9af9081-ebd5-45ab-aa40-d668ae98fbd8" providerId="ADAL" clId="{23663BC5-D5AA-BB49-B937-0B1C5E06CB83}" dt="2020-03-31T12:35:12.533" v="568" actId="20577"/>
          <ac:spMkLst>
            <pc:docMk/>
            <pc:sldMk cId="2170638407" sldId="271"/>
            <ac:spMk id="2" creationId="{4FC00F2B-D922-1B4B-8FFD-B6C8A1C5E3D9}"/>
          </ac:spMkLst>
        </pc:spChg>
        <pc:spChg chg="add mod">
          <ac:chgData name="Hannah Lines" userId="e9af9081-ebd5-45ab-aa40-d668ae98fbd8" providerId="ADAL" clId="{23663BC5-D5AA-BB49-B937-0B1C5E06CB83}" dt="2020-03-31T12:37:24.269" v="793" actId="20577"/>
          <ac:spMkLst>
            <pc:docMk/>
            <pc:sldMk cId="2170638407" sldId="271"/>
            <ac:spMk id="3" creationId="{99B41947-BF9B-E047-84FE-CABF93E27BA9}"/>
          </ac:spMkLst>
        </pc:spChg>
      </pc:sldChg>
    </pc:docChg>
  </pc:docChgLst>
  <pc:docChgLst>
    <pc:chgData name="Hannah Lines" userId="e9af9081-ebd5-45ab-aa40-d668ae98fbd8" providerId="ADAL" clId="{BD2BEB1A-EAE3-DD45-9812-4DF18CCCC137}"/>
    <pc:docChg chg="custSel addSld modSld">
      <pc:chgData name="Hannah Lines" userId="e9af9081-ebd5-45ab-aa40-d668ae98fbd8" providerId="ADAL" clId="{BD2BEB1A-EAE3-DD45-9812-4DF18CCCC137}" dt="2020-04-02T13:04:13.812" v="203" actId="113"/>
      <pc:docMkLst>
        <pc:docMk/>
      </pc:docMkLst>
      <pc:sldChg chg="addSp delSp modSp mod modClrScheme delAnim chgLayout">
        <pc:chgData name="Hannah Lines" userId="e9af9081-ebd5-45ab-aa40-d668ae98fbd8" providerId="ADAL" clId="{BD2BEB1A-EAE3-DD45-9812-4DF18CCCC137}" dt="2020-04-02T13:02:42.789" v="133" actId="20577"/>
        <pc:sldMkLst>
          <pc:docMk/>
          <pc:sldMk cId="3707529329" sldId="262"/>
        </pc:sldMkLst>
        <pc:spChg chg="mod">
          <ac:chgData name="Hannah Lines" userId="e9af9081-ebd5-45ab-aa40-d668ae98fbd8" providerId="ADAL" clId="{BD2BEB1A-EAE3-DD45-9812-4DF18CCCC137}" dt="2020-04-02T13:02:05.052" v="41" actId="20577"/>
          <ac:spMkLst>
            <pc:docMk/>
            <pc:sldMk cId="3707529329" sldId="262"/>
            <ac:spMk id="3" creationId="{00000000-0000-0000-0000-000000000000}"/>
          </ac:spMkLst>
        </pc:spChg>
        <pc:spChg chg="add mod ord">
          <ac:chgData name="Hannah Lines" userId="e9af9081-ebd5-45ab-aa40-d668ae98fbd8" providerId="ADAL" clId="{BD2BEB1A-EAE3-DD45-9812-4DF18CCCC137}" dt="2020-04-02T13:02:21.942" v="65" actId="20577"/>
          <ac:spMkLst>
            <pc:docMk/>
            <pc:sldMk cId="3707529329" sldId="262"/>
            <ac:spMk id="5" creationId="{5FBEFBEE-8531-C144-ADE1-6689A687233C}"/>
          </ac:spMkLst>
        </pc:spChg>
        <pc:spChg chg="add mod ord">
          <ac:chgData name="Hannah Lines" userId="e9af9081-ebd5-45ab-aa40-d668ae98fbd8" providerId="ADAL" clId="{BD2BEB1A-EAE3-DD45-9812-4DF18CCCC137}" dt="2020-04-02T13:02:42.789" v="133" actId="20577"/>
          <ac:spMkLst>
            <pc:docMk/>
            <pc:sldMk cId="3707529329" sldId="262"/>
            <ac:spMk id="6" creationId="{AF569D0C-7077-EA48-AB9D-8AB81D0F7284}"/>
          </ac:spMkLst>
        </pc:spChg>
        <pc:picChg chg="del">
          <ac:chgData name="Hannah Lines" userId="e9af9081-ebd5-45ab-aa40-d668ae98fbd8" providerId="ADAL" clId="{BD2BEB1A-EAE3-DD45-9812-4DF18CCCC137}" dt="2020-04-02T13:01:58.557" v="27" actId="21"/>
          <ac:picMkLst>
            <pc:docMk/>
            <pc:sldMk cId="3707529329" sldId="262"/>
            <ac:picMk id="2" creationId="{00000000-0000-0000-0000-000000000000}"/>
          </ac:picMkLst>
        </pc:picChg>
        <pc:picChg chg="del">
          <ac:chgData name="Hannah Lines" userId="e9af9081-ebd5-45ab-aa40-d668ae98fbd8" providerId="ADAL" clId="{BD2BEB1A-EAE3-DD45-9812-4DF18CCCC137}" dt="2020-04-02T13:01:50.760" v="26" actId="21"/>
          <ac:picMkLst>
            <pc:docMk/>
            <pc:sldMk cId="3707529329" sldId="262"/>
            <ac:picMk id="3074" creationId="{00000000-0000-0000-0000-000000000000}"/>
          </ac:picMkLst>
        </pc:picChg>
      </pc:sldChg>
      <pc:sldChg chg="delSp modSp delAnim">
        <pc:chgData name="Hannah Lines" userId="e9af9081-ebd5-45ab-aa40-d668ae98fbd8" providerId="ADAL" clId="{BD2BEB1A-EAE3-DD45-9812-4DF18CCCC137}" dt="2020-04-02T13:03:37.207" v="189" actId="20577"/>
        <pc:sldMkLst>
          <pc:docMk/>
          <pc:sldMk cId="3488645066" sldId="264"/>
        </pc:sldMkLst>
        <pc:spChg chg="mod">
          <ac:chgData name="Hannah Lines" userId="e9af9081-ebd5-45ab-aa40-d668ae98fbd8" providerId="ADAL" clId="{BD2BEB1A-EAE3-DD45-9812-4DF18CCCC137}" dt="2020-04-02T13:03:37.207" v="189" actId="20577"/>
          <ac:spMkLst>
            <pc:docMk/>
            <pc:sldMk cId="3488645066" sldId="264"/>
            <ac:spMk id="2" creationId="{00000000-0000-0000-0000-000000000000}"/>
          </ac:spMkLst>
        </pc:spChg>
        <pc:spChg chg="del">
          <ac:chgData name="Hannah Lines" userId="e9af9081-ebd5-45ab-aa40-d668ae98fbd8" providerId="ADAL" clId="{BD2BEB1A-EAE3-DD45-9812-4DF18CCCC137}" dt="2020-04-02T13:02:50.286" v="134" actId="478"/>
          <ac:spMkLst>
            <pc:docMk/>
            <pc:sldMk cId="3488645066" sldId="264"/>
            <ac:spMk id="27" creationId="{00000000-0000-0000-0000-000000000000}"/>
          </ac:spMkLst>
        </pc:spChg>
        <pc:spChg chg="del">
          <ac:chgData name="Hannah Lines" userId="e9af9081-ebd5-45ab-aa40-d668ae98fbd8" providerId="ADAL" clId="{BD2BEB1A-EAE3-DD45-9812-4DF18CCCC137}" dt="2020-04-02T13:02:51.488" v="135" actId="478"/>
          <ac:spMkLst>
            <pc:docMk/>
            <pc:sldMk cId="3488645066" sldId="264"/>
            <ac:spMk id="28" creationId="{00000000-0000-0000-0000-000000000000}"/>
          </ac:spMkLst>
        </pc:spChg>
        <pc:picChg chg="del">
          <ac:chgData name="Hannah Lines" userId="e9af9081-ebd5-45ab-aa40-d668ae98fbd8" providerId="ADAL" clId="{BD2BEB1A-EAE3-DD45-9812-4DF18CCCC137}" dt="2020-04-02T13:02:53.923" v="136" actId="478"/>
          <ac:picMkLst>
            <pc:docMk/>
            <pc:sldMk cId="3488645066" sldId="264"/>
            <ac:picMk id="4" creationId="{00000000-0000-0000-0000-000000000000}"/>
          </ac:picMkLst>
        </pc:picChg>
      </pc:sldChg>
      <pc:sldChg chg="modSp add">
        <pc:chgData name="Hannah Lines" userId="e9af9081-ebd5-45ab-aa40-d668ae98fbd8" providerId="ADAL" clId="{BD2BEB1A-EAE3-DD45-9812-4DF18CCCC137}" dt="2020-04-02T13:04:13.812" v="203" actId="113"/>
        <pc:sldMkLst>
          <pc:docMk/>
          <pc:sldMk cId="2388366236" sldId="272"/>
        </pc:sldMkLst>
        <pc:spChg chg="mod">
          <ac:chgData name="Hannah Lines" userId="e9af9081-ebd5-45ab-aa40-d668ae98fbd8" providerId="ADAL" clId="{BD2BEB1A-EAE3-DD45-9812-4DF18CCCC137}" dt="2020-04-02T13:04:13.812" v="203" actId="113"/>
          <ac:spMkLst>
            <pc:docMk/>
            <pc:sldMk cId="2388366236" sldId="272"/>
            <ac:spMk id="2" creationId="{86071DC5-A118-4545-986C-19BD7CC9F791}"/>
          </ac:spMkLst>
        </pc:spChg>
        <pc:spChg chg="mod">
          <ac:chgData name="Hannah Lines" userId="e9af9081-ebd5-45ab-aa40-d668ae98fbd8" providerId="ADAL" clId="{BD2BEB1A-EAE3-DD45-9812-4DF18CCCC137}" dt="2020-04-02T12:59:25.898" v="25" actId="20577"/>
          <ac:spMkLst>
            <pc:docMk/>
            <pc:sldMk cId="2388366236" sldId="272"/>
            <ac:spMk id="3" creationId="{8303BCC5-39EA-9241-8FE0-46C3808381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CB02-141C-4749-9660-5AE0779869E0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9CB64-31FB-4501-8FEC-B5D5A64A5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2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9CB64-31FB-4501-8FEC-B5D5A64A59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1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2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DD0F-EF9D-4300-A3D8-EF9A50CD2B48}" type="datetimeFigureOut">
              <a:rPr lang="en-GB" smtClean="0"/>
              <a:pPr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DB63-5EC9-4707-BDB7-4F86B32831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3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arrow.wav"/>
          </p:stSnd>
        </p:sndAc>
      </p:transition>
    </mc:Choice>
    <mc:Fallback xmlns="">
      <p:transition spd="med">
        <p:fade/>
        <p:sndAc>
          <p:stSnd>
            <p:snd r:embed="rId16" name="arrow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microsoft.com/office/2007/relationships/hdphoto" Target="../media/hdphoto5.wdp"/><Relationship Id="rId3" Type="http://schemas.openxmlformats.org/officeDocument/2006/relationships/image" Target="../media/image17.wmf"/><Relationship Id="rId7" Type="http://schemas.openxmlformats.org/officeDocument/2006/relationships/image" Target="../media/image10.wm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3.png"/><Relationship Id="rId18" Type="http://schemas.openxmlformats.org/officeDocument/2006/relationships/audio" Target="../media/audio10.wav"/><Relationship Id="rId3" Type="http://schemas.openxmlformats.org/officeDocument/2006/relationships/image" Target="../media/image21.png"/><Relationship Id="rId7" Type="http://schemas.openxmlformats.org/officeDocument/2006/relationships/image" Target="../media/image9.wmf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arson.com/uk/learners/secondary-students-and-parent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5331" y="2283718"/>
            <a:ext cx="60257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Title</a:t>
            </a:r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Durante el recreo</a:t>
            </a:r>
            <a:endParaRPr lang="en-GB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9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8289" y="51470"/>
            <a:ext cx="1865559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s-ES" sz="2000" b="1" dirty="0"/>
          </a:p>
        </p:txBody>
      </p:sp>
      <p:pic>
        <p:nvPicPr>
          <p:cNvPr id="4" name="Picture 7" descr="C:\Users\bruno.gomes\AppData\Local\Microsoft\Windows\Temporary Internet Files\Content.IE5\VC9R3YPC\Musical-note-11269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4" y="111013"/>
            <a:ext cx="507732" cy="5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BEFBEE-8531-C144-ADE1-6689A687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Escuchar</a:t>
            </a:r>
            <a:r>
              <a:rPr lang="fr-FR" dirty="0"/>
              <a:t> 1 p. 60 Viva 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69D0C-7077-EA48-AB9D-8AB81D0F7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Listen</a:t>
            </a:r>
            <a:r>
              <a:rPr lang="fr-FR" dirty="0"/>
              <a:t> to and </a:t>
            </a:r>
            <a:r>
              <a:rPr lang="fr-FR" dirty="0" err="1"/>
              <a:t>read</a:t>
            </a:r>
            <a:r>
              <a:rPr lang="fr-FR" dirty="0"/>
              <a:t> the conversation.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8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3114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8"/>
            <a:ext cx="936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/>
          <p:nvPr/>
        </p:nvSpPr>
        <p:spPr>
          <a:xfrm>
            <a:off x="1338289" y="51470"/>
            <a:ext cx="5753991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Find these phrases in the conversation</a:t>
            </a:r>
            <a:r>
              <a:rPr lang="es-ES" sz="2400" b="1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736710"/>
            <a:ext cx="5400600" cy="413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rgbClr val="0000CC"/>
                </a:solidFill>
              </a:rPr>
              <a:t>1. What do you do during break?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rgbClr val="0000CC"/>
                </a:solidFill>
              </a:rPr>
              <a:t>2. I eat something.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rgbClr val="0000CC"/>
                </a:solidFill>
              </a:rPr>
              <a:t>3. I drink something.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rgbClr val="0000CC"/>
                </a:solidFill>
              </a:rPr>
              <a:t>4. I read my text messages.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rgbClr val="0000CC"/>
                </a:solidFill>
              </a:rPr>
              <a:t>5. I write text messages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rgbClr val="0000CC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rgbClr val="0000CC"/>
                </a:solidFill>
              </a:rPr>
              <a:t>6. Hello! We’re doing a survey at school …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rgbClr val="0000CC"/>
              </a:solidFill>
            </a:endParaRPr>
          </a:p>
        </p:txBody>
      </p:sp>
      <p:pic>
        <p:nvPicPr>
          <p:cNvPr id="4118" name="Picture 22" descr="Image result for clipart surve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2" y="1004496"/>
            <a:ext cx="4220932" cy="30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5868144" y="4228435"/>
            <a:ext cx="3024336" cy="64633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¡</a:t>
            </a:r>
            <a:r>
              <a:rPr lang="en-GB" b="1" dirty="0" err="1"/>
              <a:t>Reto</a:t>
            </a:r>
            <a:r>
              <a:rPr lang="en-GB" b="1" dirty="0"/>
              <a:t>! Translate other sentences from the dialogue.</a:t>
            </a:r>
          </a:p>
        </p:txBody>
      </p:sp>
    </p:spTree>
    <p:extLst>
      <p:ext uri="{BB962C8B-B14F-4D97-AF65-F5344CB8AC3E}">
        <p14:creationId xmlns:p14="http://schemas.microsoft.com/office/powerpoint/2010/main" val="30396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arrow.wav"/>
          </p:stSnd>
        </p:sndAc>
      </p:transition>
    </mc:Choice>
    <mc:Fallback xmlns="">
      <p:transition spd="med">
        <p:fade/>
        <p:sndAc>
          <p:stSnd>
            <p:snd r:embed="rId7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289" y="51470"/>
            <a:ext cx="5177927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/>
              <a:t>Write 5 dialogues</a:t>
            </a:r>
            <a:r>
              <a:rPr lang="es-ES" sz="2200" b="1" dirty="0"/>
              <a:t>.</a:t>
            </a:r>
          </a:p>
        </p:txBody>
      </p:sp>
      <p:pic>
        <p:nvPicPr>
          <p:cNvPr id="3" name="Picture 4" descr="MCHM0038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5263"/>
            <a:ext cx="1081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9954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C00000"/>
                </a:solidFill>
              </a:rPr>
              <a:t>¿</a:t>
            </a:r>
            <a:r>
              <a:rPr lang="en-GB" sz="2000" b="1" i="1" dirty="0" err="1">
                <a:solidFill>
                  <a:srgbClr val="C00000"/>
                </a:solidFill>
              </a:rPr>
              <a:t>Qué</a:t>
            </a:r>
            <a:r>
              <a:rPr lang="en-GB" sz="2000" b="1" i="1" dirty="0">
                <a:solidFill>
                  <a:srgbClr val="C00000"/>
                </a:solidFill>
              </a:rPr>
              <a:t> </a:t>
            </a:r>
            <a:r>
              <a:rPr lang="en-GB" sz="2000" b="1" i="1" dirty="0" err="1">
                <a:solidFill>
                  <a:srgbClr val="C00000"/>
                </a:solidFill>
              </a:rPr>
              <a:t>haces</a:t>
            </a:r>
            <a:r>
              <a:rPr lang="en-GB" sz="2000" b="1" i="1" dirty="0">
                <a:solidFill>
                  <a:srgbClr val="C00000"/>
                </a:solidFill>
              </a:rPr>
              <a:t> </a:t>
            </a:r>
            <a:r>
              <a:rPr lang="en-GB" sz="2000" b="1" i="1" dirty="0" err="1">
                <a:solidFill>
                  <a:srgbClr val="C00000"/>
                </a:solidFill>
              </a:rPr>
              <a:t>durante</a:t>
            </a:r>
            <a:r>
              <a:rPr lang="en-GB" sz="2000" b="1" i="1" dirty="0">
                <a:solidFill>
                  <a:srgbClr val="C00000"/>
                </a:solidFill>
              </a:rPr>
              <a:t> el </a:t>
            </a:r>
            <a:r>
              <a:rPr lang="en-GB" sz="2000" b="1" i="1" dirty="0" err="1">
                <a:solidFill>
                  <a:srgbClr val="C00000"/>
                </a:solidFill>
              </a:rPr>
              <a:t>recreo</a:t>
            </a:r>
            <a:r>
              <a:rPr lang="en-GB" sz="2000" b="1" i="1" dirty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GB" sz="2000" b="1" i="1" dirty="0" err="1">
                <a:solidFill>
                  <a:srgbClr val="0000CC"/>
                </a:solidFill>
              </a:rPr>
              <a:t>Bebo</a:t>
            </a:r>
            <a:r>
              <a:rPr lang="en-GB" sz="2000" b="1" i="1" dirty="0">
                <a:solidFill>
                  <a:srgbClr val="0000CC"/>
                </a:solidFill>
              </a:rPr>
              <a:t> </a:t>
            </a:r>
            <a:r>
              <a:rPr lang="en-GB" sz="2000" b="1" i="1" dirty="0" err="1">
                <a:solidFill>
                  <a:srgbClr val="0000CC"/>
                </a:solidFill>
              </a:rPr>
              <a:t>agua</a:t>
            </a:r>
            <a:r>
              <a:rPr lang="en-GB" sz="2000" b="1" i="1" dirty="0">
                <a:solidFill>
                  <a:srgbClr val="0000CC"/>
                </a:solidFill>
              </a:rPr>
              <a:t> y </a:t>
            </a:r>
            <a:r>
              <a:rPr lang="en-GB" sz="2000" b="1" i="1" dirty="0" err="1">
                <a:solidFill>
                  <a:srgbClr val="0000CC"/>
                </a:solidFill>
              </a:rPr>
              <a:t>como</a:t>
            </a:r>
            <a:r>
              <a:rPr lang="en-GB" sz="2000" b="1" i="1" dirty="0">
                <a:solidFill>
                  <a:srgbClr val="0000CC"/>
                </a:solidFill>
              </a:rPr>
              <a:t> un </a:t>
            </a:r>
            <a:r>
              <a:rPr lang="en-GB" sz="2000" b="1" i="1" dirty="0" err="1">
                <a:solidFill>
                  <a:srgbClr val="0000CC"/>
                </a:solidFill>
              </a:rPr>
              <a:t>bocadillo</a:t>
            </a:r>
            <a:r>
              <a:rPr lang="en-GB" sz="2000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348162" y="2486128"/>
            <a:ext cx="433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400" b="1" dirty="0">
                <a:latin typeface="Kristen ITC" pitchFamily="66" charset="0"/>
              </a:rPr>
              <a:t>1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820239" y="2473874"/>
            <a:ext cx="4767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400" b="1" dirty="0">
                <a:latin typeface="Kristen ITC" pitchFamily="66" charset="0"/>
              </a:rPr>
              <a:t>2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509628" y="1204802"/>
            <a:ext cx="433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400" b="1" dirty="0">
                <a:latin typeface="Kristen ITC" pitchFamily="66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2" y="4426519"/>
            <a:ext cx="51690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200" b="1" dirty="0"/>
              <a:t>5. ¿Y tú? ¿Qué haces durante el recreo?</a:t>
            </a:r>
          </a:p>
        </p:txBody>
      </p:sp>
      <p:pic>
        <p:nvPicPr>
          <p:cNvPr id="21" name="Picture 13" descr="co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11" y="2028149"/>
            <a:ext cx="818538" cy="114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sandw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81" y="2033803"/>
            <a:ext cx="1520880" cy="108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MCj039806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" y="3002726"/>
            <a:ext cx="1479346" cy="11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MCj021593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67" y="1715205"/>
            <a:ext cx="2075499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Image result for clipart swee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92" y="2852376"/>
            <a:ext cx="2045619" cy="10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clipart cris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17" y="3277767"/>
            <a:ext cx="855618" cy="11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lipart texti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5" y="330970"/>
            <a:ext cx="1747665" cy="17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lipart text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09697"/>
            <a:ext cx="1229854" cy="13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370826" y="2675567"/>
            <a:ext cx="433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n-US" sz="2400" b="1" dirty="0">
                <a:latin typeface="Kristen ITC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928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14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8289" y="51470"/>
            <a:ext cx="597001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err="1"/>
              <a:t>Escuchar</a:t>
            </a:r>
            <a:r>
              <a:rPr lang="fr-FR" sz="2000" b="1" dirty="0"/>
              <a:t>. 4 p. 61 Viva 1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What isn’t </a:t>
            </a:r>
            <a:r>
              <a:rPr lang="en-GB" sz="2000" b="1" dirty="0" err="1"/>
              <a:t>mentionned</a:t>
            </a:r>
            <a:r>
              <a:rPr lang="es-ES" sz="2000" b="1" dirty="0"/>
              <a:t>.</a:t>
            </a:r>
            <a:r>
              <a:rPr lang="en-GB" sz="2000" b="1" dirty="0"/>
              <a:t>  </a:t>
            </a:r>
            <a:r>
              <a:rPr lang="fr-FR" sz="2000" b="1" dirty="0" err="1"/>
              <a:t>Circle</a:t>
            </a:r>
            <a:r>
              <a:rPr lang="en-GB" sz="2000" b="1" dirty="0"/>
              <a:t> the two correct letters.</a:t>
            </a:r>
            <a:endParaRPr lang="es-ES" sz="2000" b="1" dirty="0"/>
          </a:p>
        </p:txBody>
      </p:sp>
      <p:pic>
        <p:nvPicPr>
          <p:cNvPr id="3" name="Picture 7" descr="C:\Users\bruno.gomes\AppData\Local\Microsoft\Windows\Temporary Internet Files\Content.IE5\VC9R3YPC\Musical-note-11269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013"/>
            <a:ext cx="720080" cy="7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66784-orange-ju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76" y="1078097"/>
            <a:ext cx="1782094" cy="133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o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27" y="2839272"/>
            <a:ext cx="1155891" cy="16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andw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35" y="1097279"/>
            <a:ext cx="1780582" cy="12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MCj039806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97279"/>
            <a:ext cx="1731955" cy="13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MCj0215937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94" y="1498758"/>
            <a:ext cx="2429906" cy="8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mage result for clipart text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67" y="2677173"/>
            <a:ext cx="1647599" cy="179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clipart football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34" y="2911682"/>
            <a:ext cx="1460259" cy="14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clipart basketb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98505"/>
            <a:ext cx="1477845" cy="14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16975" y="940839"/>
            <a:ext cx="433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A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491880" y="837134"/>
            <a:ext cx="47672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B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047561" y="837134"/>
            <a:ext cx="433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C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046353" y="1118870"/>
            <a:ext cx="433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D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533668" y="2855414"/>
            <a:ext cx="433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E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345489" y="2670364"/>
            <a:ext cx="433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F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106407" y="2839272"/>
            <a:ext cx="433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G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091610" y="2711657"/>
            <a:ext cx="433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n-US" sz="2000" b="1" dirty="0">
                <a:latin typeface="Kristen ITC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88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18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Cj03114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936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8289" y="51470"/>
            <a:ext cx="5519711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Read the texts</a:t>
            </a:r>
            <a:r>
              <a:rPr lang="es-ES" sz="2000" b="1" dirty="0"/>
              <a:t>.</a:t>
            </a:r>
            <a:r>
              <a:rPr lang="en-GB" sz="2000" b="1" dirty="0"/>
              <a:t> True or false?</a:t>
            </a:r>
            <a:r>
              <a:rPr lang="es-ES" sz="2000" b="1" dirty="0"/>
              <a:t> ¿</a:t>
            </a:r>
            <a:r>
              <a:rPr lang="es-ES" sz="2000" b="1" dirty="0">
                <a:solidFill>
                  <a:srgbClr val="006600"/>
                </a:solidFill>
              </a:rPr>
              <a:t>Verdadero</a:t>
            </a:r>
            <a:r>
              <a:rPr lang="es-ES" sz="2000" b="1" dirty="0"/>
              <a:t> o </a:t>
            </a:r>
            <a:r>
              <a:rPr lang="es-ES" sz="2000" b="1" dirty="0">
                <a:solidFill>
                  <a:srgbClr val="FF0000"/>
                </a:solidFill>
              </a:rPr>
              <a:t>falso</a:t>
            </a:r>
            <a:r>
              <a:rPr lang="es-ES" sz="2000" b="1" dirty="0"/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9" y="813356"/>
            <a:ext cx="2808435" cy="2308324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dirty="0">
                <a:latin typeface="Comic Sans MS" pitchFamily="66" charset="0"/>
              </a:rPr>
              <a:t>Primero como algo, un bocadillo o a veces una pizza. Normalmente bebo agua. Luego juego al fútbol o al baloncesto en el patio con mis amigos. A veces leo mis </a:t>
            </a:r>
            <a:r>
              <a:rPr lang="es-ES_tradnl" dirty="0" err="1">
                <a:latin typeface="Comic Sans MS" pitchFamily="66" charset="0"/>
              </a:rPr>
              <a:t>sms</a:t>
            </a:r>
            <a:r>
              <a:rPr lang="es-ES_tradnl" dirty="0">
                <a:latin typeface="Comic Sans MS" pitchFamily="66" charset="0"/>
              </a:rPr>
              <a:t>. </a:t>
            </a:r>
            <a:r>
              <a:rPr lang="es-ES_tradnl" b="1" dirty="0">
                <a:latin typeface="Comic Sans MS" pitchFamily="66" charset="0"/>
              </a:rPr>
              <a:t>Pedro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389" y="3193688"/>
            <a:ext cx="2808435" cy="1754326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dirty="0">
                <a:latin typeface="Comic Sans MS" pitchFamily="66" charset="0"/>
              </a:rPr>
              <a:t>Durante el recreo, primero como y bebo algo y luego leo libros en la biblioteca o a veces escribo SMS en la clase de informática. </a:t>
            </a:r>
            <a:r>
              <a:rPr lang="es-ES_tradnl" b="1" dirty="0">
                <a:latin typeface="Comic Sans MS" pitchFamily="66" charset="0"/>
              </a:rPr>
              <a:t>Lucas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1840" y="804588"/>
            <a:ext cx="5832648" cy="923330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dirty="0">
                <a:latin typeface="Comic Sans MS" pitchFamily="66" charset="0"/>
              </a:rPr>
              <a:t>¿Qué hago durante el recreo? Primero juego al voleibol con mis amigas y luego como y bebo algo. A veces hablo con mis amigas, o escucho música. </a:t>
            </a:r>
            <a:r>
              <a:rPr lang="es-ES_tradnl" b="1" dirty="0">
                <a:latin typeface="Comic Sans MS" pitchFamily="66" charset="0"/>
              </a:rPr>
              <a:t>Alba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895991"/>
            <a:ext cx="583264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9"/>
                </a:solidFill>
              </a:rPr>
              <a:t>1. Pedro come un </a:t>
            </a:r>
            <a:r>
              <a:rPr lang="en-GB" b="1" dirty="0" err="1">
                <a:solidFill>
                  <a:srgbClr val="000099"/>
                </a:solidFill>
              </a:rPr>
              <a:t>bocadillo</a:t>
            </a:r>
            <a:r>
              <a:rPr lang="en-GB" b="1" dirty="0">
                <a:solidFill>
                  <a:srgbClr val="000099"/>
                </a:solidFill>
              </a:rPr>
              <a:t> o a </a:t>
            </a:r>
            <a:r>
              <a:rPr lang="en-GB" b="1" dirty="0" err="1">
                <a:solidFill>
                  <a:srgbClr val="000099"/>
                </a:solidFill>
              </a:rPr>
              <a:t>veces</a:t>
            </a:r>
            <a:r>
              <a:rPr lang="en-GB" b="1" dirty="0">
                <a:solidFill>
                  <a:srgbClr val="000099"/>
                </a:solidFill>
              </a:rPr>
              <a:t> </a:t>
            </a:r>
            <a:r>
              <a:rPr lang="en-GB" b="1" dirty="0" err="1">
                <a:solidFill>
                  <a:srgbClr val="000099"/>
                </a:solidFill>
              </a:rPr>
              <a:t>una</a:t>
            </a:r>
            <a:r>
              <a:rPr lang="en-GB" b="1" dirty="0">
                <a:solidFill>
                  <a:srgbClr val="000099"/>
                </a:solidFill>
              </a:rPr>
              <a:t> pizza.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9"/>
                </a:solidFill>
              </a:rPr>
              <a:t>2. A </a:t>
            </a:r>
            <a:r>
              <a:rPr lang="en-GB" b="1" dirty="0" err="1">
                <a:solidFill>
                  <a:srgbClr val="000099"/>
                </a:solidFill>
              </a:rPr>
              <a:t>veces</a:t>
            </a:r>
            <a:r>
              <a:rPr lang="en-GB" b="1" dirty="0">
                <a:solidFill>
                  <a:srgbClr val="000099"/>
                </a:solidFill>
              </a:rPr>
              <a:t> Pedro escribe SMS </a:t>
            </a:r>
            <a:r>
              <a:rPr lang="en-GB" b="1" dirty="0" err="1">
                <a:solidFill>
                  <a:srgbClr val="000099"/>
                </a:solidFill>
              </a:rPr>
              <a:t>en</a:t>
            </a:r>
            <a:r>
              <a:rPr lang="en-GB" b="1" dirty="0">
                <a:solidFill>
                  <a:srgbClr val="000099"/>
                </a:solidFill>
              </a:rPr>
              <a:t> la </a:t>
            </a:r>
            <a:r>
              <a:rPr lang="en-GB" b="1" dirty="0" err="1">
                <a:solidFill>
                  <a:srgbClr val="000099"/>
                </a:solidFill>
              </a:rPr>
              <a:t>clase</a:t>
            </a:r>
            <a:r>
              <a:rPr lang="en-GB" b="1" dirty="0">
                <a:solidFill>
                  <a:srgbClr val="000099"/>
                </a:solidFill>
              </a:rPr>
              <a:t> de </a:t>
            </a:r>
            <a:r>
              <a:rPr lang="en-GB" b="1" dirty="0" err="1">
                <a:solidFill>
                  <a:srgbClr val="000099"/>
                </a:solidFill>
              </a:rPr>
              <a:t>informática</a:t>
            </a:r>
            <a:r>
              <a:rPr lang="en-GB" b="1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9"/>
                </a:solidFill>
              </a:rPr>
              <a:t>3. Durante el </a:t>
            </a:r>
            <a:r>
              <a:rPr lang="en-GB" b="1" dirty="0" err="1">
                <a:solidFill>
                  <a:srgbClr val="000099"/>
                </a:solidFill>
              </a:rPr>
              <a:t>recreo</a:t>
            </a:r>
            <a:r>
              <a:rPr lang="en-GB" b="1" dirty="0">
                <a:solidFill>
                  <a:srgbClr val="000099"/>
                </a:solidFill>
              </a:rPr>
              <a:t>, Lucas lee </a:t>
            </a:r>
            <a:r>
              <a:rPr lang="en-GB" b="1" dirty="0" err="1">
                <a:solidFill>
                  <a:srgbClr val="000099"/>
                </a:solidFill>
              </a:rPr>
              <a:t>libros</a:t>
            </a:r>
            <a:r>
              <a:rPr lang="en-GB" b="1" dirty="0">
                <a:solidFill>
                  <a:srgbClr val="000099"/>
                </a:solidFill>
              </a:rPr>
              <a:t> </a:t>
            </a:r>
            <a:r>
              <a:rPr lang="en-GB" b="1" dirty="0" err="1">
                <a:solidFill>
                  <a:srgbClr val="000099"/>
                </a:solidFill>
              </a:rPr>
              <a:t>en</a:t>
            </a:r>
            <a:r>
              <a:rPr lang="en-GB" b="1" dirty="0">
                <a:solidFill>
                  <a:srgbClr val="000099"/>
                </a:solidFill>
              </a:rPr>
              <a:t> el patio.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9"/>
                </a:solidFill>
              </a:rPr>
              <a:t>4. Lucas escribe SMS </a:t>
            </a:r>
            <a:r>
              <a:rPr lang="en-GB" b="1" dirty="0" err="1">
                <a:solidFill>
                  <a:srgbClr val="000099"/>
                </a:solidFill>
              </a:rPr>
              <a:t>en</a:t>
            </a:r>
            <a:r>
              <a:rPr lang="en-GB" b="1" dirty="0">
                <a:solidFill>
                  <a:srgbClr val="000099"/>
                </a:solidFill>
              </a:rPr>
              <a:t> la </a:t>
            </a:r>
            <a:r>
              <a:rPr lang="en-GB" b="1" dirty="0" err="1">
                <a:solidFill>
                  <a:srgbClr val="000099"/>
                </a:solidFill>
              </a:rPr>
              <a:t>biblioteca</a:t>
            </a:r>
            <a:r>
              <a:rPr lang="en-GB" b="1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9"/>
                </a:solidFill>
              </a:rPr>
              <a:t>5. Durante el </a:t>
            </a:r>
            <a:r>
              <a:rPr lang="en-GB" b="1" dirty="0" err="1">
                <a:solidFill>
                  <a:srgbClr val="000099"/>
                </a:solidFill>
              </a:rPr>
              <a:t>recreo</a:t>
            </a:r>
            <a:r>
              <a:rPr lang="en-GB" b="1" dirty="0">
                <a:solidFill>
                  <a:srgbClr val="000099"/>
                </a:solidFill>
              </a:rPr>
              <a:t>, Alba </a:t>
            </a:r>
            <a:r>
              <a:rPr lang="en-GB" b="1" dirty="0" err="1">
                <a:solidFill>
                  <a:srgbClr val="000099"/>
                </a:solidFill>
              </a:rPr>
              <a:t>habla</a:t>
            </a:r>
            <a:r>
              <a:rPr lang="en-GB" b="1" dirty="0">
                <a:solidFill>
                  <a:srgbClr val="000099"/>
                </a:solidFill>
              </a:rPr>
              <a:t> con sus </a:t>
            </a:r>
            <a:r>
              <a:rPr lang="en-GB" b="1" dirty="0" err="1">
                <a:solidFill>
                  <a:srgbClr val="000099"/>
                </a:solidFill>
              </a:rPr>
              <a:t>amigas</a:t>
            </a:r>
            <a:r>
              <a:rPr lang="en-GB" b="1" dirty="0">
                <a:solidFill>
                  <a:srgbClr val="000099"/>
                </a:solidFill>
              </a:rPr>
              <a:t> o </a:t>
            </a:r>
            <a:r>
              <a:rPr lang="en-GB" b="1" dirty="0" err="1">
                <a:solidFill>
                  <a:srgbClr val="000099"/>
                </a:solidFill>
              </a:rPr>
              <a:t>escucha</a:t>
            </a:r>
            <a:r>
              <a:rPr lang="en-GB" b="1" dirty="0">
                <a:solidFill>
                  <a:srgbClr val="000099"/>
                </a:solidFill>
              </a:rPr>
              <a:t> </a:t>
            </a:r>
            <a:r>
              <a:rPr lang="en-GB" b="1" dirty="0" err="1">
                <a:solidFill>
                  <a:srgbClr val="000099"/>
                </a:solidFill>
              </a:rPr>
              <a:t>música</a:t>
            </a:r>
            <a:r>
              <a:rPr lang="en-GB" b="1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000099"/>
                </a:solidFill>
              </a:rPr>
              <a:t>6. Alba </a:t>
            </a:r>
            <a:r>
              <a:rPr lang="en-GB" b="1" dirty="0" err="1">
                <a:solidFill>
                  <a:srgbClr val="000099"/>
                </a:solidFill>
              </a:rPr>
              <a:t>juega</a:t>
            </a:r>
            <a:r>
              <a:rPr lang="en-GB" b="1" dirty="0">
                <a:solidFill>
                  <a:srgbClr val="000099"/>
                </a:solidFill>
              </a:rPr>
              <a:t> al </a:t>
            </a:r>
            <a:r>
              <a:rPr lang="en-GB" b="1" dirty="0" err="1">
                <a:solidFill>
                  <a:srgbClr val="000099"/>
                </a:solidFill>
              </a:rPr>
              <a:t>baloncesto</a:t>
            </a:r>
            <a:r>
              <a:rPr lang="en-GB" b="1" dirty="0">
                <a:solidFill>
                  <a:srgbClr val="000099"/>
                </a:solidFill>
              </a:rPr>
              <a:t> con sus </a:t>
            </a:r>
            <a:r>
              <a:rPr lang="en-GB" b="1" dirty="0" err="1">
                <a:solidFill>
                  <a:srgbClr val="000099"/>
                </a:solidFill>
              </a:rPr>
              <a:t>amigas</a:t>
            </a:r>
            <a:r>
              <a:rPr lang="en-GB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586610" y="74220"/>
            <a:ext cx="2592288" cy="64633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¡</a:t>
            </a:r>
            <a:r>
              <a:rPr lang="en-GB" b="1" dirty="0" err="1"/>
              <a:t>Reto</a:t>
            </a:r>
            <a:r>
              <a:rPr lang="en-GB" b="1" dirty="0"/>
              <a:t>! Correct the false sentences.</a:t>
            </a:r>
          </a:p>
        </p:txBody>
      </p:sp>
    </p:spTree>
    <p:extLst>
      <p:ext uri="{BB962C8B-B14F-4D97-AF65-F5344CB8AC3E}">
        <p14:creationId xmlns:p14="http://schemas.microsoft.com/office/powerpoint/2010/main" val="33335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6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372200" y="123478"/>
            <a:ext cx="2664296" cy="493981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primero = </a:t>
            </a:r>
            <a:r>
              <a:rPr lang="es-ES" b="1" i="1" dirty="0" err="1">
                <a:solidFill>
                  <a:srgbClr val="000066"/>
                </a:solidFill>
              </a:rPr>
              <a:t>first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luego = </a:t>
            </a:r>
            <a:r>
              <a:rPr lang="es-ES" b="1" i="1" dirty="0" err="1">
                <a:solidFill>
                  <a:srgbClr val="000066"/>
                </a:solidFill>
              </a:rPr>
              <a:t>then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normalmente = </a:t>
            </a:r>
            <a:r>
              <a:rPr lang="es-ES" b="1" i="1" dirty="0" err="1">
                <a:solidFill>
                  <a:srgbClr val="000066"/>
                </a:solidFill>
              </a:rPr>
              <a:t>normally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a veces = </a:t>
            </a:r>
            <a:r>
              <a:rPr lang="es-ES" b="1" i="1" dirty="0" err="1">
                <a:solidFill>
                  <a:srgbClr val="000066"/>
                </a:solidFill>
              </a:rPr>
              <a:t>sometimes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nunca = </a:t>
            </a:r>
            <a:r>
              <a:rPr lang="es-ES" b="1" i="1" dirty="0" err="1">
                <a:solidFill>
                  <a:srgbClr val="000066"/>
                </a:solidFill>
              </a:rPr>
              <a:t>never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siempre = </a:t>
            </a:r>
            <a:r>
              <a:rPr lang="es-ES" b="1" i="1" dirty="0" err="1">
                <a:solidFill>
                  <a:srgbClr val="000066"/>
                </a:solidFill>
              </a:rPr>
              <a:t>always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pero = </a:t>
            </a:r>
            <a:r>
              <a:rPr lang="es-ES" b="1" i="1" dirty="0" err="1">
                <a:solidFill>
                  <a:srgbClr val="000066"/>
                </a:solidFill>
              </a:rPr>
              <a:t>but</a:t>
            </a:r>
            <a:endParaRPr lang="es-ES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también = </a:t>
            </a:r>
            <a:r>
              <a:rPr lang="es-ES" b="1" i="1" dirty="0" err="1">
                <a:solidFill>
                  <a:srgbClr val="000066"/>
                </a:solidFill>
              </a:rPr>
              <a:t>also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o = </a:t>
            </a:r>
            <a:r>
              <a:rPr lang="es-ES" b="1" dirty="0" err="1">
                <a:solidFill>
                  <a:srgbClr val="000066"/>
                </a:solidFill>
              </a:rPr>
              <a:t>or</a:t>
            </a:r>
            <a:endParaRPr lang="es-ES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y = </a:t>
            </a:r>
            <a:r>
              <a:rPr lang="es-ES" b="1" i="1" dirty="0">
                <a:solidFill>
                  <a:srgbClr val="000066"/>
                </a:solidFill>
              </a:rPr>
              <a:t>and</a:t>
            </a:r>
            <a:endParaRPr lang="es-ES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0066"/>
                </a:solidFill>
              </a:rPr>
              <a:t>sin embargo = </a:t>
            </a:r>
            <a:r>
              <a:rPr lang="es-ES" b="1" i="1" dirty="0" err="1">
                <a:solidFill>
                  <a:srgbClr val="000066"/>
                </a:solidFill>
              </a:rPr>
              <a:t>however</a:t>
            </a:r>
            <a:endParaRPr lang="es-ES" b="1" i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b="1" dirty="0" err="1">
                <a:solidFill>
                  <a:srgbClr val="000066"/>
                </a:solidFill>
              </a:rPr>
              <a:t>ademas</a:t>
            </a:r>
            <a:r>
              <a:rPr lang="es-ES" b="1" dirty="0">
                <a:solidFill>
                  <a:srgbClr val="000066"/>
                </a:solidFill>
              </a:rPr>
              <a:t> = </a:t>
            </a:r>
            <a:r>
              <a:rPr lang="es-ES" b="1" i="1" dirty="0" err="1">
                <a:solidFill>
                  <a:srgbClr val="000066"/>
                </a:solidFill>
              </a:rPr>
              <a:t>moreover</a:t>
            </a:r>
            <a:endParaRPr lang="es-ES" b="1" i="1" dirty="0">
              <a:solidFill>
                <a:srgbClr val="000066"/>
              </a:solidFill>
            </a:endParaRPr>
          </a:p>
        </p:txBody>
      </p:sp>
      <p:pic>
        <p:nvPicPr>
          <p:cNvPr id="3" name="Picture 6" descr="MCj030550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8"/>
            <a:ext cx="93503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/>
          <p:nvPr/>
        </p:nvSpPr>
        <p:spPr>
          <a:xfrm>
            <a:off x="1275152" y="51470"/>
            <a:ext cx="480901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/>
              <a:t>Write your own comic strip</a:t>
            </a:r>
            <a:r>
              <a:rPr lang="es-ES" sz="2000" b="1" dirty="0"/>
              <a:t>.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7544" y="1419622"/>
            <a:ext cx="5616624" cy="3024336"/>
          </a:xfrm>
          <a:prstGeom prst="wedgeEllipseCallout">
            <a:avLst>
              <a:gd name="adj1" fmla="val -54815"/>
              <a:gd name="adj2" fmla="val 58281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tx1"/>
                </a:solidFill>
              </a:rPr>
              <a:t>¿</a:t>
            </a:r>
            <a:r>
              <a:rPr lang="en-GB" sz="2200" b="1" dirty="0" err="1">
                <a:solidFill>
                  <a:schemeClr val="tx1"/>
                </a:solidFill>
              </a:rPr>
              <a:t>Qué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haces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b="1" dirty="0" err="1">
                <a:solidFill>
                  <a:schemeClr val="tx1"/>
                </a:solidFill>
              </a:rPr>
              <a:t>durante</a:t>
            </a:r>
            <a:r>
              <a:rPr lang="en-GB" sz="2200" b="1" dirty="0">
                <a:solidFill>
                  <a:schemeClr val="tx1"/>
                </a:solidFill>
              </a:rPr>
              <a:t> el </a:t>
            </a:r>
            <a:r>
              <a:rPr lang="en-GB" sz="2200" b="1" dirty="0" err="1">
                <a:solidFill>
                  <a:schemeClr val="tx1"/>
                </a:solidFill>
              </a:rPr>
              <a:t>recreo</a:t>
            </a:r>
            <a:r>
              <a:rPr lang="en-GB" sz="2200" b="1" dirty="0">
                <a:solidFill>
                  <a:schemeClr val="tx1"/>
                </a:solidFill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</a:rPr>
              <a:t>Primero …</a:t>
            </a:r>
          </a:p>
          <a:p>
            <a:pPr algn="ctr">
              <a:lnSpc>
                <a:spcPct val="150000"/>
              </a:lnSpc>
            </a:pPr>
            <a:r>
              <a:rPr lang="en-GB" sz="2200" b="1" i="1" dirty="0" err="1">
                <a:solidFill>
                  <a:schemeClr val="tx1"/>
                </a:solidFill>
              </a:rPr>
              <a:t>Luego</a:t>
            </a:r>
            <a:r>
              <a:rPr lang="en-GB" sz="2200" b="1" i="1" dirty="0">
                <a:solidFill>
                  <a:schemeClr val="tx1"/>
                </a:solidFill>
              </a:rPr>
              <a:t> …</a:t>
            </a:r>
          </a:p>
          <a:p>
            <a:pPr algn="ctr">
              <a:lnSpc>
                <a:spcPct val="150000"/>
              </a:lnSpc>
            </a:pPr>
            <a:r>
              <a:rPr lang="en-GB" sz="2200" b="1" i="1" dirty="0" err="1">
                <a:solidFill>
                  <a:schemeClr val="tx1"/>
                </a:solidFill>
              </a:rPr>
              <a:t>Normalmente</a:t>
            </a:r>
            <a:r>
              <a:rPr lang="en-GB" sz="2200" b="1" i="1" dirty="0">
                <a:solidFill>
                  <a:schemeClr val="tx1"/>
                </a:solidFill>
              </a:rPr>
              <a:t> …</a:t>
            </a:r>
          </a:p>
          <a:p>
            <a:pPr algn="ctr">
              <a:lnSpc>
                <a:spcPct val="150000"/>
              </a:lnSpc>
            </a:pPr>
            <a:r>
              <a:rPr lang="en-GB" sz="2200" b="1" i="1" dirty="0">
                <a:solidFill>
                  <a:schemeClr val="tx1"/>
                </a:solidFill>
              </a:rPr>
              <a:t>A </a:t>
            </a:r>
            <a:r>
              <a:rPr lang="en-GB" sz="2200" b="1" i="1" dirty="0" err="1">
                <a:solidFill>
                  <a:schemeClr val="tx1"/>
                </a:solidFill>
              </a:rPr>
              <a:t>veces</a:t>
            </a:r>
            <a:r>
              <a:rPr lang="en-GB" sz="2200" b="1" i="1" dirty="0">
                <a:solidFill>
                  <a:schemeClr val="tx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5641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4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71DC5-A118-4545-986C-19BD7CC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b="1" dirty="0"/>
              <a:t>Free text book online </a:t>
            </a:r>
            <a:endParaRPr lang="en-US" sz="23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3BCC5-39EA-9241-8FE0-46C380838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Click on the following link </a:t>
            </a:r>
            <a:r>
              <a:rPr lang="fr-FR" dirty="0">
                <a:hlinkClick r:id="rId2"/>
              </a:rPr>
              <a:t>https://www.pearson.com/uk/</a:t>
            </a:r>
            <a:r>
              <a:rPr lang="fr-FR" dirty="0" err="1">
                <a:hlinkClick r:id="rId2"/>
              </a:rPr>
              <a:t>learners</a:t>
            </a:r>
            <a:r>
              <a:rPr lang="fr-FR" dirty="0">
                <a:hlinkClick r:id="rId2"/>
              </a:rPr>
              <a:t>/secondary-students-and-parents.html</a:t>
            </a:r>
            <a:endParaRPr lang="fr-FR" dirty="0"/>
          </a:p>
          <a:p>
            <a:r>
              <a:rPr lang="fr-FR" dirty="0"/>
              <a:t>Click on the section that </a:t>
            </a:r>
            <a:r>
              <a:rPr lang="fr-FR" dirty="0" err="1"/>
              <a:t>says</a:t>
            </a:r>
            <a:r>
              <a:rPr lang="fr-FR" dirty="0"/>
              <a:t> free ebooks</a:t>
            </a:r>
          </a:p>
          <a:p>
            <a:r>
              <a:rPr lang="fr-FR" dirty="0" err="1"/>
              <a:t>Agree</a:t>
            </a:r>
            <a:r>
              <a:rPr lang="fr-FR" dirty="0"/>
              <a:t> to the </a:t>
            </a:r>
            <a:r>
              <a:rPr lang="fr-FR" dirty="0" err="1"/>
              <a:t>terms</a:t>
            </a:r>
            <a:r>
              <a:rPr lang="fr-FR" dirty="0"/>
              <a:t> and conditions</a:t>
            </a:r>
          </a:p>
          <a:p>
            <a:r>
              <a:rPr lang="fr-FR" dirty="0"/>
              <a:t>Find Viva 1</a:t>
            </a:r>
          </a:p>
          <a:p>
            <a:r>
              <a:rPr lang="fr-FR" dirty="0"/>
              <a:t>Click on Viva 1</a:t>
            </a:r>
          </a:p>
          <a:p>
            <a:r>
              <a:rPr lang="fr-FR" dirty="0"/>
              <a:t>You can print off the PowerPoint (2 </a:t>
            </a:r>
            <a:r>
              <a:rPr lang="fr-FR" dirty="0" err="1"/>
              <a:t>slides</a:t>
            </a:r>
            <a:r>
              <a:rPr lang="fr-FR" dirty="0"/>
              <a:t> per page) and </a:t>
            </a:r>
            <a:r>
              <a:rPr lang="fr-FR" dirty="0" err="1"/>
              <a:t>complete</a:t>
            </a:r>
            <a:r>
              <a:rPr lang="fr-FR" dirty="0"/>
              <a:t> the work on that or if you don’t have </a:t>
            </a:r>
            <a:r>
              <a:rPr lang="fr-FR" dirty="0" err="1"/>
              <a:t>access</a:t>
            </a:r>
            <a:r>
              <a:rPr lang="fr-FR" dirty="0"/>
              <a:t> to a </a:t>
            </a:r>
            <a:r>
              <a:rPr lang="fr-FR" dirty="0" err="1"/>
              <a:t>printer</a:t>
            </a:r>
            <a:r>
              <a:rPr lang="fr-FR" dirty="0"/>
              <a:t>, </a:t>
            </a:r>
            <a:r>
              <a:rPr lang="fr-FR" dirty="0" err="1"/>
              <a:t>complete</a:t>
            </a:r>
            <a:r>
              <a:rPr lang="fr-FR" dirty="0"/>
              <a:t> your work on </a:t>
            </a:r>
            <a:r>
              <a:rPr lang="fr-FR" dirty="0" err="1"/>
              <a:t>paper</a:t>
            </a:r>
            <a:r>
              <a:rPr lang="fr-FR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6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0F2B-D922-1B4B-8FFD-B6C8A1C5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1947-BF9B-E047-84FE-CABF93E27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Recall different food items and different activities you may do at break time</a:t>
            </a:r>
          </a:p>
          <a:p>
            <a:r>
              <a:rPr lang="en-GB" dirty="0"/>
              <a:t>Understand what other people do at break time</a:t>
            </a:r>
          </a:p>
          <a:p>
            <a:r>
              <a:rPr lang="en-GB" dirty="0"/>
              <a:t>Use present tense verb endings to be able to say what you do at break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3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79512" y="766763"/>
            <a:ext cx="21732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jug</a:t>
            </a:r>
            <a:r>
              <a:rPr lang="es-ES" sz="2600" b="1" dirty="0">
                <a:solidFill>
                  <a:srgbClr val="0000FF"/>
                </a:solidFill>
                <a:latin typeface="Comic Sans MS" pitchFamily="66" charset="0"/>
              </a:rPr>
              <a:t>ar</a:t>
            </a:r>
            <a:r>
              <a:rPr lang="es-ES" sz="2600" b="1" dirty="0">
                <a:latin typeface="Comic Sans MS" pitchFamily="66" charset="0"/>
              </a:rPr>
              <a:t> = </a:t>
            </a:r>
          </a:p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habl</a:t>
            </a:r>
            <a:r>
              <a:rPr lang="es-ES" sz="2600" b="1" dirty="0">
                <a:solidFill>
                  <a:srgbClr val="0000CC"/>
                </a:solidFill>
                <a:latin typeface="Comic Sans MS" pitchFamily="66" charset="0"/>
              </a:rPr>
              <a:t>ar</a:t>
            </a:r>
            <a:r>
              <a:rPr lang="es-ES" sz="2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s-ES" sz="2600" b="1" dirty="0">
                <a:latin typeface="Comic Sans MS" pitchFamily="66" charset="0"/>
              </a:rPr>
              <a:t>=</a:t>
            </a:r>
          </a:p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hac</a:t>
            </a:r>
            <a:r>
              <a:rPr lang="es-ES" sz="26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600" b="1" dirty="0">
                <a:latin typeface="Comic Sans MS" pitchFamily="66" charset="0"/>
              </a:rPr>
              <a:t> =</a:t>
            </a:r>
          </a:p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com</a:t>
            </a:r>
            <a:r>
              <a:rPr lang="es-ES" sz="26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6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s-ES" sz="2600" b="1" dirty="0">
                <a:latin typeface="Comic Sans MS" pitchFamily="66" charset="0"/>
              </a:rPr>
              <a:t>=</a:t>
            </a:r>
          </a:p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beb</a:t>
            </a:r>
            <a:r>
              <a:rPr lang="es-ES" sz="26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600" b="1" dirty="0">
                <a:latin typeface="Comic Sans MS" pitchFamily="66" charset="0"/>
              </a:rPr>
              <a:t> = </a:t>
            </a:r>
          </a:p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le</a:t>
            </a:r>
            <a:r>
              <a:rPr lang="es-ES" sz="26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600" b="1" dirty="0">
                <a:latin typeface="Comic Sans MS" pitchFamily="66" charset="0"/>
              </a:rPr>
              <a:t> =</a:t>
            </a:r>
          </a:p>
          <a:p>
            <a:pPr algn="r">
              <a:spcBef>
                <a:spcPct val="50000"/>
              </a:spcBef>
            </a:pPr>
            <a:r>
              <a:rPr lang="es-ES" sz="2600" b="1" dirty="0">
                <a:latin typeface="Comic Sans MS" pitchFamily="66" charset="0"/>
              </a:rPr>
              <a:t>escrib</a:t>
            </a:r>
            <a:r>
              <a:rPr lang="es-ES" sz="2600" b="1" dirty="0">
                <a:solidFill>
                  <a:srgbClr val="006600"/>
                </a:solidFill>
                <a:latin typeface="Comic Sans MS" pitchFamily="66" charset="0"/>
              </a:rPr>
              <a:t>ir</a:t>
            </a:r>
            <a:r>
              <a:rPr lang="es-ES" sz="2600" b="1" dirty="0">
                <a:latin typeface="Comic Sans MS" pitchFamily="66" charset="0"/>
              </a:rPr>
              <a:t> =</a:t>
            </a:r>
          </a:p>
        </p:txBody>
      </p:sp>
      <p:pic>
        <p:nvPicPr>
          <p:cNvPr id="31747" name="Picture 5" descr="MCj03114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8"/>
            <a:ext cx="936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5652120" y="4227934"/>
            <a:ext cx="3240360" cy="646113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¡</a:t>
            </a:r>
            <a:r>
              <a:rPr lang="en-GB" b="1" dirty="0" err="1"/>
              <a:t>Reto</a:t>
            </a:r>
            <a:r>
              <a:rPr lang="en-GB" b="1" dirty="0"/>
              <a:t>! Look up five more verbs related to break time activities.</a:t>
            </a:r>
          </a:p>
        </p:txBody>
      </p:sp>
      <p:sp>
        <p:nvSpPr>
          <p:cNvPr id="10" name="Rectangle 1"/>
          <p:cNvSpPr/>
          <p:nvPr/>
        </p:nvSpPr>
        <p:spPr>
          <a:xfrm>
            <a:off x="1338289" y="51470"/>
            <a:ext cx="467833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err="1"/>
              <a:t>Tra</a:t>
            </a:r>
            <a:r>
              <a:rPr lang="en-GB" sz="2400" b="1" dirty="0" err="1"/>
              <a:t>nslate</a:t>
            </a:r>
            <a:r>
              <a:rPr lang="en-GB" sz="2400" b="1" dirty="0"/>
              <a:t> the verbs into English</a:t>
            </a:r>
            <a:r>
              <a:rPr lang="es-ES" sz="2400" b="1" dirty="0"/>
              <a:t>.</a:t>
            </a:r>
          </a:p>
        </p:txBody>
      </p:sp>
      <p:pic>
        <p:nvPicPr>
          <p:cNvPr id="1032" name="Picture 8" descr="Image result for clipart wri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8760" r="4352" b="5300"/>
          <a:stretch/>
        </p:blipFill>
        <p:spPr bwMode="auto">
          <a:xfrm>
            <a:off x="5247654" y="384176"/>
            <a:ext cx="3345504" cy="35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6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141288"/>
            <a:ext cx="8713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n-US" sz="1600" b="1">
                <a:solidFill>
                  <a:srgbClr val="800080"/>
                </a:solidFill>
                <a:latin typeface="Comic Sans MS" pitchFamily="66" charset="0"/>
              </a:rPr>
              <a:t>El presente </a:t>
            </a:r>
            <a:r>
              <a:rPr lang="es-ES" altLang="en-US" sz="1600" b="1" i="1">
                <a:solidFill>
                  <a:srgbClr val="800080"/>
                </a:solidFill>
                <a:latin typeface="Comic Sans MS" pitchFamily="66" charset="0"/>
              </a:rPr>
              <a:t>(the present tense)</a:t>
            </a:r>
          </a:p>
          <a:p>
            <a:pPr>
              <a:spcBef>
                <a:spcPct val="50000"/>
              </a:spcBef>
            </a:pPr>
            <a:r>
              <a:rPr lang="es-ES" altLang="en-US" sz="1600">
                <a:latin typeface="Comic Sans MS" pitchFamily="66" charset="0"/>
              </a:rPr>
              <a:t>All verb infinitives end in –</a:t>
            </a:r>
            <a:r>
              <a:rPr lang="es-ES" altLang="en-US" sz="1600" b="1">
                <a:solidFill>
                  <a:srgbClr val="0000CC"/>
                </a:solidFill>
                <a:latin typeface="Comic Sans MS" pitchFamily="66" charset="0"/>
              </a:rPr>
              <a:t>ar</a:t>
            </a:r>
            <a:r>
              <a:rPr lang="es-ES" altLang="en-US" sz="1600">
                <a:latin typeface="Comic Sans MS" pitchFamily="66" charset="0"/>
              </a:rPr>
              <a:t>, -</a:t>
            </a:r>
            <a:r>
              <a:rPr lang="es-ES" altLang="en-US" sz="1600" b="1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altLang="en-US" sz="1600">
                <a:latin typeface="Comic Sans MS" pitchFamily="66" charset="0"/>
              </a:rPr>
              <a:t>, -</a:t>
            </a:r>
            <a:r>
              <a:rPr lang="es-ES" altLang="en-US" sz="1600" b="1">
                <a:solidFill>
                  <a:srgbClr val="006600"/>
                </a:solidFill>
                <a:latin typeface="Comic Sans MS" pitchFamily="66" charset="0"/>
              </a:rPr>
              <a:t>ir</a:t>
            </a:r>
            <a:r>
              <a:rPr lang="es-ES" altLang="en-US" sz="1600">
                <a:latin typeface="Comic Sans MS" pitchFamily="66" charset="0"/>
              </a:rPr>
              <a:t> (e.g toc</a:t>
            </a:r>
            <a:r>
              <a:rPr lang="es-ES" altLang="en-US" sz="1600" b="1">
                <a:solidFill>
                  <a:srgbClr val="0000CC"/>
                </a:solidFill>
                <a:latin typeface="Comic Sans MS" pitchFamily="66" charset="0"/>
              </a:rPr>
              <a:t>ar</a:t>
            </a:r>
            <a:r>
              <a:rPr lang="es-ES" altLang="en-US" sz="1600">
                <a:latin typeface="Comic Sans MS" pitchFamily="66" charset="0"/>
              </a:rPr>
              <a:t>, com</a:t>
            </a:r>
            <a:r>
              <a:rPr lang="es-ES" altLang="en-US" sz="1600" b="1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altLang="en-US" sz="1600">
                <a:latin typeface="Comic Sans MS" pitchFamily="66" charset="0"/>
              </a:rPr>
              <a:t>, viv</a:t>
            </a:r>
            <a:r>
              <a:rPr lang="es-ES" altLang="en-US" sz="1600" b="1">
                <a:solidFill>
                  <a:srgbClr val="006600"/>
                </a:solidFill>
                <a:latin typeface="Comic Sans MS" pitchFamily="66" charset="0"/>
              </a:rPr>
              <a:t>ir</a:t>
            </a:r>
            <a:r>
              <a:rPr lang="es-ES" altLang="en-US" sz="1600"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s-ES" altLang="en-US" sz="1600">
                <a:latin typeface="Comic Sans MS" pitchFamily="66" charset="0"/>
              </a:rPr>
              <a:t>To conjugate them get rid of the –</a:t>
            </a:r>
            <a:r>
              <a:rPr lang="es-ES" altLang="en-US" sz="1600" b="1">
                <a:solidFill>
                  <a:srgbClr val="0000CC"/>
                </a:solidFill>
                <a:latin typeface="Comic Sans MS" pitchFamily="66" charset="0"/>
              </a:rPr>
              <a:t>ar</a:t>
            </a:r>
            <a:r>
              <a:rPr lang="es-ES" altLang="en-US" sz="1600">
                <a:latin typeface="Comic Sans MS" pitchFamily="66" charset="0"/>
              </a:rPr>
              <a:t>, -</a:t>
            </a:r>
            <a:r>
              <a:rPr lang="es-ES" altLang="en-US" sz="1600" b="1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altLang="en-US" sz="1600">
                <a:latin typeface="Comic Sans MS" pitchFamily="66" charset="0"/>
              </a:rPr>
              <a:t>, -</a:t>
            </a:r>
            <a:r>
              <a:rPr lang="es-ES" altLang="en-US" sz="1600" b="1">
                <a:solidFill>
                  <a:srgbClr val="006600"/>
                </a:solidFill>
                <a:latin typeface="Comic Sans MS" pitchFamily="66" charset="0"/>
              </a:rPr>
              <a:t>ir</a:t>
            </a:r>
            <a:r>
              <a:rPr lang="es-ES" altLang="en-US" sz="1600">
                <a:latin typeface="Comic Sans MS" pitchFamily="66" charset="0"/>
              </a:rPr>
              <a:t> and add the following endings: </a:t>
            </a:r>
            <a:r>
              <a:rPr lang="es-ES" altLang="en-US" sz="1600" b="1" i="1">
                <a:solidFill>
                  <a:srgbClr val="990000"/>
                </a:solidFill>
                <a:latin typeface="Comic Sans MS" pitchFamily="66" charset="0"/>
              </a:rPr>
              <a:t>(careful with reflexive verbs)</a:t>
            </a:r>
          </a:p>
        </p:txBody>
      </p:sp>
      <p:graphicFrame>
        <p:nvGraphicFramePr>
          <p:cNvPr id="3135" name="Group 63"/>
          <p:cNvGraphicFramePr>
            <a:graphicFrameLocks noGrp="1"/>
          </p:cNvGraphicFramePr>
          <p:nvPr/>
        </p:nvGraphicFramePr>
        <p:xfrm>
          <a:off x="179388" y="1492250"/>
          <a:ext cx="8785225" cy="3461085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AR</a:t>
                      </a:r>
                      <a:r>
                        <a:rPr kumimoji="0" lang="es-E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verbs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ER</a:t>
                      </a:r>
                      <a:r>
                        <a:rPr kumimoji="0" lang="es-E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verbs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IR</a:t>
                      </a:r>
                      <a:r>
                        <a:rPr kumimoji="0" lang="es-E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verbs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yo 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(I)</a:t>
                      </a: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tú 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</a:t>
                      </a:r>
                      <a:r>
                        <a:rPr kumimoji="0" lang="es-ES" altLang="en-US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you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</a:t>
                      </a: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te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él, ella 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(he, </a:t>
                      </a:r>
                      <a:r>
                        <a:rPr kumimoji="0" lang="es-ES" altLang="en-US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she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, </a:t>
                      </a:r>
                      <a:r>
                        <a:rPr kumimoji="0" lang="es-ES" altLang="en-US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it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)        usted (</a:t>
                      </a:r>
                      <a:r>
                        <a:rPr kumimoji="0" lang="es-ES" altLang="en-US" sz="1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you</a:t>
                      </a:r>
                      <a:r>
                        <a:rPr kumimoji="0" lang="es-E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formal)</a:t>
                      </a: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nosotros </a:t>
                      </a:r>
                      <a:r>
                        <a:rPr kumimoji="0" lang="es-E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(we)</a:t>
                      </a: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amos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emos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imos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vosotros </a:t>
                      </a:r>
                      <a:r>
                        <a:rPr kumimoji="0" lang="es-ES" alt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(you, pl.)</a:t>
                      </a: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áis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éis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ís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ellos, ellas (they)          ustedes </a:t>
                      </a:r>
                      <a:r>
                        <a:rPr kumimoji="0" lang="es-E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(yous formal)</a:t>
                      </a:r>
                    </a:p>
                  </a:txBody>
                  <a:tcPr marL="90000" marR="90000" marT="35092" marB="3509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se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an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en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en</a:t>
                      </a:r>
                    </a:p>
                  </a:txBody>
                  <a:tcPr marL="90000" marR="90000" marT="35092" marB="3509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33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31912" y="123825"/>
            <a:ext cx="685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rgbClr val="660066"/>
                </a:solidFill>
                <a:latin typeface="Comic Sans MS" pitchFamily="66" charset="0"/>
              </a:rPr>
              <a:t>Conjuga</a:t>
            </a:r>
            <a:r>
              <a:rPr lang="en-GB" sz="2400" b="1" dirty="0" err="1">
                <a:solidFill>
                  <a:srgbClr val="660066"/>
                </a:solidFill>
                <a:latin typeface="Comic Sans MS" pitchFamily="66" charset="0"/>
              </a:rPr>
              <a:t>te</a:t>
            </a:r>
            <a:r>
              <a:rPr lang="en-GB" sz="2400" b="1" dirty="0">
                <a:solidFill>
                  <a:srgbClr val="660066"/>
                </a:solidFill>
                <a:latin typeface="Comic Sans MS" pitchFamily="66" charset="0"/>
              </a:rPr>
              <a:t> the verbs into the present tense</a:t>
            </a:r>
            <a:endParaRPr lang="es-ES" sz="24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33795" name="Picture 3" descr="MCj03055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8"/>
            <a:ext cx="100806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9512" y="877888"/>
            <a:ext cx="61926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1. I </a:t>
            </a:r>
            <a:r>
              <a:rPr lang="es-ES" sz="2000" b="1" dirty="0" err="1">
                <a:latin typeface="Comic Sans MS" pitchFamily="66" charset="0"/>
              </a:rPr>
              <a:t>eat</a:t>
            </a:r>
            <a:r>
              <a:rPr lang="es-ES" sz="2000" b="1" dirty="0">
                <a:latin typeface="Comic Sans MS" pitchFamily="66" charset="0"/>
              </a:rPr>
              <a:t> (com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2. I </a:t>
            </a:r>
            <a:r>
              <a:rPr lang="es-ES" sz="2000" b="1" dirty="0" err="1">
                <a:latin typeface="Comic Sans MS" pitchFamily="66" charset="0"/>
              </a:rPr>
              <a:t>drink</a:t>
            </a:r>
            <a:r>
              <a:rPr lang="es-ES" sz="2000" b="1" dirty="0">
                <a:latin typeface="Comic Sans MS" pitchFamily="66" charset="0"/>
              </a:rPr>
              <a:t> (beb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3. I </a:t>
            </a:r>
            <a:r>
              <a:rPr lang="es-ES" sz="2000" b="1" dirty="0" err="1">
                <a:latin typeface="Comic Sans MS" pitchFamily="66" charset="0"/>
              </a:rPr>
              <a:t>read</a:t>
            </a:r>
            <a:r>
              <a:rPr lang="es-ES" sz="2000" b="1" dirty="0">
                <a:latin typeface="Comic Sans MS" pitchFamily="66" charset="0"/>
              </a:rPr>
              <a:t> (le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4. I </a:t>
            </a:r>
            <a:r>
              <a:rPr lang="es-ES" sz="2000" b="1" dirty="0" err="1">
                <a:latin typeface="Comic Sans MS" pitchFamily="66" charset="0"/>
              </a:rPr>
              <a:t>write</a:t>
            </a:r>
            <a:r>
              <a:rPr lang="es-ES" sz="2000" b="1" dirty="0">
                <a:latin typeface="Comic Sans MS" pitchFamily="66" charset="0"/>
              </a:rPr>
              <a:t> (escrib</a:t>
            </a:r>
            <a:r>
              <a:rPr lang="es-ES" sz="2000" b="1" dirty="0">
                <a:solidFill>
                  <a:srgbClr val="006600"/>
                </a:solidFill>
                <a:latin typeface="Comic Sans MS" pitchFamily="66" charset="0"/>
              </a:rPr>
              <a:t>ir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5. * I </a:t>
            </a:r>
            <a:r>
              <a:rPr lang="es-ES" sz="2000" b="1" dirty="0" err="1">
                <a:latin typeface="Comic Sans MS" pitchFamily="66" charset="0"/>
              </a:rPr>
              <a:t>play</a:t>
            </a:r>
            <a:r>
              <a:rPr lang="es-ES" sz="2000" b="1" dirty="0">
                <a:latin typeface="Comic Sans MS" pitchFamily="66" charset="0"/>
              </a:rPr>
              <a:t> (jug</a:t>
            </a: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ar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6. * I do (hac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7. </a:t>
            </a:r>
            <a:r>
              <a:rPr lang="es-ES" sz="2000" b="1" dirty="0" err="1">
                <a:latin typeface="Comic Sans MS" pitchFamily="66" charset="0"/>
              </a:rPr>
              <a:t>you</a:t>
            </a:r>
            <a:r>
              <a:rPr lang="es-ES" sz="2000" b="1" dirty="0">
                <a:latin typeface="Comic Sans MS" pitchFamily="66" charset="0"/>
              </a:rPr>
              <a:t> do (tú - hac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000" b="1" dirty="0">
                <a:latin typeface="Comic Sans MS" pitchFamily="66" charset="0"/>
              </a:rPr>
              <a:t>) __________________  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8. he/</a:t>
            </a:r>
            <a:r>
              <a:rPr lang="es-ES" sz="2000" b="1" dirty="0" err="1">
                <a:latin typeface="Comic Sans MS" pitchFamily="66" charset="0"/>
              </a:rPr>
              <a:t>she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eats</a:t>
            </a:r>
            <a:r>
              <a:rPr lang="es-ES" sz="2000" b="1" dirty="0">
                <a:latin typeface="Comic Sans MS" pitchFamily="66" charset="0"/>
              </a:rPr>
              <a:t> (com</a:t>
            </a: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er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itchFamily="66" charset="0"/>
              </a:rPr>
              <a:t>9. he/</a:t>
            </a:r>
            <a:r>
              <a:rPr lang="es-ES" sz="2000" b="1" dirty="0" err="1">
                <a:latin typeface="Comic Sans MS" pitchFamily="66" charset="0"/>
              </a:rPr>
              <a:t>she</a:t>
            </a:r>
            <a:r>
              <a:rPr lang="es-ES" sz="2000" b="1" dirty="0">
                <a:latin typeface="Comic Sans MS" pitchFamily="66" charset="0"/>
              </a:rPr>
              <a:t> </a:t>
            </a:r>
            <a:r>
              <a:rPr lang="es-ES" sz="2000" b="1" dirty="0" err="1">
                <a:latin typeface="Comic Sans MS" pitchFamily="66" charset="0"/>
              </a:rPr>
              <a:t>writes</a:t>
            </a:r>
            <a:r>
              <a:rPr lang="es-ES" sz="2000" b="1" dirty="0">
                <a:latin typeface="Comic Sans MS" pitchFamily="66" charset="0"/>
              </a:rPr>
              <a:t> (escrib</a:t>
            </a:r>
            <a:r>
              <a:rPr lang="es-ES" sz="2000" b="1" dirty="0">
                <a:solidFill>
                  <a:srgbClr val="006600"/>
                </a:solidFill>
                <a:latin typeface="Comic Sans MS" pitchFamily="66" charset="0"/>
              </a:rPr>
              <a:t>ir</a:t>
            </a:r>
            <a:r>
              <a:rPr lang="es-ES" sz="2000" b="1" dirty="0">
                <a:latin typeface="Comic Sans MS" pitchFamily="66" charset="0"/>
              </a:rPr>
              <a:t>) _____________</a:t>
            </a:r>
          </a:p>
        </p:txBody>
      </p:sp>
      <p:sp>
        <p:nvSpPr>
          <p:cNvPr id="33808" name="TextBox 16"/>
          <p:cNvSpPr txBox="1">
            <a:spLocks noChangeArrowheads="1"/>
          </p:cNvSpPr>
          <p:nvPr/>
        </p:nvSpPr>
        <p:spPr bwMode="auto">
          <a:xfrm>
            <a:off x="5508104" y="1875358"/>
            <a:ext cx="3362171" cy="92333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¡</a:t>
            </a:r>
            <a:r>
              <a:rPr lang="en-GB" b="1" dirty="0" err="1"/>
              <a:t>Reto</a:t>
            </a:r>
            <a:r>
              <a:rPr lang="en-GB" b="1" dirty="0"/>
              <a:t>! Conjugate all the verbs in the third person singular – </a:t>
            </a:r>
          </a:p>
          <a:p>
            <a:pPr algn="ctr"/>
            <a:r>
              <a:rPr lang="en-GB" b="1" dirty="0" err="1"/>
              <a:t>él</a:t>
            </a:r>
            <a:r>
              <a:rPr lang="en-GB" b="1" dirty="0"/>
              <a:t>/</a:t>
            </a:r>
            <a:r>
              <a:rPr lang="en-GB" b="1" dirty="0" err="1"/>
              <a:t>ella</a:t>
            </a:r>
            <a:r>
              <a:rPr lang="en-GB" b="1" dirty="0"/>
              <a:t> (he/she)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6624005" y="943048"/>
            <a:ext cx="1872208" cy="461665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*¡Irregular! </a:t>
            </a:r>
          </a:p>
        </p:txBody>
      </p:sp>
    </p:spTree>
    <p:extLst>
      <p:ext uri="{BB962C8B-B14F-4D97-AF65-F5344CB8AC3E}">
        <p14:creationId xmlns:p14="http://schemas.microsoft.com/office/powerpoint/2010/main" val="26005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4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201pizz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28" y="337344"/>
            <a:ext cx="2060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0296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519"/>
            <a:ext cx="17097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66784-orange-jui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55" y="1923678"/>
            <a:ext cx="18716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o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59" y="3605759"/>
            <a:ext cx="10064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andwi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1870307"/>
            <a:ext cx="18700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MCj0398067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16" y="3885159"/>
            <a:ext cx="14890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MCj0215937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" y="337344"/>
            <a:ext cx="20891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clipart swee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6" y="2243921"/>
            <a:ext cx="2059073" cy="10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lipart chewing gu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3" y="1912220"/>
            <a:ext cx="1433608" cy="14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36746" y="1187992"/>
            <a:ext cx="217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una chocolatina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15428" y="1321952"/>
            <a:ext cx="217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una pizza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83968" y="1595576"/>
            <a:ext cx="2808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unas patatas fritas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236296" y="1321952"/>
            <a:ext cx="1537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fruta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5099" y="3126973"/>
            <a:ext cx="217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chicle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34075" y="3251760"/>
            <a:ext cx="217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unos caramelos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49574" y="3120102"/>
            <a:ext cx="217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 bocadillo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880987" y="3165589"/>
            <a:ext cx="217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 zumo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39752" y="4401412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 refresco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469866" y="4568040"/>
            <a:ext cx="1198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agua</a:t>
            </a:r>
          </a:p>
        </p:txBody>
      </p:sp>
      <p:pic>
        <p:nvPicPr>
          <p:cNvPr id="2074" name="Picture 26" descr="Image result for clipart crisp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99" y="146913"/>
            <a:ext cx="1052068" cy="14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201pizz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0351"/>
            <a:ext cx="2422014" cy="10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0296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9" y="363423"/>
            <a:ext cx="2009636" cy="13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66784-orange-jui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9" y="2571750"/>
            <a:ext cx="2199965" cy="164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o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10" y="3003798"/>
            <a:ext cx="1183017" cy="16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andwi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86" y="3102389"/>
            <a:ext cx="2198098" cy="15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MCj0398067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86" y="3278759"/>
            <a:ext cx="1750269" cy="13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MCj0215937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3" y="533886"/>
            <a:ext cx="2455600" cy="85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clipart swee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43" y="1672959"/>
            <a:ext cx="2420248" cy="12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lipart chewing gu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" y="1635646"/>
            <a:ext cx="1685072" cy="16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Image result for clipart crisp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54" y="1235643"/>
            <a:ext cx="1236608" cy="16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14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01pizz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2" y="1087617"/>
            <a:ext cx="1789001" cy="7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j0296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987" y="4259520"/>
            <a:ext cx="1215162" cy="7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66784-orange-jui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" y="1993996"/>
            <a:ext cx="1330248" cy="9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o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902" y="3079746"/>
            <a:ext cx="715332" cy="100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sandwi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81" y="2133115"/>
            <a:ext cx="1329119" cy="9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MCj0398067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" y="3102390"/>
            <a:ext cx="1292822" cy="98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MCj0215937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446"/>
            <a:ext cx="1813809" cy="63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clipart swee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22" y="1242482"/>
            <a:ext cx="1787697" cy="9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clipart chewing gum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5" y="4036601"/>
            <a:ext cx="1244665" cy="12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Image result for clipart crisp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571" y="151965"/>
            <a:ext cx="747737" cy="10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31840" y="267494"/>
            <a:ext cx="309634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una chocolatina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una pizza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unas patatas fritas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FF0000"/>
                </a:solidFill>
                <a:latin typeface="Comic Sans MS" pitchFamily="66" charset="0"/>
              </a:rPr>
              <a:t>agua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 zumo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unos caramelos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 bocadillo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un refresco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chicle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rgbClr val="0000CC"/>
                </a:solidFill>
                <a:latin typeface="Comic Sans MS" pitchFamily="66" charset="0"/>
              </a:rPr>
              <a:t>fruta</a:t>
            </a:r>
          </a:p>
        </p:txBody>
      </p:sp>
    </p:spTree>
    <p:extLst>
      <p:ext uri="{BB962C8B-B14F-4D97-AF65-F5344CB8AC3E}">
        <p14:creationId xmlns:p14="http://schemas.microsoft.com/office/powerpoint/2010/main" val="16605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14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d xmlns="71c33754-1f42-40bd-8463-e9c6275dfd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15" ma:contentTypeDescription="Create a new document." ma:contentTypeScope="" ma:versionID="da0fcb4a50f32e424dc01a9d61789e23">
  <xsd:schema xmlns:xsd="http://www.w3.org/2001/XMLSchema" xmlns:xs="http://www.w3.org/2001/XMLSchema" xmlns:p="http://schemas.microsoft.com/office/2006/metadata/properties" xmlns:ns2="557e22d3-7b3f-4e7c-8253-1b6f825f5a4b" xmlns:ns3="f864f35b-862f-415f-8c45-f63899e63674" xmlns:ns4="71c33754-1f42-40bd-8463-e9c6275dfdf6" targetNamespace="http://schemas.microsoft.com/office/2006/metadata/properties" ma:root="true" ma:fieldsID="f09aa610fdab587b686bb627cbb7a407" ns2:_="" ns3:_="" ns4:_="">
    <xsd:import namespace="557e22d3-7b3f-4e7c-8253-1b6f825f5a4b"/>
    <xsd:import namespace="f864f35b-862f-415f-8c45-f63899e63674"/>
    <xsd:import namespace="71c33754-1f42-40bd-8463-e9c6275dfd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arked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754-1f42-40bd-8463-e9c6275df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arked" ma:index="14" nillable="true" ma:displayName="Marked" ma:internalName="Marked">
      <xsd:simpleType>
        <xsd:restriction base="dms:Boolean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48618-C14C-45BC-BC78-4804E3BA6D98}">
  <ds:schemaRefs>
    <ds:schemaRef ds:uri="http://schemas.microsoft.com/office/2006/metadata/properties"/>
    <ds:schemaRef ds:uri="http://www.w3.org/2000/xmlns/"/>
    <ds:schemaRef ds:uri="71c33754-1f42-40bd-8463-e9c6275dfdf6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F1432104-814F-40D1-9C96-8B05F2DCBCE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57e22d3-7b3f-4e7c-8253-1b6f825f5a4b"/>
    <ds:schemaRef ds:uri="f864f35b-862f-415f-8c45-f63899e63674"/>
    <ds:schemaRef ds:uri="71c33754-1f42-40bd-8463-e9c6275dfdf6"/>
  </ds:schemaRefs>
</ds:datastoreItem>
</file>

<file path=customXml/itemProps3.xml><?xml version="1.0" encoding="utf-8"?>
<ds:datastoreItem xmlns:ds="http://schemas.openxmlformats.org/officeDocument/2006/customXml" ds:itemID="{8FAAEFA5-EBDA-40AB-BD7E-F75CBD7262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4402</TotalTime>
  <Words>786</Words>
  <Application>Microsoft Office PowerPoint</Application>
  <PresentationFormat>On-screen Show (16:9)</PresentationFormat>
  <Paragraphs>180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Free text book online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Escuchar 1 p. 60 Viva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lparker</dc:creator>
  <cp:lastModifiedBy>Hannah Lines</cp:lastModifiedBy>
  <cp:revision>184</cp:revision>
  <dcterms:created xsi:type="dcterms:W3CDTF">2016-07-27T18:59:13Z</dcterms:created>
  <dcterms:modified xsi:type="dcterms:W3CDTF">2020-04-02T13:04:19Z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