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5" r:id="rId6"/>
    <p:sldId id="262" r:id="rId7"/>
    <p:sldId id="266" r:id="rId8"/>
    <p:sldId id="257" r:id="rId9"/>
    <p:sldId id="258" r:id="rId10"/>
    <p:sldId id="260" r:id="rId11"/>
    <p:sldId id="259" r:id="rId12"/>
    <p:sldId id="264" r:id="rId13"/>
    <p:sldId id="261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4FAED-1236-2F4B-A2D4-596CACB60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FFC73-8A67-8F43-88CD-7A74B1732B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330A8-12C5-EF43-A7EB-434F8040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9BD83-4111-9847-A3F7-BD9ED29D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72EDB-FCD8-514F-8357-D1C7844B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6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454E9-194B-6045-B6FC-568A4D1E3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1B6B97-0B23-6945-B63A-E4252BC1C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AA990-94E8-C744-8C18-D1B974D0C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F77E2-90E7-6045-A546-0548730AE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B0849-2B2F-034A-A06C-A41E1BFB6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3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F3EAE0-AC61-6B46-8DEE-3C8E92AB7A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5FE7D5-7E89-F642-9513-1929E5641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26FE-3A8F-4F44-ACE2-C88013F43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AC5E8-CDF5-CE43-B181-04A55FB86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9C4CF-438B-0E4E-BDE5-2D268FB7B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9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98791-1AD3-4542-80E7-3EE4FB5F4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AD6D-AE38-8D40-8856-C4BB2A1CD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A323D-6E2D-B444-8022-93456FEA6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5B2E1-368E-5B45-9291-0DC74B5F3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B82F8-CC38-4F4B-836D-B18D8761F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8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53B47-FDF3-6742-8251-75A8E01F0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1B3DB-1291-D545-915B-B810F7E47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8285D-51C1-154E-A0BF-C68C0691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EF030-1575-B84C-82E6-FD7087719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ABE99-2F56-584D-B229-F99BB8582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8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D564B-9894-B044-B127-09CD9589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B4389-4594-8140-89D9-C20990BD4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8AE5E-C91B-7F4F-A1DA-A7AFE1ABD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8EAFD0-35AA-214D-9B4C-8C9594E3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10D25-65A7-4348-8D88-2D792AE1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DC4E5-A2A7-AC44-A4EE-A2C618B95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5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C2EEA-2E88-B845-81E4-F7A5BD08F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03BD2-232D-3A48-95BE-4E5E74E75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68882-8169-6440-AF1A-ACB0F56F1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2D6B94-9F49-8142-907E-B18C1BF37F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9E36A-2C29-6949-9DC9-73579CC24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042F16-538C-2048-9AD4-73FEC5082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196B7D-783B-AE49-9E5B-87249316A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9C6088-41D1-CD4F-A77C-F6AA0C813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9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155F-BB02-DC48-9068-1D190E33E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68D67E-6D96-E548-9073-AB633B3C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45F7E-8334-0D4C-8FFA-62EF1A97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2ADC90-2E3D-1C44-A984-8BCD1A670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3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E65CA2-FB7C-B64A-A15C-8D80A402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1FE150-3DB1-C246-8752-03641EF6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30C47-7BB3-7642-B29A-B297FDFF5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6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2129-91DE-8F4F-B2A3-5E527B645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55A29-EC04-9D4A-AD89-7FFA8CEDA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0AE6D-5530-B241-9DBF-B3ECC6990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215D6-730A-0940-AF27-C9A0DFA1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2D8FE-2BF0-304C-8A23-4631AE6F3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95859-07D6-FC45-9FB4-385C5CBB9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5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88B34-EB5E-3445-8ACE-88EB2A11E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A134BE-6850-984C-AD24-A4C568ACC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1331CD-170C-C64A-9869-3504FFCAC8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5B681C-A729-BD43-8650-B1901DA5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2C25B-F0FD-364E-9935-D38528DDA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54ECE-D246-5848-821C-3955A724A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1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912882-157B-9540-9BB3-13967B1E1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38A3A-71C6-8849-A02D-9E108C9C5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BBFC9-986F-5C4F-A88A-6378D5DF64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7DD55-D47F-B84C-BF37-A125ABFAE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E2FF1-EA1E-1143-9330-D29397B18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3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arson.com/uk/learners/secondary-students-and-parents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1DC5-A118-4545-986C-19BD7CC9F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Free text book online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3BCC5-39EA-9241-8FE0-46C380838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Click on the following link </a:t>
            </a:r>
            <a:r>
              <a:rPr lang="fr-FR" dirty="0">
                <a:hlinkClick r:id="rId2"/>
              </a:rPr>
              <a:t>https://www.pearson.com/uk/</a:t>
            </a:r>
            <a:r>
              <a:rPr lang="fr-FR" dirty="0" err="1">
                <a:hlinkClick r:id="rId2"/>
              </a:rPr>
              <a:t>learners</a:t>
            </a:r>
            <a:r>
              <a:rPr lang="fr-FR" dirty="0">
                <a:hlinkClick r:id="rId2"/>
              </a:rPr>
              <a:t>/secondary-students-and-parents.html</a:t>
            </a:r>
            <a:endParaRPr lang="fr-FR" dirty="0"/>
          </a:p>
          <a:p>
            <a:r>
              <a:rPr lang="fr-FR" dirty="0"/>
              <a:t>Click on the section that </a:t>
            </a:r>
            <a:r>
              <a:rPr lang="fr-FR" dirty="0" err="1"/>
              <a:t>says</a:t>
            </a:r>
            <a:r>
              <a:rPr lang="fr-FR" dirty="0"/>
              <a:t> free ebooks</a:t>
            </a:r>
          </a:p>
          <a:p>
            <a:r>
              <a:rPr lang="fr-FR" dirty="0" err="1"/>
              <a:t>Agree</a:t>
            </a:r>
            <a:r>
              <a:rPr lang="fr-FR" dirty="0"/>
              <a:t> to the </a:t>
            </a:r>
            <a:r>
              <a:rPr lang="fr-FR" dirty="0" err="1"/>
              <a:t>terms</a:t>
            </a:r>
            <a:r>
              <a:rPr lang="fr-FR" dirty="0"/>
              <a:t> and conditions</a:t>
            </a:r>
          </a:p>
          <a:p>
            <a:r>
              <a:rPr lang="fr-FR" dirty="0"/>
              <a:t>Find Dynamo 2</a:t>
            </a:r>
          </a:p>
          <a:p>
            <a:r>
              <a:rPr lang="fr-FR" dirty="0"/>
              <a:t>Click on Dynamo 2 Vert </a:t>
            </a:r>
          </a:p>
          <a:p>
            <a:r>
              <a:rPr lang="fr-FR" dirty="0"/>
              <a:t>You can print off the PowerPoint (2 </a:t>
            </a:r>
            <a:r>
              <a:rPr lang="fr-FR" dirty="0" err="1"/>
              <a:t>slides</a:t>
            </a:r>
            <a:r>
              <a:rPr lang="fr-FR" dirty="0"/>
              <a:t> per page) and </a:t>
            </a:r>
            <a:r>
              <a:rPr lang="fr-FR" dirty="0" err="1"/>
              <a:t>complete</a:t>
            </a:r>
            <a:r>
              <a:rPr lang="fr-FR" dirty="0"/>
              <a:t> the work on that or if you don’t have </a:t>
            </a:r>
            <a:r>
              <a:rPr lang="fr-FR" dirty="0" err="1"/>
              <a:t>access</a:t>
            </a:r>
            <a:r>
              <a:rPr lang="fr-FR" dirty="0"/>
              <a:t> to a </a:t>
            </a:r>
            <a:r>
              <a:rPr lang="fr-FR" dirty="0" err="1"/>
              <a:t>printer</a:t>
            </a:r>
            <a:r>
              <a:rPr lang="fr-FR" dirty="0"/>
              <a:t>, </a:t>
            </a:r>
            <a:r>
              <a:rPr lang="fr-FR" dirty="0" err="1"/>
              <a:t>complete</a:t>
            </a:r>
            <a:r>
              <a:rPr lang="fr-FR" dirty="0"/>
              <a:t> your work on </a:t>
            </a:r>
            <a:r>
              <a:rPr lang="fr-FR" dirty="0" err="1"/>
              <a:t>paper</a:t>
            </a:r>
            <a:r>
              <a:rPr lang="fr-FR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66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CC354-3BDE-3D45-84C9-920175AFF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Écrire 5 p.55 Dynamo 2 Vert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3F267-0158-5241-B8A7-99F62E720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Write</a:t>
            </a:r>
            <a:r>
              <a:rPr lang="fr-FR" dirty="0"/>
              <a:t> a sentence for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person</a:t>
            </a:r>
            <a:r>
              <a:rPr lang="fr-FR" dirty="0"/>
              <a:t> using the sentence builder.  </a:t>
            </a:r>
            <a:r>
              <a:rPr lang="fr-FR" dirty="0" err="1"/>
              <a:t>Remember</a:t>
            </a:r>
            <a:r>
              <a:rPr lang="fr-FR" dirty="0"/>
              <a:t> to take </a:t>
            </a:r>
            <a:r>
              <a:rPr lang="fr-FR" dirty="0" err="1"/>
              <a:t>care</a:t>
            </a:r>
            <a:r>
              <a:rPr lang="fr-FR" dirty="0"/>
              <a:t> with masculine and </a:t>
            </a:r>
            <a:r>
              <a:rPr lang="fr-FR" dirty="0" err="1"/>
              <a:t>feminine</a:t>
            </a:r>
            <a:r>
              <a:rPr lang="fr-FR" dirty="0"/>
              <a:t> adjective </a:t>
            </a:r>
            <a:r>
              <a:rPr lang="fr-FR" dirty="0" err="1"/>
              <a:t>endings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8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D05F2-902F-3E47-A0D5-8F5955A48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Écrire 6 p.55 Dynamo 2 Vert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C1B4B-11BA-C94B-A2A5-51C3ABEF4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Answer</a:t>
            </a:r>
            <a:r>
              <a:rPr lang="fr-FR" dirty="0"/>
              <a:t> the following questions</a:t>
            </a:r>
          </a:p>
          <a:p>
            <a:r>
              <a:rPr lang="fr-FR" dirty="0"/>
              <a:t>Qu’est-ce que tu aimes à la télé?</a:t>
            </a:r>
          </a:p>
          <a:p>
            <a:pPr marL="0" indent="0">
              <a:buNone/>
            </a:pPr>
            <a:r>
              <a:rPr lang="fr-FR" dirty="0"/>
              <a:t>__________________________________________________________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__________________________________________________________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__________________________________________________________</a:t>
            </a:r>
          </a:p>
          <a:p>
            <a:r>
              <a:rPr lang="fr-FR" dirty="0"/>
              <a:t>Qui est ton acteur/actrice préféré(e)?</a:t>
            </a:r>
          </a:p>
          <a:p>
            <a:pPr marL="0" indent="0">
              <a:buNone/>
            </a:pPr>
            <a:r>
              <a:rPr lang="fr-FR" dirty="0"/>
              <a:t>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17572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94B8-928C-854E-B8B4-4678EC6ED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410D8-B4A6-F943-B341-62E55619C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/>
              <a:t>Recall</a:t>
            </a:r>
            <a:r>
              <a:rPr lang="fr-FR" dirty="0"/>
              <a:t> different genres of </a:t>
            </a:r>
            <a:r>
              <a:rPr lang="fr-FR" dirty="0" err="1"/>
              <a:t>television</a:t>
            </a:r>
            <a:r>
              <a:rPr lang="fr-FR" dirty="0"/>
              <a:t> programmes and adjectives </a:t>
            </a:r>
            <a:r>
              <a:rPr lang="fr-FR" dirty="0" err="1"/>
              <a:t>used</a:t>
            </a:r>
            <a:r>
              <a:rPr lang="fr-FR" dirty="0"/>
              <a:t> to </a:t>
            </a:r>
            <a:r>
              <a:rPr lang="fr-FR" dirty="0" err="1"/>
              <a:t>describe</a:t>
            </a:r>
            <a:r>
              <a:rPr lang="fr-FR" dirty="0"/>
              <a:t> </a:t>
            </a:r>
            <a:r>
              <a:rPr lang="fr-FR" dirty="0" err="1"/>
              <a:t>actors</a:t>
            </a:r>
            <a:r>
              <a:rPr lang="fr-FR" dirty="0"/>
              <a:t> and </a:t>
            </a:r>
            <a:r>
              <a:rPr lang="fr-FR" dirty="0" err="1"/>
              <a:t>actresses</a:t>
            </a:r>
            <a:endParaRPr lang="fr-FR" dirty="0"/>
          </a:p>
          <a:p>
            <a:r>
              <a:rPr lang="fr-FR" b="1" dirty="0" err="1"/>
              <a:t>Understand</a:t>
            </a:r>
            <a:r>
              <a:rPr lang="fr-FR" dirty="0"/>
              <a:t> </a:t>
            </a:r>
            <a:r>
              <a:rPr lang="fr-FR" dirty="0" err="1"/>
              <a:t>people</a:t>
            </a:r>
            <a:r>
              <a:rPr lang="fr-FR" dirty="0"/>
              <a:t> </a:t>
            </a:r>
            <a:r>
              <a:rPr lang="fr-FR" dirty="0" err="1"/>
              <a:t>talking</a:t>
            </a:r>
            <a:r>
              <a:rPr lang="fr-FR" dirty="0"/>
              <a:t> about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favourite</a:t>
            </a:r>
            <a:r>
              <a:rPr lang="fr-FR" dirty="0"/>
              <a:t> t.v programme is and </a:t>
            </a: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like a </a:t>
            </a:r>
            <a:r>
              <a:rPr lang="fr-FR" dirty="0" err="1"/>
              <a:t>particular</a:t>
            </a:r>
            <a:r>
              <a:rPr lang="fr-FR" dirty="0"/>
              <a:t> </a:t>
            </a:r>
            <a:r>
              <a:rPr lang="fr-FR" dirty="0" err="1"/>
              <a:t>actor</a:t>
            </a:r>
            <a:r>
              <a:rPr lang="fr-FR" dirty="0"/>
              <a:t>/</a:t>
            </a:r>
            <a:r>
              <a:rPr lang="fr-FR" dirty="0" err="1"/>
              <a:t>actress</a:t>
            </a:r>
            <a:endParaRPr lang="fr-FR" dirty="0"/>
          </a:p>
          <a:p>
            <a:r>
              <a:rPr lang="fr-FR" b="1" dirty="0"/>
              <a:t>Use</a:t>
            </a:r>
            <a:r>
              <a:rPr lang="fr-FR" dirty="0"/>
              <a:t> adjectives </a:t>
            </a:r>
            <a:r>
              <a:rPr lang="fr-FR" dirty="0" err="1"/>
              <a:t>correctly</a:t>
            </a:r>
            <a:r>
              <a:rPr lang="fr-FR" dirty="0"/>
              <a:t> to be able to </a:t>
            </a:r>
            <a:r>
              <a:rPr lang="fr-FR" dirty="0" err="1"/>
              <a:t>describe</a:t>
            </a:r>
            <a:r>
              <a:rPr lang="fr-FR" dirty="0"/>
              <a:t> </a:t>
            </a:r>
            <a:r>
              <a:rPr lang="fr-FR" dirty="0" err="1"/>
              <a:t>why</a:t>
            </a:r>
            <a:r>
              <a:rPr lang="fr-FR" dirty="0"/>
              <a:t> you like your </a:t>
            </a:r>
            <a:r>
              <a:rPr lang="fr-FR" dirty="0" err="1"/>
              <a:t>favourite</a:t>
            </a:r>
            <a:r>
              <a:rPr lang="fr-FR" dirty="0"/>
              <a:t> </a:t>
            </a:r>
            <a:r>
              <a:rPr lang="fr-FR" dirty="0" err="1"/>
              <a:t>actor</a:t>
            </a:r>
            <a:r>
              <a:rPr lang="fr-FR" dirty="0"/>
              <a:t>/</a:t>
            </a:r>
            <a:r>
              <a:rPr lang="fr-FR" dirty="0" err="1"/>
              <a:t>actress</a:t>
            </a:r>
            <a:r>
              <a:rPr lang="fr-FR" dirty="0"/>
              <a:t> </a:t>
            </a:r>
          </a:p>
          <a:p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22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70B76-7F7D-5E46-8D50-1F67B6962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Look at the </a:t>
            </a:r>
            <a:r>
              <a:rPr lang="fr-FR" dirty="0" err="1"/>
              <a:t>pictures</a:t>
            </a:r>
            <a:r>
              <a:rPr lang="fr-FR" dirty="0"/>
              <a:t> on p.54 and work out </a:t>
            </a:r>
            <a:r>
              <a:rPr lang="fr-FR" dirty="0" err="1"/>
              <a:t>what</a:t>
            </a:r>
            <a:r>
              <a:rPr lang="fr-FR" dirty="0"/>
              <a:t> the genre of T.V programme is in English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C1FDB-A29B-5449-B616-8B5B6BE315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fr-FR" dirty="0"/>
              <a:t>Les comédies 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/>
              <a:t>Les dessin animés 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/>
              <a:t>Les feuilletons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/>
              <a:t>Les infos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/>
              <a:t>Les jeux (télévisés)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/>
              <a:t>Les émissions de cuisine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/>
              <a:t>Les émissions de musique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/>
              <a:t>Les émissions de science-fiction 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/>
              <a:t>Les émissions de sport</a:t>
            </a:r>
          </a:p>
          <a:p>
            <a:pPr marL="514350" indent="-514350">
              <a:buFont typeface="+mj-lt"/>
              <a:buAutoNum type="alphaLcParenR"/>
            </a:pPr>
            <a:r>
              <a:rPr lang="fr-FR" dirty="0"/>
              <a:t>Les émissions de télé-réalité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1F8A7-0666-DE4E-8ACF-EE874B23B0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1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4B546-9F2E-F444-B2EB-585C20C15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Create</a:t>
            </a:r>
            <a:r>
              <a:rPr lang="fr-FR" dirty="0"/>
              <a:t> </a:t>
            </a:r>
            <a:r>
              <a:rPr lang="fr-FR" dirty="0" err="1"/>
              <a:t>flashcards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538BE-E2DB-474D-9FD8-2E57F178F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Create</a:t>
            </a:r>
            <a:r>
              <a:rPr lang="fr-FR" dirty="0"/>
              <a:t> </a:t>
            </a:r>
            <a:r>
              <a:rPr lang="fr-FR" dirty="0" err="1"/>
              <a:t>flashcards</a:t>
            </a:r>
            <a:r>
              <a:rPr lang="fr-FR" dirty="0"/>
              <a:t> for the different genres of T.V programmes and test </a:t>
            </a:r>
            <a:r>
              <a:rPr lang="fr-FR" dirty="0" err="1"/>
              <a:t>yourself</a:t>
            </a:r>
            <a:r>
              <a:rPr lang="fr-FR" dirty="0"/>
              <a:t> and your </a:t>
            </a:r>
            <a:r>
              <a:rPr lang="fr-FR" dirty="0" err="1"/>
              <a:t>family</a:t>
            </a:r>
            <a:r>
              <a:rPr lang="fr-FR"/>
              <a:t>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2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71D63-3FE4-A048-8BCC-880E0F5F3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Écouter</a:t>
            </a:r>
            <a:r>
              <a:rPr lang="en-GB" dirty="0"/>
              <a:t> 1 p.54 Dynamo 2 Vert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ACD65-9BF4-1841-A8D0-8CCEAD03D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Listen to the recording and note the opinion and the letter of the programme 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37552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C1218-D124-7A49-8ED7-90FFCB3C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Lire 2 p.54 Dynamo 2 Vert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FA5E7-BE87-5042-896C-EE0931605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Read the texts.  For each person, write the types of T.V programme from the most popular to the least popular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Arnaud</a:t>
            </a:r>
          </a:p>
          <a:p>
            <a:pPr marL="0" indent="0">
              <a:buNone/>
            </a:pPr>
            <a:r>
              <a:rPr lang="fr-FR" dirty="0"/>
              <a:t>_______________________________________________________</a:t>
            </a:r>
          </a:p>
          <a:p>
            <a:pPr marL="0" indent="0">
              <a:buNone/>
            </a:pPr>
            <a:r>
              <a:rPr lang="fr-FR" dirty="0"/>
              <a:t>Chloe</a:t>
            </a:r>
          </a:p>
          <a:p>
            <a:pPr marL="0" indent="0">
              <a:buNone/>
            </a:pPr>
            <a:r>
              <a:rPr lang="fr-FR" dirty="0"/>
              <a:t>_______________________________________________________</a:t>
            </a:r>
          </a:p>
          <a:p>
            <a:pPr marL="0" indent="0">
              <a:buNone/>
            </a:pPr>
            <a:r>
              <a:rPr lang="fr-FR" dirty="0"/>
              <a:t>Yasmina</a:t>
            </a:r>
          </a:p>
          <a:p>
            <a:pPr marL="0" indent="0">
              <a:buNone/>
            </a:pPr>
            <a:r>
              <a:rPr lang="fr-FR" dirty="0"/>
              <a:t>_______________________________________________________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83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A5E7E-7EFE-BC4C-8FDE-EBCEB86AD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Translate the adjectives into English.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68BA7-CEB2-9941-935E-1A6CA96E1E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err="1"/>
              <a:t>Intelligente</a:t>
            </a:r>
            <a:r>
              <a:rPr lang="en-GB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Beau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Sérieuse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Arrogante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Drôle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Belle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Généreuse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F9C37-7B82-AF48-AFEE-FB415A7189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</a:p>
          <a:p>
            <a:pPr marL="0" indent="0">
              <a:buNone/>
            </a:pPr>
            <a:r>
              <a:rPr lang="fr-FR" dirty="0"/>
              <a:t>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719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BD667-A2A8-1D44-A438-A39C73BCB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Écouter</a:t>
            </a:r>
            <a:r>
              <a:rPr lang="en-GB" dirty="0"/>
              <a:t> 4 p. 55 Dynamo 2 Vert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BBD8D-38FA-8643-AD76-1585D6CC6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Listen and write the correct adjective for each person.  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_________________________________________ </a:t>
            </a:r>
          </a:p>
        </p:txBody>
      </p:sp>
    </p:spTree>
    <p:extLst>
      <p:ext uri="{BB962C8B-B14F-4D97-AF65-F5344CB8AC3E}">
        <p14:creationId xmlns:p14="http://schemas.microsoft.com/office/powerpoint/2010/main" val="486026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21540-3B6F-F744-9B0B-2F5A48180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Exercise 1 p.72 Dynamo 2 Vert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DD961-494F-BB40-8E59-8EFE32E5B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Use the prompts to </a:t>
            </a:r>
            <a:r>
              <a:rPr lang="fr-FR" dirty="0" err="1"/>
              <a:t>write</a:t>
            </a:r>
            <a:r>
              <a:rPr lang="fr-FR" dirty="0"/>
              <a:t> sentences following the </a:t>
            </a:r>
            <a:r>
              <a:rPr lang="fr-FR" dirty="0" err="1"/>
              <a:t>example</a:t>
            </a:r>
            <a:r>
              <a:rPr lang="fr-FR" dirty="0"/>
              <a:t>.  </a:t>
            </a:r>
            <a:r>
              <a:rPr lang="fr-FR" dirty="0" err="1"/>
              <a:t>Then</a:t>
            </a:r>
            <a:r>
              <a:rPr lang="fr-FR" dirty="0"/>
              <a:t> </a:t>
            </a:r>
            <a:r>
              <a:rPr lang="fr-FR" dirty="0" err="1"/>
              <a:t>write</a:t>
            </a:r>
            <a:r>
              <a:rPr lang="fr-FR" dirty="0"/>
              <a:t> two or more sentences about an </a:t>
            </a:r>
            <a:r>
              <a:rPr lang="fr-FR" dirty="0" err="1"/>
              <a:t>actor</a:t>
            </a:r>
            <a:r>
              <a:rPr lang="fr-FR" dirty="0"/>
              <a:t>/</a:t>
            </a:r>
            <a:r>
              <a:rPr lang="fr-FR" dirty="0" err="1"/>
              <a:t>actress</a:t>
            </a:r>
            <a:r>
              <a:rPr lang="fr-FR" dirty="0"/>
              <a:t> of your </a:t>
            </a:r>
            <a:r>
              <a:rPr lang="fr-FR" dirty="0" err="1"/>
              <a:t>choice</a:t>
            </a:r>
            <a:r>
              <a:rPr lang="fr-FR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806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d xmlns="71c33754-1f42-40bd-8463-e9c6275dfdf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6E401156F4764BB2C6F20A964BCCEC" ma:contentTypeVersion="15" ma:contentTypeDescription="Create a new document." ma:contentTypeScope="" ma:versionID="da0fcb4a50f32e424dc01a9d61789e23">
  <xsd:schema xmlns:xsd="http://www.w3.org/2001/XMLSchema" xmlns:xs="http://www.w3.org/2001/XMLSchema" xmlns:p="http://schemas.microsoft.com/office/2006/metadata/properties" xmlns:ns2="557e22d3-7b3f-4e7c-8253-1b6f825f5a4b" xmlns:ns3="f864f35b-862f-415f-8c45-f63899e63674" xmlns:ns4="71c33754-1f42-40bd-8463-e9c6275dfdf6" targetNamespace="http://schemas.microsoft.com/office/2006/metadata/properties" ma:root="true" ma:fieldsID="f09aa610fdab587b686bb627cbb7a407" ns2:_="" ns3:_="" ns4:_="">
    <xsd:import namespace="557e22d3-7b3f-4e7c-8253-1b6f825f5a4b"/>
    <xsd:import namespace="f864f35b-862f-415f-8c45-f63899e63674"/>
    <xsd:import namespace="71c33754-1f42-40bd-8463-e9c6275dfdf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arked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7e22d3-7b3f-4e7c-8253-1b6f825f5a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4f35b-862f-415f-8c45-f63899e63674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33754-1f42-40bd-8463-e9c6275dfd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arked" ma:index="14" nillable="true" ma:displayName="Marked" ma:internalName="Marked">
      <xsd:simpleType>
        <xsd:restriction base="dms:Boolean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557257-9940-458F-998F-AB766E64D368}">
  <ds:schemaRefs>
    <ds:schemaRef ds:uri="http://schemas.microsoft.com/office/2006/metadata/properties"/>
    <ds:schemaRef ds:uri="http://www.w3.org/2000/xmlns/"/>
    <ds:schemaRef ds:uri="71c33754-1f42-40bd-8463-e9c6275dfdf6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430D3750-86DE-4780-AC52-374F04D734B7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557e22d3-7b3f-4e7c-8253-1b6f825f5a4b"/>
    <ds:schemaRef ds:uri="f864f35b-862f-415f-8c45-f63899e63674"/>
    <ds:schemaRef ds:uri="71c33754-1f42-40bd-8463-e9c6275dfdf6"/>
  </ds:schemaRefs>
</ds:datastoreItem>
</file>

<file path=customXml/itemProps3.xml><?xml version="1.0" encoding="utf-8"?>
<ds:datastoreItem xmlns:ds="http://schemas.openxmlformats.org/officeDocument/2006/customXml" ds:itemID="{B29AB8A6-E9EC-48A8-A540-B1759B27C9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Free text book online </vt:lpstr>
      <vt:lpstr>Learning Objectives</vt:lpstr>
      <vt:lpstr>Look at the pictures on p.54 and work out what the genre of T.V programme is in English</vt:lpstr>
      <vt:lpstr>Create flashcards</vt:lpstr>
      <vt:lpstr>Écouter 1 p.54 Dynamo 2 Vert</vt:lpstr>
      <vt:lpstr>Lire 2 p.54 Dynamo 2 Vert</vt:lpstr>
      <vt:lpstr>Translate the adjectives into English. </vt:lpstr>
      <vt:lpstr>Écouter 4 p. 55 Dynamo 2 Vert </vt:lpstr>
      <vt:lpstr>Exercise 1 p.72 Dynamo 2 Vert </vt:lpstr>
      <vt:lpstr>Écrire 5 p.55 Dynamo 2 Vert</vt:lpstr>
      <vt:lpstr>Écrire 6 p.55 Dynamo 2 Vert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text book online </dc:title>
  <dc:creator>Hannah Lines</dc:creator>
  <cp:lastModifiedBy>Hannah Lines</cp:lastModifiedBy>
  <cp:revision>4</cp:revision>
  <dcterms:created xsi:type="dcterms:W3CDTF">2020-03-31T15:03:43Z</dcterms:created>
  <dcterms:modified xsi:type="dcterms:W3CDTF">2020-04-02T12:48:29Z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0x010100D76E401156F4764BB2C6F20A964BCCEC</vt:lpwstr>
  </property>
</Properties>
</file>