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6" r:id="rId5"/>
    <p:sldId id="265" r:id="rId6"/>
    <p:sldId id="266" r:id="rId7"/>
    <p:sldId id="267" r:id="rId8"/>
    <p:sldId id="270" r:id="rId9"/>
    <p:sldId id="268" r:id="rId10"/>
    <p:sldId id="269" r:id="rId11"/>
    <p:sldId id="271" r:id="rId12"/>
    <p:sldId id="272" r:id="rId13"/>
    <p:sldId id="273" r:id="rId14"/>
    <p:sldId id="274" r:id="rId15"/>
    <p:sldId id="277" r:id="rId16"/>
    <p:sldId id="275" r:id="rId17"/>
    <p:sldId id="27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nah Lines" userId="e9af9081-ebd5-45ab-aa40-d668ae98fbd8" providerId="ADAL" clId="{E0D41285-558A-EC45-985C-91D9A1DA482F}"/>
    <pc:docChg chg="delSld modSld">
      <pc:chgData name="Hannah Lines" userId="e9af9081-ebd5-45ab-aa40-d668ae98fbd8" providerId="ADAL" clId="{E0D41285-558A-EC45-985C-91D9A1DA482F}" dt="2020-04-01T09:57:00.544" v="58" actId="2696"/>
      <pc:docMkLst>
        <pc:docMk/>
      </pc:docMkLst>
      <pc:sldChg chg="modSp">
        <pc:chgData name="Hannah Lines" userId="e9af9081-ebd5-45ab-aa40-d668ae98fbd8" providerId="ADAL" clId="{E0D41285-558A-EC45-985C-91D9A1DA482F}" dt="2020-04-01T09:56:43.068" v="49" actId="20577"/>
        <pc:sldMkLst>
          <pc:docMk/>
          <pc:sldMk cId="2388366236" sldId="256"/>
        </pc:sldMkLst>
        <pc:spChg chg="mod">
          <ac:chgData name="Hannah Lines" userId="e9af9081-ebd5-45ab-aa40-d668ae98fbd8" providerId="ADAL" clId="{E0D41285-558A-EC45-985C-91D9A1DA482F}" dt="2020-04-01T09:56:43.068" v="49" actId="20577"/>
          <ac:spMkLst>
            <pc:docMk/>
            <pc:sldMk cId="2388366236" sldId="256"/>
            <ac:spMk id="3" creationId="{8303BCC5-39EA-9241-8FE0-46C38083813C}"/>
          </ac:spMkLst>
        </pc:spChg>
      </pc:sldChg>
      <pc:sldChg chg="del">
        <pc:chgData name="Hannah Lines" userId="e9af9081-ebd5-45ab-aa40-d668ae98fbd8" providerId="ADAL" clId="{E0D41285-558A-EC45-985C-91D9A1DA482F}" dt="2020-04-01T09:56:58.047" v="52" actId="2696"/>
        <pc:sldMkLst>
          <pc:docMk/>
          <pc:sldMk cId="1375523514" sldId="257"/>
        </pc:sldMkLst>
      </pc:sldChg>
      <pc:sldChg chg="del">
        <pc:chgData name="Hannah Lines" userId="e9af9081-ebd5-45ab-aa40-d668ae98fbd8" providerId="ADAL" clId="{E0D41285-558A-EC45-985C-91D9A1DA482F}" dt="2020-04-01T09:56:58.333" v="53" actId="2696"/>
        <pc:sldMkLst>
          <pc:docMk/>
          <pc:sldMk cId="3198183565" sldId="258"/>
        </pc:sldMkLst>
      </pc:sldChg>
      <pc:sldChg chg="del">
        <pc:chgData name="Hannah Lines" userId="e9af9081-ebd5-45ab-aa40-d668ae98fbd8" providerId="ADAL" clId="{E0D41285-558A-EC45-985C-91D9A1DA482F}" dt="2020-04-01T09:56:58.927" v="55" actId="2696"/>
        <pc:sldMkLst>
          <pc:docMk/>
          <pc:sldMk cId="486026359" sldId="259"/>
        </pc:sldMkLst>
      </pc:sldChg>
      <pc:sldChg chg="del">
        <pc:chgData name="Hannah Lines" userId="e9af9081-ebd5-45ab-aa40-d668ae98fbd8" providerId="ADAL" clId="{E0D41285-558A-EC45-985C-91D9A1DA482F}" dt="2020-04-01T09:56:58.611" v="54" actId="2696"/>
        <pc:sldMkLst>
          <pc:docMk/>
          <pc:sldMk cId="2504719796" sldId="260"/>
        </pc:sldMkLst>
      </pc:sldChg>
      <pc:sldChg chg="del">
        <pc:chgData name="Hannah Lines" userId="e9af9081-ebd5-45ab-aa40-d668ae98fbd8" providerId="ADAL" clId="{E0D41285-558A-EC45-985C-91D9A1DA482F}" dt="2020-04-01T09:56:59.741" v="57" actId="2696"/>
        <pc:sldMkLst>
          <pc:docMk/>
          <pc:sldMk cId="97228824" sldId="261"/>
        </pc:sldMkLst>
      </pc:sldChg>
      <pc:sldChg chg="del">
        <pc:chgData name="Hannah Lines" userId="e9af9081-ebd5-45ab-aa40-d668ae98fbd8" providerId="ADAL" clId="{E0D41285-558A-EC45-985C-91D9A1DA482F}" dt="2020-04-01T09:56:56.424" v="50" actId="2696"/>
        <pc:sldMkLst>
          <pc:docMk/>
          <pc:sldMk cId="627171424" sldId="262"/>
        </pc:sldMkLst>
      </pc:sldChg>
      <pc:sldChg chg="del">
        <pc:chgData name="Hannah Lines" userId="e9af9081-ebd5-45ab-aa40-d668ae98fbd8" providerId="ADAL" clId="{E0D41285-558A-EC45-985C-91D9A1DA482F}" dt="2020-04-01T09:57:00.544" v="58" actId="2696"/>
        <pc:sldMkLst>
          <pc:docMk/>
          <pc:sldMk cId="3175724815" sldId="263"/>
        </pc:sldMkLst>
      </pc:sldChg>
      <pc:sldChg chg="del">
        <pc:chgData name="Hannah Lines" userId="e9af9081-ebd5-45ab-aa40-d668ae98fbd8" providerId="ADAL" clId="{E0D41285-558A-EC45-985C-91D9A1DA482F}" dt="2020-04-01T09:56:59.406" v="56" actId="2696"/>
        <pc:sldMkLst>
          <pc:docMk/>
          <pc:sldMk cId="2615806152" sldId="264"/>
        </pc:sldMkLst>
      </pc:sldChg>
      <pc:sldChg chg="del">
        <pc:chgData name="Hannah Lines" userId="e9af9081-ebd5-45ab-aa40-d668ae98fbd8" providerId="ADAL" clId="{E0D41285-558A-EC45-985C-91D9A1DA482F}" dt="2020-04-01T09:56:56.869" v="51" actId="2696"/>
        <pc:sldMkLst>
          <pc:docMk/>
          <pc:sldMk cId="1591223761" sldId="266"/>
        </pc:sldMkLst>
      </pc:sldChg>
    </pc:docChg>
  </pc:docChgLst>
  <pc:docChgLst>
    <pc:chgData name="Hannah Lines" userId="e9af9081-ebd5-45ab-aa40-d668ae98fbd8" providerId="ADAL" clId="{5ED3AFC9-7392-8344-847F-30A5F855062C}"/>
    <pc:docChg chg="undo custSel addSld modSld sldOrd">
      <pc:chgData name="Hannah Lines" userId="e9af9081-ebd5-45ab-aa40-d668ae98fbd8" providerId="ADAL" clId="{5ED3AFC9-7392-8344-847F-30A5F855062C}" dt="2020-04-02T12:53:10.904" v="3904" actId="20577"/>
      <pc:docMkLst>
        <pc:docMk/>
      </pc:docMkLst>
      <pc:sldChg chg="modSp">
        <pc:chgData name="Hannah Lines" userId="e9af9081-ebd5-45ab-aa40-d668ae98fbd8" providerId="ADAL" clId="{5ED3AFC9-7392-8344-847F-30A5F855062C}" dt="2020-04-01T10:43:46.339" v="3115" actId="20577"/>
        <pc:sldMkLst>
          <pc:docMk/>
          <pc:sldMk cId="3374227018" sldId="265"/>
        </pc:sldMkLst>
        <pc:spChg chg="mod">
          <ac:chgData name="Hannah Lines" userId="e9af9081-ebd5-45ab-aa40-d668ae98fbd8" providerId="ADAL" clId="{5ED3AFC9-7392-8344-847F-30A5F855062C}" dt="2020-04-01T10:43:46.339" v="3115" actId="20577"/>
          <ac:spMkLst>
            <pc:docMk/>
            <pc:sldMk cId="3374227018" sldId="265"/>
            <ac:spMk id="3" creationId="{2CE410D8-B4A6-F943-B341-62E55619C165}"/>
          </ac:spMkLst>
        </pc:spChg>
      </pc:sldChg>
      <pc:sldChg chg="delSp modSp add">
        <pc:chgData name="Hannah Lines" userId="e9af9081-ebd5-45ab-aa40-d668ae98fbd8" providerId="ADAL" clId="{5ED3AFC9-7392-8344-847F-30A5F855062C}" dt="2020-04-01T10:41:48.285" v="2621" actId="11"/>
        <pc:sldMkLst>
          <pc:docMk/>
          <pc:sldMk cId="1501469065" sldId="266"/>
        </pc:sldMkLst>
        <pc:spChg chg="mod">
          <ac:chgData name="Hannah Lines" userId="e9af9081-ebd5-45ab-aa40-d668ae98fbd8" providerId="ADAL" clId="{5ED3AFC9-7392-8344-847F-30A5F855062C}" dt="2020-04-01T09:57:50.175" v="22" actId="20577"/>
          <ac:spMkLst>
            <pc:docMk/>
            <pc:sldMk cId="1501469065" sldId="266"/>
            <ac:spMk id="2" creationId="{00000000-0000-0000-0000-000000000000}"/>
          </ac:spMkLst>
        </pc:spChg>
        <pc:spChg chg="mod">
          <ac:chgData name="Hannah Lines" userId="e9af9081-ebd5-45ab-aa40-d668ae98fbd8" providerId="ADAL" clId="{5ED3AFC9-7392-8344-847F-30A5F855062C}" dt="2020-04-01T10:41:37.746" v="2619" actId="207"/>
          <ac:spMkLst>
            <pc:docMk/>
            <pc:sldMk cId="1501469065" sldId="266"/>
            <ac:spMk id="3" creationId="{00000000-0000-0000-0000-000000000000}"/>
          </ac:spMkLst>
        </pc:spChg>
        <pc:spChg chg="mod">
          <ac:chgData name="Hannah Lines" userId="e9af9081-ebd5-45ab-aa40-d668ae98fbd8" providerId="ADAL" clId="{5ED3AFC9-7392-8344-847F-30A5F855062C}" dt="2020-04-01T10:41:48.285" v="2621" actId="11"/>
          <ac:spMkLst>
            <pc:docMk/>
            <pc:sldMk cId="1501469065" sldId="266"/>
            <ac:spMk id="5" creationId="{00000000-0000-0000-0000-000000000000}"/>
          </ac:spMkLst>
        </pc:spChg>
        <pc:picChg chg="del">
          <ac:chgData name="Hannah Lines" userId="e9af9081-ebd5-45ab-aa40-d668ae98fbd8" providerId="ADAL" clId="{5ED3AFC9-7392-8344-847F-30A5F855062C}" dt="2020-04-01T09:57:37.723" v="1" actId="21"/>
          <ac:picMkLst>
            <pc:docMk/>
            <pc:sldMk cId="1501469065" sldId="266"/>
            <ac:picMk id="6" creationId="{00000000-0000-0000-0000-000000000000}"/>
          </ac:picMkLst>
        </pc:picChg>
        <pc:picChg chg="del">
          <ac:chgData name="Hannah Lines" userId="e9af9081-ebd5-45ab-aa40-d668ae98fbd8" providerId="ADAL" clId="{5ED3AFC9-7392-8344-847F-30A5F855062C}" dt="2020-04-01T09:57:45.468" v="14" actId="21"/>
          <ac:picMkLst>
            <pc:docMk/>
            <pc:sldMk cId="1501469065" sldId="266"/>
            <ac:picMk id="7" creationId="{00000000-0000-0000-0000-000000000000}"/>
          </ac:picMkLst>
        </pc:picChg>
      </pc:sldChg>
      <pc:sldChg chg="delSp modSp new mod modClrScheme chgLayout">
        <pc:chgData name="Hannah Lines" userId="e9af9081-ebd5-45ab-aa40-d668ae98fbd8" providerId="ADAL" clId="{5ED3AFC9-7392-8344-847F-30A5F855062C}" dt="2020-04-01T10:02:47.188" v="153" actId="12"/>
        <pc:sldMkLst>
          <pc:docMk/>
          <pc:sldMk cId="3934279943" sldId="267"/>
        </pc:sldMkLst>
        <pc:spChg chg="mod ord">
          <ac:chgData name="Hannah Lines" userId="e9af9081-ebd5-45ab-aa40-d668ae98fbd8" providerId="ADAL" clId="{5ED3AFC9-7392-8344-847F-30A5F855062C}" dt="2020-04-01T10:00:36.228" v="62" actId="700"/>
          <ac:spMkLst>
            <pc:docMk/>
            <pc:sldMk cId="3934279943" sldId="267"/>
            <ac:spMk id="2" creationId="{06C6FC09-3547-9B4A-A270-FF884E14FFA9}"/>
          </ac:spMkLst>
        </pc:spChg>
        <pc:spChg chg="mod ord">
          <ac:chgData name="Hannah Lines" userId="e9af9081-ebd5-45ab-aa40-d668ae98fbd8" providerId="ADAL" clId="{5ED3AFC9-7392-8344-847F-30A5F855062C}" dt="2020-04-01T10:02:47.188" v="153" actId="12"/>
          <ac:spMkLst>
            <pc:docMk/>
            <pc:sldMk cId="3934279943" sldId="267"/>
            <ac:spMk id="3" creationId="{143B9570-3ED3-B34F-9548-A6F9F2D1B115}"/>
          </ac:spMkLst>
        </pc:spChg>
        <pc:spChg chg="del">
          <ac:chgData name="Hannah Lines" userId="e9af9081-ebd5-45ab-aa40-d668ae98fbd8" providerId="ADAL" clId="{5ED3AFC9-7392-8344-847F-30A5F855062C}" dt="2020-04-01T10:00:36.228" v="62" actId="700"/>
          <ac:spMkLst>
            <pc:docMk/>
            <pc:sldMk cId="3934279943" sldId="267"/>
            <ac:spMk id="4" creationId="{F86F4F2B-71CB-9D45-A8ED-56BD7F9CC144}"/>
          </ac:spMkLst>
        </pc:spChg>
      </pc:sldChg>
      <pc:sldChg chg="modSp new">
        <pc:chgData name="Hannah Lines" userId="e9af9081-ebd5-45ab-aa40-d668ae98fbd8" providerId="ADAL" clId="{5ED3AFC9-7392-8344-847F-30A5F855062C}" dt="2020-04-02T12:52:49.159" v="3891" actId="20577"/>
        <pc:sldMkLst>
          <pc:docMk/>
          <pc:sldMk cId="3295189695" sldId="268"/>
        </pc:sldMkLst>
        <pc:spChg chg="mod">
          <ac:chgData name="Hannah Lines" userId="e9af9081-ebd5-45ab-aa40-d668ae98fbd8" providerId="ADAL" clId="{5ED3AFC9-7392-8344-847F-30A5F855062C}" dt="2020-04-01T10:15:58.469" v="714" actId="20577"/>
          <ac:spMkLst>
            <pc:docMk/>
            <pc:sldMk cId="3295189695" sldId="268"/>
            <ac:spMk id="2" creationId="{CA2C6F18-F7B3-9E4F-9BA9-DF0F09855529}"/>
          </ac:spMkLst>
        </pc:spChg>
        <pc:spChg chg="mod">
          <ac:chgData name="Hannah Lines" userId="e9af9081-ebd5-45ab-aa40-d668ae98fbd8" providerId="ADAL" clId="{5ED3AFC9-7392-8344-847F-30A5F855062C}" dt="2020-04-02T12:52:49.159" v="3891" actId="20577"/>
          <ac:spMkLst>
            <pc:docMk/>
            <pc:sldMk cId="3295189695" sldId="268"/>
            <ac:spMk id="3" creationId="{FE30195C-3ABE-5849-9D15-1EC747A4B053}"/>
          </ac:spMkLst>
        </pc:spChg>
      </pc:sldChg>
      <pc:sldChg chg="addSp delSp modSp new mod modClrScheme chgLayout">
        <pc:chgData name="Hannah Lines" userId="e9af9081-ebd5-45ab-aa40-d668ae98fbd8" providerId="ADAL" clId="{5ED3AFC9-7392-8344-847F-30A5F855062C}" dt="2020-04-02T12:52:24.764" v="3880" actId="113"/>
        <pc:sldMkLst>
          <pc:docMk/>
          <pc:sldMk cId="3313281734" sldId="269"/>
        </pc:sldMkLst>
        <pc:spChg chg="mod ord">
          <ac:chgData name="Hannah Lines" userId="e9af9081-ebd5-45ab-aa40-d668ae98fbd8" providerId="ADAL" clId="{5ED3AFC9-7392-8344-847F-30A5F855062C}" dt="2020-04-01T10:50:49.568" v="3857" actId="1076"/>
          <ac:spMkLst>
            <pc:docMk/>
            <pc:sldMk cId="3313281734" sldId="269"/>
            <ac:spMk id="2" creationId="{AC68E155-16D2-E345-A76B-3F5CD1E30C77}"/>
          </ac:spMkLst>
        </pc:spChg>
        <pc:spChg chg="mod ord">
          <ac:chgData name="Hannah Lines" userId="e9af9081-ebd5-45ab-aa40-d668ae98fbd8" providerId="ADAL" clId="{5ED3AFC9-7392-8344-847F-30A5F855062C}" dt="2020-04-02T12:52:24.764" v="3880" actId="113"/>
          <ac:spMkLst>
            <pc:docMk/>
            <pc:sldMk cId="3313281734" sldId="269"/>
            <ac:spMk id="3" creationId="{B6FEB391-E73F-6242-BFBC-9A2587311696}"/>
          </ac:spMkLst>
        </pc:spChg>
        <pc:spChg chg="add del mod ord">
          <ac:chgData name="Hannah Lines" userId="e9af9081-ebd5-45ab-aa40-d668ae98fbd8" providerId="ADAL" clId="{5ED3AFC9-7392-8344-847F-30A5F855062C}" dt="2020-04-01T10:47:22.685" v="3426" actId="700"/>
          <ac:spMkLst>
            <pc:docMk/>
            <pc:sldMk cId="3313281734" sldId="269"/>
            <ac:spMk id="4" creationId="{FF3E7381-5871-2548-A3BB-7AC2B617C634}"/>
          </ac:spMkLst>
        </pc:spChg>
      </pc:sldChg>
      <pc:sldChg chg="addSp delSp modSp add mod modClrScheme chgLayout">
        <pc:chgData name="Hannah Lines" userId="e9af9081-ebd5-45ab-aa40-d668ae98fbd8" providerId="ADAL" clId="{5ED3AFC9-7392-8344-847F-30A5F855062C}" dt="2020-04-01T10:40:58.539" v="2618" actId="20577"/>
        <pc:sldMkLst>
          <pc:docMk/>
          <pc:sldMk cId="4007609097" sldId="270"/>
        </pc:sldMkLst>
        <pc:spChg chg="mod ord">
          <ac:chgData name="Hannah Lines" userId="e9af9081-ebd5-45ab-aa40-d668ae98fbd8" providerId="ADAL" clId="{5ED3AFC9-7392-8344-847F-30A5F855062C}" dt="2020-04-01T10:39:25.485" v="2361" actId="700"/>
          <ac:spMkLst>
            <pc:docMk/>
            <pc:sldMk cId="4007609097" sldId="270"/>
            <ac:spMk id="2" creationId="{00000000-0000-0000-0000-000000000000}"/>
          </ac:spMkLst>
        </pc:spChg>
        <pc:spChg chg="mod ord">
          <ac:chgData name="Hannah Lines" userId="e9af9081-ebd5-45ab-aa40-d668ae98fbd8" providerId="ADAL" clId="{5ED3AFC9-7392-8344-847F-30A5F855062C}" dt="2020-04-01T10:40:58.539" v="2618" actId="20577"/>
          <ac:spMkLst>
            <pc:docMk/>
            <pc:sldMk cId="4007609097" sldId="270"/>
            <ac:spMk id="3" creationId="{00000000-0000-0000-0000-000000000000}"/>
          </ac:spMkLst>
        </pc:spChg>
        <pc:spChg chg="del mod">
          <ac:chgData name="Hannah Lines" userId="e9af9081-ebd5-45ab-aa40-d668ae98fbd8" providerId="ADAL" clId="{5ED3AFC9-7392-8344-847F-30A5F855062C}" dt="2020-04-01T10:38:48.417" v="2285" actId="21"/>
          <ac:spMkLst>
            <pc:docMk/>
            <pc:sldMk cId="4007609097" sldId="270"/>
            <ac:spMk id="5" creationId="{00000000-0000-0000-0000-000000000000}"/>
          </ac:spMkLst>
        </pc:spChg>
        <pc:spChg chg="add del mod">
          <ac:chgData name="Hannah Lines" userId="e9af9081-ebd5-45ab-aa40-d668ae98fbd8" providerId="ADAL" clId="{5ED3AFC9-7392-8344-847F-30A5F855062C}" dt="2020-04-01T10:39:25.485" v="2361" actId="700"/>
          <ac:spMkLst>
            <pc:docMk/>
            <pc:sldMk cId="4007609097" sldId="270"/>
            <ac:spMk id="6" creationId="{8442F941-A40C-F042-ADEF-1B02F18CF46C}"/>
          </ac:spMkLst>
        </pc:spChg>
        <pc:picChg chg="del">
          <ac:chgData name="Hannah Lines" userId="e9af9081-ebd5-45ab-aa40-d668ae98fbd8" providerId="ADAL" clId="{5ED3AFC9-7392-8344-847F-30A5F855062C}" dt="2020-04-01T10:09:38.064" v="544" actId="21"/>
          <ac:picMkLst>
            <pc:docMk/>
            <pc:sldMk cId="4007609097" sldId="270"/>
            <ac:picMk id="8" creationId="{00000000-0000-0000-0000-000000000000}"/>
          </ac:picMkLst>
        </pc:picChg>
        <pc:picChg chg="del">
          <ac:chgData name="Hannah Lines" userId="e9af9081-ebd5-45ab-aa40-d668ae98fbd8" providerId="ADAL" clId="{5ED3AFC9-7392-8344-847F-30A5F855062C}" dt="2020-04-01T10:07:58.248" v="437" actId="21"/>
          <ac:picMkLst>
            <pc:docMk/>
            <pc:sldMk cId="4007609097" sldId="270"/>
            <ac:picMk id="10242" creationId="{00000000-0000-0000-0000-000000000000}"/>
          </ac:picMkLst>
        </pc:picChg>
      </pc:sldChg>
      <pc:sldChg chg="addSp modSp new mod modClrScheme chgLayout">
        <pc:chgData name="Hannah Lines" userId="e9af9081-ebd5-45ab-aa40-d668ae98fbd8" providerId="ADAL" clId="{5ED3AFC9-7392-8344-847F-30A5F855062C}" dt="2020-04-01T10:13:10.927" v="659" actId="11"/>
        <pc:sldMkLst>
          <pc:docMk/>
          <pc:sldMk cId="773382012" sldId="271"/>
        </pc:sldMkLst>
        <pc:spChg chg="mod ord">
          <ac:chgData name="Hannah Lines" userId="e9af9081-ebd5-45ab-aa40-d668ae98fbd8" providerId="ADAL" clId="{5ED3AFC9-7392-8344-847F-30A5F855062C}" dt="2020-04-01T10:11:17.141" v="568" actId="20577"/>
          <ac:spMkLst>
            <pc:docMk/>
            <pc:sldMk cId="773382012" sldId="271"/>
            <ac:spMk id="2" creationId="{148D4C44-1AE2-A14E-8065-8FA7949103F0}"/>
          </ac:spMkLst>
        </pc:spChg>
        <pc:spChg chg="mod ord">
          <ac:chgData name="Hannah Lines" userId="e9af9081-ebd5-45ab-aa40-d668ae98fbd8" providerId="ADAL" clId="{5ED3AFC9-7392-8344-847F-30A5F855062C}" dt="2020-04-01T10:12:47.034" v="658" actId="11"/>
          <ac:spMkLst>
            <pc:docMk/>
            <pc:sldMk cId="773382012" sldId="271"/>
            <ac:spMk id="3" creationId="{E569EFF5-362F-1B47-A349-A0672643C522}"/>
          </ac:spMkLst>
        </pc:spChg>
        <pc:spChg chg="add mod ord">
          <ac:chgData name="Hannah Lines" userId="e9af9081-ebd5-45ab-aa40-d668ae98fbd8" providerId="ADAL" clId="{5ED3AFC9-7392-8344-847F-30A5F855062C}" dt="2020-04-01T10:13:10.927" v="659" actId="11"/>
          <ac:spMkLst>
            <pc:docMk/>
            <pc:sldMk cId="773382012" sldId="271"/>
            <ac:spMk id="4" creationId="{2AD4E5E6-CC4C-E544-9309-EE8D9FD0AF3F}"/>
          </ac:spMkLst>
        </pc:spChg>
      </pc:sldChg>
      <pc:sldChg chg="delSp modSp new mod modClrScheme chgLayout">
        <pc:chgData name="Hannah Lines" userId="e9af9081-ebd5-45ab-aa40-d668ae98fbd8" providerId="ADAL" clId="{5ED3AFC9-7392-8344-847F-30A5F855062C}" dt="2020-04-01T10:35:32.850" v="1644" actId="20577"/>
        <pc:sldMkLst>
          <pc:docMk/>
          <pc:sldMk cId="2601796767" sldId="272"/>
        </pc:sldMkLst>
        <pc:spChg chg="mod ord">
          <ac:chgData name="Hannah Lines" userId="e9af9081-ebd5-45ab-aa40-d668ae98fbd8" providerId="ADAL" clId="{5ED3AFC9-7392-8344-847F-30A5F855062C}" dt="2020-04-01T10:34:34.874" v="1320" actId="20577"/>
          <ac:spMkLst>
            <pc:docMk/>
            <pc:sldMk cId="2601796767" sldId="272"/>
            <ac:spMk id="2" creationId="{A202277E-F247-644E-826D-3939004EC925}"/>
          </ac:spMkLst>
        </pc:spChg>
        <pc:spChg chg="mod ord">
          <ac:chgData name="Hannah Lines" userId="e9af9081-ebd5-45ab-aa40-d668ae98fbd8" providerId="ADAL" clId="{5ED3AFC9-7392-8344-847F-30A5F855062C}" dt="2020-04-01T10:35:32.850" v="1644" actId="20577"/>
          <ac:spMkLst>
            <pc:docMk/>
            <pc:sldMk cId="2601796767" sldId="272"/>
            <ac:spMk id="3" creationId="{D02B950C-DB95-BB4C-88AF-086454CCDCCC}"/>
          </ac:spMkLst>
        </pc:spChg>
        <pc:spChg chg="del">
          <ac:chgData name="Hannah Lines" userId="e9af9081-ebd5-45ab-aa40-d668ae98fbd8" providerId="ADAL" clId="{5ED3AFC9-7392-8344-847F-30A5F855062C}" dt="2020-04-01T10:24:19.674" v="715" actId="700"/>
          <ac:spMkLst>
            <pc:docMk/>
            <pc:sldMk cId="2601796767" sldId="272"/>
            <ac:spMk id="4" creationId="{C5B5C2AA-9938-E049-B7A6-C17EEA60E874}"/>
          </ac:spMkLst>
        </pc:spChg>
      </pc:sldChg>
      <pc:sldChg chg="modSp new">
        <pc:chgData name="Hannah Lines" userId="e9af9081-ebd5-45ab-aa40-d668ae98fbd8" providerId="ADAL" clId="{5ED3AFC9-7392-8344-847F-30A5F855062C}" dt="2020-04-02T12:53:10.904" v="3904" actId="20577"/>
        <pc:sldMkLst>
          <pc:docMk/>
          <pc:sldMk cId="3417862644" sldId="273"/>
        </pc:sldMkLst>
        <pc:spChg chg="mod">
          <ac:chgData name="Hannah Lines" userId="e9af9081-ebd5-45ab-aa40-d668ae98fbd8" providerId="ADAL" clId="{5ED3AFC9-7392-8344-847F-30A5F855062C}" dt="2020-04-01T10:24:42.776" v="738" actId="20577"/>
          <ac:spMkLst>
            <pc:docMk/>
            <pc:sldMk cId="3417862644" sldId="273"/>
            <ac:spMk id="2" creationId="{E023F268-4D15-B941-88F7-41DA3BAABE6B}"/>
          </ac:spMkLst>
        </pc:spChg>
        <pc:spChg chg="mod">
          <ac:chgData name="Hannah Lines" userId="e9af9081-ebd5-45ab-aa40-d668ae98fbd8" providerId="ADAL" clId="{5ED3AFC9-7392-8344-847F-30A5F855062C}" dt="2020-04-02T12:53:10.904" v="3904" actId="20577"/>
          <ac:spMkLst>
            <pc:docMk/>
            <pc:sldMk cId="3417862644" sldId="273"/>
            <ac:spMk id="3" creationId="{7CA32030-0CF8-264D-99CB-69AAD4F42452}"/>
          </ac:spMkLst>
        </pc:spChg>
      </pc:sldChg>
      <pc:sldChg chg="modSp new">
        <pc:chgData name="Hannah Lines" userId="e9af9081-ebd5-45ab-aa40-d668ae98fbd8" providerId="ADAL" clId="{5ED3AFC9-7392-8344-847F-30A5F855062C}" dt="2020-04-01T10:26:39.590" v="917" actId="20577"/>
        <pc:sldMkLst>
          <pc:docMk/>
          <pc:sldMk cId="3566854203" sldId="274"/>
        </pc:sldMkLst>
        <pc:spChg chg="mod">
          <ac:chgData name="Hannah Lines" userId="e9af9081-ebd5-45ab-aa40-d668ae98fbd8" providerId="ADAL" clId="{5ED3AFC9-7392-8344-847F-30A5F855062C}" dt="2020-04-01T10:26:30.202" v="886" actId="20577"/>
          <ac:spMkLst>
            <pc:docMk/>
            <pc:sldMk cId="3566854203" sldId="274"/>
            <ac:spMk id="2" creationId="{F7512DE7-24A1-5143-A372-3A219795076B}"/>
          </ac:spMkLst>
        </pc:spChg>
        <pc:spChg chg="mod">
          <ac:chgData name="Hannah Lines" userId="e9af9081-ebd5-45ab-aa40-d668ae98fbd8" providerId="ADAL" clId="{5ED3AFC9-7392-8344-847F-30A5F855062C}" dt="2020-04-01T10:26:39.590" v="917" actId="20577"/>
          <ac:spMkLst>
            <pc:docMk/>
            <pc:sldMk cId="3566854203" sldId="274"/>
            <ac:spMk id="3" creationId="{007814AA-4642-0345-A05F-A1566258700B}"/>
          </ac:spMkLst>
        </pc:spChg>
      </pc:sldChg>
      <pc:sldChg chg="addSp delSp modSp new">
        <pc:chgData name="Hannah Lines" userId="e9af9081-ebd5-45ab-aa40-d668ae98fbd8" providerId="ADAL" clId="{5ED3AFC9-7392-8344-847F-30A5F855062C}" dt="2020-04-01T10:32:42.864" v="1306" actId="20577"/>
        <pc:sldMkLst>
          <pc:docMk/>
          <pc:sldMk cId="1435303865" sldId="275"/>
        </pc:sldMkLst>
        <pc:spChg chg="mod">
          <ac:chgData name="Hannah Lines" userId="e9af9081-ebd5-45ab-aa40-d668ae98fbd8" providerId="ADAL" clId="{5ED3AFC9-7392-8344-847F-30A5F855062C}" dt="2020-04-01T10:26:58.135" v="947" actId="20577"/>
          <ac:spMkLst>
            <pc:docMk/>
            <pc:sldMk cId="1435303865" sldId="275"/>
            <ac:spMk id="2" creationId="{16E01AC9-236B-5441-A5A1-BE8BF9E150A4}"/>
          </ac:spMkLst>
        </pc:spChg>
        <pc:spChg chg="del">
          <ac:chgData name="Hannah Lines" userId="e9af9081-ebd5-45ab-aa40-d668ae98fbd8" providerId="ADAL" clId="{5ED3AFC9-7392-8344-847F-30A5F855062C}" dt="2020-04-01T10:26:59.604" v="948" actId="3680"/>
          <ac:spMkLst>
            <pc:docMk/>
            <pc:sldMk cId="1435303865" sldId="275"/>
            <ac:spMk id="3" creationId="{F733FE90-6E62-FC4C-B5FB-0F9F4AA6C9E8}"/>
          </ac:spMkLst>
        </pc:spChg>
        <pc:spChg chg="add mod">
          <ac:chgData name="Hannah Lines" userId="e9af9081-ebd5-45ab-aa40-d668ae98fbd8" providerId="ADAL" clId="{5ED3AFC9-7392-8344-847F-30A5F855062C}" dt="2020-04-01T10:32:42.864" v="1306" actId="20577"/>
          <ac:spMkLst>
            <pc:docMk/>
            <pc:sldMk cId="1435303865" sldId="275"/>
            <ac:spMk id="6" creationId="{E8A54179-3D32-064E-B2DB-3086099584D2}"/>
          </ac:spMkLst>
        </pc:spChg>
        <pc:graphicFrameChg chg="add mod ord modGraphic">
          <ac:chgData name="Hannah Lines" userId="e9af9081-ebd5-45ab-aa40-d668ae98fbd8" providerId="ADAL" clId="{5ED3AFC9-7392-8344-847F-30A5F855062C}" dt="2020-04-01T10:28:15.799" v="1015" actId="1076"/>
          <ac:graphicFrameMkLst>
            <pc:docMk/>
            <pc:sldMk cId="1435303865" sldId="275"/>
            <ac:graphicFrameMk id="4" creationId="{E9E05720-06C5-3444-856C-763EAF2717AC}"/>
          </ac:graphicFrameMkLst>
        </pc:graphicFrameChg>
      </pc:sldChg>
      <pc:sldChg chg="modSp new">
        <pc:chgData name="Hannah Lines" userId="e9af9081-ebd5-45ab-aa40-d668ae98fbd8" providerId="ADAL" clId="{5ED3AFC9-7392-8344-847F-30A5F855062C}" dt="2020-04-01T10:32:29.810" v="1305" actId="12"/>
        <pc:sldMkLst>
          <pc:docMk/>
          <pc:sldMk cId="1885369926" sldId="276"/>
        </pc:sldMkLst>
        <pc:spChg chg="mod">
          <ac:chgData name="Hannah Lines" userId="e9af9081-ebd5-45ab-aa40-d668ae98fbd8" providerId="ADAL" clId="{5ED3AFC9-7392-8344-847F-30A5F855062C}" dt="2020-04-01T10:30:55.284" v="1098" actId="20577"/>
          <ac:spMkLst>
            <pc:docMk/>
            <pc:sldMk cId="1885369926" sldId="276"/>
            <ac:spMk id="2" creationId="{9C81223F-3373-C34D-A594-C49FE34DD5C1}"/>
          </ac:spMkLst>
        </pc:spChg>
        <pc:spChg chg="mod">
          <ac:chgData name="Hannah Lines" userId="e9af9081-ebd5-45ab-aa40-d668ae98fbd8" providerId="ADAL" clId="{5ED3AFC9-7392-8344-847F-30A5F855062C}" dt="2020-04-01T10:32:29.810" v="1305" actId="12"/>
          <ac:spMkLst>
            <pc:docMk/>
            <pc:sldMk cId="1885369926" sldId="276"/>
            <ac:spMk id="3" creationId="{C782A470-81A1-3440-A36E-3430F56DB8F8}"/>
          </ac:spMkLst>
        </pc:spChg>
      </pc:sldChg>
      <pc:sldChg chg="modSp add ord">
        <pc:chgData name="Hannah Lines" userId="e9af9081-ebd5-45ab-aa40-d668ae98fbd8" providerId="ADAL" clId="{5ED3AFC9-7392-8344-847F-30A5F855062C}" dt="2020-04-01T10:44:36.566" v="3134" actId="20577"/>
        <pc:sldMkLst>
          <pc:docMk/>
          <pc:sldMk cId="962700952" sldId="277"/>
        </pc:sldMkLst>
        <pc:spChg chg="mod">
          <ac:chgData name="Hannah Lines" userId="e9af9081-ebd5-45ab-aa40-d668ae98fbd8" providerId="ADAL" clId="{5ED3AFC9-7392-8344-847F-30A5F855062C}" dt="2020-04-01T10:44:36.566" v="3134" actId="20577"/>
          <ac:spMkLst>
            <pc:docMk/>
            <pc:sldMk cId="962700952" sldId="277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183E01-E130-F744-9A69-12D032FF32BB}" type="datetimeFigureOut">
              <a:rPr lang="en-US" smtClean="0"/>
              <a:t>4/2/20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4EF02-AD5B-324A-9549-21C3F03CD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58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fld id="{6B23D08D-041D-6D47-9835-FE3CEFA4B6C5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5523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4FAED-1236-2F4B-A2D4-596CACB60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AFFC73-8A67-8F43-88CD-7A74B1732B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8330A8-12C5-EF43-A7EB-434F80407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1A19A-A1B2-DA48-9CFD-197884BF931D}" type="datetimeFigureOut">
              <a:rPr lang="en-US" smtClean="0"/>
              <a:t>4/2/20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19BD83-4111-9847-A3F7-BD9ED29D5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E72EDB-FCD8-514F-8357-D1C7844B6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7B965-BCA7-4C48-A46C-6EFEAA8E1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763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454E9-194B-6045-B6FC-568A4D1E3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1B6B97-0B23-6945-B63A-E4252BC1CB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3AA990-94E8-C744-8C18-D1B974D0C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1A19A-A1B2-DA48-9CFD-197884BF931D}" type="datetimeFigureOut">
              <a:rPr lang="en-US" smtClean="0"/>
              <a:t>4/2/20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F77E2-90E7-6045-A546-0548730AE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B0849-2B2F-034A-A06C-A41E1BFB6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7B965-BCA7-4C48-A46C-6EFEAA8E1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933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F3EAE0-AC61-6B46-8DEE-3C8E92AB7A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5FE7D5-7E89-F642-9513-1929E56414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526FE-3A8F-4F44-ACE2-C88013F43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1A19A-A1B2-DA48-9CFD-197884BF931D}" type="datetimeFigureOut">
              <a:rPr lang="en-US" smtClean="0"/>
              <a:t>4/2/20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3AC5E8-CDF5-CE43-B181-04A55FB86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9C4CF-438B-0E4E-BDE5-2D268FB7B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7B965-BCA7-4C48-A46C-6EFEAA8E1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995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98791-1AD3-4542-80E7-3EE4FB5F4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2AD6D-AE38-8D40-8856-C4BB2A1CD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4A323D-6E2D-B444-8022-93456FEA6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1A19A-A1B2-DA48-9CFD-197884BF931D}" type="datetimeFigureOut">
              <a:rPr lang="en-US" smtClean="0"/>
              <a:t>4/2/20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5B2E1-368E-5B45-9291-0DC74B5F3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B82F8-CC38-4F4B-836D-B18D8761F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7B965-BCA7-4C48-A46C-6EFEAA8E1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980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53B47-FDF3-6742-8251-75A8E01F0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41B3DB-1291-D545-915B-B810F7E47C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18285D-51C1-154E-A0BF-C68C0691D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1A19A-A1B2-DA48-9CFD-197884BF931D}" type="datetimeFigureOut">
              <a:rPr lang="en-US" smtClean="0"/>
              <a:t>4/2/20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EF030-1575-B84C-82E6-FD7087719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ABE99-2F56-584D-B229-F99BB8582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7B965-BCA7-4C48-A46C-6EFEAA8E1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686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D564B-9894-B044-B127-09CD95896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B4389-4594-8140-89D9-C20990BD46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B8AE5E-C91B-7F4F-A1DA-A7AFE1ABDF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8EAFD0-35AA-214D-9B4C-8C9594E3A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1A19A-A1B2-DA48-9CFD-197884BF931D}" type="datetimeFigureOut">
              <a:rPr lang="en-US" smtClean="0"/>
              <a:t>4/2/20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B10D25-65A7-4348-8D88-2D792AE10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3DC4E5-A2A7-AC44-A4EE-A2C618B95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7B965-BCA7-4C48-A46C-6EFEAA8E1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654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C2EEA-2E88-B845-81E4-F7A5BD08F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503BD2-232D-3A48-95BE-4E5E74E75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168882-8169-6440-AF1A-ACB0F56F16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2D6B94-9F49-8142-907E-B18C1BF37F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49E36A-2C29-6949-9DC9-73579CC24F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042F16-538C-2048-9AD4-73FEC5082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1A19A-A1B2-DA48-9CFD-197884BF931D}" type="datetimeFigureOut">
              <a:rPr lang="en-US" smtClean="0"/>
              <a:t>4/2/20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196B7D-783B-AE49-9E5B-87249316A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9C6088-41D1-CD4F-A77C-F6AA0C813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7B965-BCA7-4C48-A46C-6EFEAA8E1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099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B155F-BB02-DC48-9068-1D190E33E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68D67E-6D96-E548-9073-AB633B3C0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1A19A-A1B2-DA48-9CFD-197884BF931D}" type="datetimeFigureOut">
              <a:rPr lang="en-US" smtClean="0"/>
              <a:t>4/2/20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45F7E-8334-0D4C-8FFA-62EF1A978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2ADC90-2E3D-1C44-A984-8BCD1A670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7B965-BCA7-4C48-A46C-6EFEAA8E1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234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E65CA2-FB7C-B64A-A15C-8D80A4022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1A19A-A1B2-DA48-9CFD-197884BF931D}" type="datetimeFigureOut">
              <a:rPr lang="en-US" smtClean="0"/>
              <a:t>4/2/20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1FE150-3DB1-C246-8752-03641EF61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130C47-7BB3-7642-B29A-B297FDFF5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7B965-BCA7-4C48-A46C-6EFEAA8E1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69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62129-91DE-8F4F-B2A3-5E527B645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55A29-EC04-9D4A-AD89-7FFA8CEDA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A0AE6D-5530-B241-9DBF-B3ECC69903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1215D6-730A-0940-AF27-C9A0DFA11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1A19A-A1B2-DA48-9CFD-197884BF931D}" type="datetimeFigureOut">
              <a:rPr lang="en-US" smtClean="0"/>
              <a:t>4/2/20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62D8FE-2BF0-304C-8A23-4631AE6F3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895859-07D6-FC45-9FB4-385C5CBB9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7B965-BCA7-4C48-A46C-6EFEAA8E1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354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88B34-EB5E-3445-8ACE-88EB2A11E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A134BE-6850-984C-AD24-A4C568ACC4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1331CD-170C-C64A-9869-3504FFCAC8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5B681C-A729-BD43-8650-B1901DA52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1A19A-A1B2-DA48-9CFD-197884BF931D}" type="datetimeFigureOut">
              <a:rPr lang="en-US" smtClean="0"/>
              <a:t>4/2/20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C2C25B-F0FD-364E-9935-D38528DDA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654ECE-D246-5848-821C-3955A724A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7B965-BCA7-4C48-A46C-6EFEAA8E1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417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912882-157B-9540-9BB3-13967B1E1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638A3A-71C6-8849-A02D-9E108C9C5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BBFC9-986F-5C4F-A88A-6378D5DF64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1A19A-A1B2-DA48-9CFD-197884BF931D}" type="datetimeFigureOut">
              <a:rPr lang="en-US" smtClean="0"/>
              <a:t>4/2/20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37DD55-D47F-B84C-BF37-A125ABFAE1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E2FF1-EA1E-1143-9330-D29397B18F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7B965-BCA7-4C48-A46C-6EFEAA8E1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032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earson.com/uk/learners/secondary-students-and-parents.html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71DC5-A118-4545-986C-19BD7CC9F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Free text book online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03BCC5-39EA-9241-8FE0-46C3808381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Click on the following link </a:t>
            </a:r>
            <a:r>
              <a:rPr lang="fr-FR" dirty="0">
                <a:hlinkClick r:id="rId2"/>
              </a:rPr>
              <a:t>https://www.pearson.com/uk/</a:t>
            </a:r>
            <a:r>
              <a:rPr lang="fr-FR" dirty="0" err="1">
                <a:hlinkClick r:id="rId2"/>
              </a:rPr>
              <a:t>learners</a:t>
            </a:r>
            <a:r>
              <a:rPr lang="fr-FR" dirty="0">
                <a:hlinkClick r:id="rId2"/>
              </a:rPr>
              <a:t>/secondary-students-and-parents.html</a:t>
            </a:r>
            <a:endParaRPr lang="fr-FR" dirty="0"/>
          </a:p>
          <a:p>
            <a:r>
              <a:rPr lang="fr-FR" dirty="0"/>
              <a:t>Click on the section that </a:t>
            </a:r>
            <a:r>
              <a:rPr lang="fr-FR" dirty="0" err="1"/>
              <a:t>says</a:t>
            </a:r>
            <a:r>
              <a:rPr lang="fr-FR" dirty="0"/>
              <a:t> free ebooks</a:t>
            </a:r>
          </a:p>
          <a:p>
            <a:r>
              <a:rPr lang="fr-FR" dirty="0" err="1"/>
              <a:t>Agree</a:t>
            </a:r>
            <a:r>
              <a:rPr lang="fr-FR" dirty="0"/>
              <a:t> to the </a:t>
            </a:r>
            <a:r>
              <a:rPr lang="fr-FR" dirty="0" err="1"/>
              <a:t>terms</a:t>
            </a:r>
            <a:r>
              <a:rPr lang="fr-FR" dirty="0"/>
              <a:t> and conditions</a:t>
            </a:r>
          </a:p>
          <a:p>
            <a:r>
              <a:rPr lang="fr-FR" dirty="0"/>
              <a:t>Find Viva GCSE </a:t>
            </a:r>
          </a:p>
          <a:p>
            <a:r>
              <a:rPr lang="fr-FR" dirty="0"/>
              <a:t>Click on Viva GCSE </a:t>
            </a:r>
            <a:r>
              <a:rPr lang="fr-FR" dirty="0" err="1"/>
              <a:t>verde</a:t>
            </a:r>
            <a:r>
              <a:rPr lang="fr-FR" dirty="0"/>
              <a:t> </a:t>
            </a:r>
          </a:p>
          <a:p>
            <a:r>
              <a:rPr lang="fr-FR" dirty="0"/>
              <a:t>You can print off the PowerPoint (2 </a:t>
            </a:r>
            <a:r>
              <a:rPr lang="fr-FR" dirty="0" err="1"/>
              <a:t>slides</a:t>
            </a:r>
            <a:r>
              <a:rPr lang="fr-FR" dirty="0"/>
              <a:t> per page) and </a:t>
            </a:r>
            <a:r>
              <a:rPr lang="fr-FR" dirty="0" err="1"/>
              <a:t>complete</a:t>
            </a:r>
            <a:r>
              <a:rPr lang="fr-FR" dirty="0"/>
              <a:t> the work on that or if you don’t have </a:t>
            </a:r>
            <a:r>
              <a:rPr lang="fr-FR" dirty="0" err="1"/>
              <a:t>access</a:t>
            </a:r>
            <a:r>
              <a:rPr lang="fr-FR" dirty="0"/>
              <a:t> to a </a:t>
            </a:r>
            <a:r>
              <a:rPr lang="fr-FR" dirty="0" err="1"/>
              <a:t>printer</a:t>
            </a:r>
            <a:r>
              <a:rPr lang="fr-FR" dirty="0"/>
              <a:t>, </a:t>
            </a:r>
            <a:r>
              <a:rPr lang="fr-FR" dirty="0" err="1"/>
              <a:t>complete</a:t>
            </a:r>
            <a:r>
              <a:rPr lang="fr-FR" dirty="0"/>
              <a:t> your work on </a:t>
            </a:r>
            <a:r>
              <a:rPr lang="fr-FR" dirty="0" err="1"/>
              <a:t>paper</a:t>
            </a:r>
            <a:r>
              <a:rPr lang="fr-FR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366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3F268-4D15-B941-88F7-41DA3BAAB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Leer 4 p.35 Viva Verde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32030-0CF8-264D-99CB-69AAD4F42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/>
              <a:t>Put</a:t>
            </a:r>
            <a:r>
              <a:rPr lang="es-ES" dirty="0"/>
              <a:t> the </a:t>
            </a:r>
            <a:r>
              <a:rPr lang="es-ES" dirty="0" err="1"/>
              <a:t>questions</a:t>
            </a:r>
            <a:r>
              <a:rPr lang="es-ES" dirty="0"/>
              <a:t> in the </a:t>
            </a:r>
            <a:r>
              <a:rPr lang="es-ES" dirty="0" err="1"/>
              <a:t>order</a:t>
            </a:r>
            <a:r>
              <a:rPr lang="es-ES" dirty="0"/>
              <a:t> that you </a:t>
            </a:r>
            <a:r>
              <a:rPr lang="es-ES" dirty="0" err="1"/>
              <a:t>think</a:t>
            </a:r>
            <a:r>
              <a:rPr lang="es-ES" dirty="0"/>
              <a:t> </a:t>
            </a:r>
            <a:r>
              <a:rPr lang="es-ES" dirty="0" err="1"/>
              <a:t>they</a:t>
            </a:r>
            <a:r>
              <a:rPr lang="es-ES" dirty="0"/>
              <a:t> </a:t>
            </a:r>
            <a:r>
              <a:rPr lang="es-ES" dirty="0" err="1"/>
              <a:t>would</a:t>
            </a:r>
            <a:r>
              <a:rPr lang="es-ES" dirty="0"/>
              <a:t> </a:t>
            </a:r>
            <a:r>
              <a:rPr lang="es-ES" dirty="0" err="1"/>
              <a:t>have</a:t>
            </a:r>
            <a:r>
              <a:rPr lang="es-ES" dirty="0"/>
              <a:t> </a:t>
            </a:r>
            <a:r>
              <a:rPr lang="es-ES" dirty="0" err="1"/>
              <a:t>appeared</a:t>
            </a:r>
            <a:r>
              <a:rPr lang="es-ES" dirty="0"/>
              <a:t> in escuchar 2 </a:t>
            </a:r>
            <a:endParaRPr lang="fr-FR" dirty="0"/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fr-FR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862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12DE7-24A1-5143-A372-3A2197950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Escuchar 5 p. 35 Viva Verde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814AA-4642-0345-A05F-A15662587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Listen and </a:t>
            </a:r>
            <a:r>
              <a:rPr lang="es-ES" dirty="0" err="1"/>
              <a:t>check</a:t>
            </a:r>
            <a:r>
              <a:rPr lang="es-ES" dirty="0"/>
              <a:t> your </a:t>
            </a:r>
            <a:r>
              <a:rPr lang="es-ES" dirty="0" err="1"/>
              <a:t>answers</a:t>
            </a:r>
            <a:r>
              <a:rPr lang="es-ES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854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Match Up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sz="2200" dirty="0" err="1"/>
              <a:t>Hace</a:t>
            </a:r>
            <a:r>
              <a:rPr lang="es-ES" sz="2200" dirty="0"/>
              <a:t>r turismo por la ciudad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200" dirty="0"/>
              <a:t>Ir a una churrería 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200" dirty="0"/>
              <a:t>Hacer una visita guiada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200" dirty="0"/>
              <a:t>Ir a</a:t>
            </a:r>
            <a:r>
              <a:rPr lang="en-GB" sz="2200" dirty="0"/>
              <a:t> pie</a:t>
            </a:r>
            <a:endParaRPr lang="es-ES" sz="2200" dirty="0"/>
          </a:p>
          <a:p>
            <a:pPr marL="457200" indent="-457200">
              <a:buFont typeface="+mj-lt"/>
              <a:buAutoNum type="arabicPeriod"/>
            </a:pPr>
            <a:r>
              <a:rPr lang="es-ES" sz="2200" dirty="0"/>
              <a:t>Asistir a clase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200" dirty="0"/>
              <a:t>Ir al parque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200" dirty="0"/>
              <a:t>Ver edificios 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200" dirty="0"/>
              <a:t>Ir de excursión 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200" dirty="0"/>
              <a:t>Ver una película </a:t>
            </a:r>
            <a:endParaRPr lang="en-GB" sz="2200" dirty="0"/>
          </a:p>
          <a:p>
            <a:pPr marL="457200" indent="-457200">
              <a:buFont typeface="+mj-lt"/>
              <a:buAutoNum type="arabicPeriod"/>
            </a:pPr>
            <a:r>
              <a:rPr lang="en-GB" sz="2200" dirty="0" err="1"/>
              <a:t>Llevar</a:t>
            </a:r>
            <a:r>
              <a:rPr lang="en-GB" sz="2200" dirty="0"/>
              <a:t> </a:t>
            </a:r>
            <a:r>
              <a:rPr lang="en-GB" sz="2200" dirty="0" err="1"/>
              <a:t>ropa</a:t>
            </a:r>
            <a:r>
              <a:rPr lang="en-GB" sz="2200" dirty="0"/>
              <a:t> de </a:t>
            </a:r>
            <a:r>
              <a:rPr lang="en-GB" sz="2200" dirty="0" err="1"/>
              <a:t>calle</a:t>
            </a:r>
            <a:endParaRPr lang="es-ES" sz="2200" dirty="0"/>
          </a:p>
          <a:p>
            <a:pPr marL="457200" indent="-457200">
              <a:buFont typeface="+mj-lt"/>
              <a:buAutoNum type="arabicPeriod"/>
            </a:pPr>
            <a:endParaRPr lang="en-GB" sz="2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+mj-lt"/>
              <a:buAutoNum type="alphaLcPeriod"/>
            </a:pPr>
            <a:r>
              <a:rPr lang="es-ES" sz="2200" dirty="0"/>
              <a:t>To</a:t>
            </a:r>
            <a:r>
              <a:rPr lang="en-GB" sz="2200" dirty="0"/>
              <a:t> attend lessons</a:t>
            </a:r>
          </a:p>
          <a:p>
            <a:pPr marL="457200" indent="-457200">
              <a:buFont typeface="+mj-lt"/>
              <a:buAutoNum type="alphaLcPeriod"/>
            </a:pPr>
            <a:r>
              <a:rPr lang="en-GB" sz="2200" dirty="0"/>
              <a:t>To for a walk</a:t>
            </a:r>
          </a:p>
          <a:p>
            <a:pPr marL="457200" indent="-457200">
              <a:buFont typeface="+mj-lt"/>
              <a:buAutoNum type="alphaLcPeriod"/>
            </a:pPr>
            <a:r>
              <a:rPr lang="en-GB" sz="2200" dirty="0"/>
              <a:t>To wear your own clothes</a:t>
            </a:r>
          </a:p>
          <a:p>
            <a:pPr marL="457200" indent="-457200">
              <a:buFont typeface="+mj-lt"/>
              <a:buAutoNum type="alphaLcPeriod"/>
            </a:pPr>
            <a:r>
              <a:rPr lang="en-GB" sz="2200" dirty="0"/>
              <a:t>To see buildings</a:t>
            </a:r>
          </a:p>
          <a:p>
            <a:pPr marL="457200" indent="-457200">
              <a:buFont typeface="+mj-lt"/>
              <a:buAutoNum type="alphaLcPeriod"/>
            </a:pPr>
            <a:r>
              <a:rPr lang="en-GB" sz="2200" dirty="0"/>
              <a:t>To go to a doughnut shop</a:t>
            </a:r>
          </a:p>
          <a:p>
            <a:pPr marL="457200" indent="-457200">
              <a:buFont typeface="+mj-lt"/>
              <a:buAutoNum type="alphaLcPeriod"/>
            </a:pPr>
            <a:r>
              <a:rPr lang="en-GB" sz="2200" dirty="0"/>
              <a:t>To see the sights</a:t>
            </a:r>
          </a:p>
          <a:p>
            <a:pPr marL="457200" indent="-457200">
              <a:buFont typeface="+mj-lt"/>
              <a:buAutoNum type="alphaLcPeriod"/>
            </a:pPr>
            <a:r>
              <a:rPr lang="en-GB" sz="2200" dirty="0"/>
              <a:t>To do a guided tour</a:t>
            </a:r>
          </a:p>
          <a:p>
            <a:pPr marL="457200" indent="-457200">
              <a:buFont typeface="+mj-lt"/>
              <a:buAutoNum type="alphaLcPeriod"/>
            </a:pPr>
            <a:r>
              <a:rPr lang="en-GB" sz="2200" dirty="0"/>
              <a:t>To watch a film</a:t>
            </a:r>
          </a:p>
          <a:p>
            <a:pPr marL="457200" indent="-457200">
              <a:buFont typeface="+mj-lt"/>
              <a:buAutoNum type="alphaLcPeriod"/>
            </a:pPr>
            <a:r>
              <a:rPr lang="en-GB" sz="2200" dirty="0"/>
              <a:t>To go to the park</a:t>
            </a:r>
          </a:p>
          <a:p>
            <a:pPr marL="457200" indent="-457200">
              <a:buFont typeface="+mj-lt"/>
              <a:buAutoNum type="alphaLcPeriod"/>
            </a:pPr>
            <a:r>
              <a:rPr lang="en-GB" sz="2200" dirty="0"/>
              <a:t>To go on a trip</a:t>
            </a:r>
          </a:p>
          <a:p>
            <a:pPr marL="457200" indent="-457200">
              <a:buFont typeface="+mj-lt"/>
              <a:buAutoNum type="alphaLcPeriod"/>
            </a:pP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9627009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01AC9-236B-5441-A5A1-BE8BF9E15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Escuchar 7 p.35 Viva Verde </a:t>
            </a: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9E05720-06C5-3444-856C-763EAF2717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109912"/>
              </p:ext>
            </p:extLst>
          </p:nvPr>
        </p:nvGraphicFramePr>
        <p:xfrm>
          <a:off x="838203" y="2383656"/>
          <a:ext cx="10515597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4073108893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969508224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40846556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In the </a:t>
                      </a:r>
                      <a:r>
                        <a:rPr lang="es-ES" dirty="0" err="1"/>
                        <a:t>morning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In the </a:t>
                      </a:r>
                      <a:r>
                        <a:rPr lang="es-ES" dirty="0" err="1"/>
                        <a:t>afternoon</a:t>
                      </a:r>
                      <a:r>
                        <a:rPr lang="es-ES" dirty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165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1st 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  <a:p>
                      <a:endParaRPr lang="es-E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3939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2nd 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  <a:p>
                      <a:endParaRPr lang="es-E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821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err="1"/>
                        <a:t>Last</a:t>
                      </a:r>
                      <a:r>
                        <a:rPr lang="es-ES" dirty="0"/>
                        <a:t> day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  <a:p>
                      <a:endParaRPr lang="es-E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87320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8A54179-3D32-064E-B2DB-3086099584D2}"/>
              </a:ext>
            </a:extLst>
          </p:cNvPr>
          <p:cNvSpPr txBox="1"/>
          <p:nvPr/>
        </p:nvSpPr>
        <p:spPr>
          <a:xfrm>
            <a:off x="838200" y="1582554"/>
            <a:ext cx="7109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dirty="0"/>
              <a:t>Listen to the </a:t>
            </a:r>
            <a:r>
              <a:rPr lang="es-ES" dirty="0" err="1"/>
              <a:t>recording</a:t>
            </a:r>
            <a:r>
              <a:rPr lang="es-ES" dirty="0"/>
              <a:t> and complete the </a:t>
            </a:r>
            <a:r>
              <a:rPr lang="es-ES" dirty="0" err="1"/>
              <a:t>table</a:t>
            </a:r>
            <a:r>
              <a:rPr lang="es-E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3038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1223F-3373-C34D-A594-C49FE34DD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Escribir 8 p. 35 Viva Verde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2A470-81A1-3440-A36E-3430F56DB8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err="1"/>
              <a:t>Write</a:t>
            </a:r>
            <a:r>
              <a:rPr lang="es-ES" dirty="0"/>
              <a:t> a email to a Spanish exchange student.  </a:t>
            </a:r>
            <a:r>
              <a:rPr lang="es-ES" dirty="0" err="1"/>
              <a:t>Write</a:t>
            </a:r>
            <a:r>
              <a:rPr lang="es-ES" dirty="0"/>
              <a:t> about </a:t>
            </a:r>
            <a:r>
              <a:rPr lang="es-ES" dirty="0" err="1"/>
              <a:t>what</a:t>
            </a:r>
            <a:r>
              <a:rPr lang="es-ES" dirty="0"/>
              <a:t> you are </a:t>
            </a:r>
            <a:r>
              <a:rPr lang="es-ES" dirty="0" err="1"/>
              <a:t>going</a:t>
            </a:r>
            <a:r>
              <a:rPr lang="es-ES" dirty="0"/>
              <a:t> to do </a:t>
            </a:r>
            <a:r>
              <a:rPr lang="es-ES" dirty="0" err="1"/>
              <a:t>together</a:t>
            </a:r>
            <a:r>
              <a:rPr lang="es-ES" dirty="0"/>
              <a:t> when </a:t>
            </a:r>
            <a:r>
              <a:rPr lang="es-ES" dirty="0" err="1"/>
              <a:t>they</a:t>
            </a:r>
            <a:r>
              <a:rPr lang="es-ES" dirty="0"/>
              <a:t> </a:t>
            </a:r>
            <a:r>
              <a:rPr lang="es-ES" dirty="0" err="1"/>
              <a:t>arrive</a:t>
            </a:r>
            <a:r>
              <a:rPr lang="es-ES" dirty="0"/>
              <a:t> in England.  Use the template </a:t>
            </a:r>
            <a:r>
              <a:rPr lang="es-ES" dirty="0" err="1"/>
              <a:t>given</a:t>
            </a:r>
            <a:r>
              <a:rPr lang="es-ES" dirty="0"/>
              <a:t> to help you </a:t>
            </a:r>
            <a:r>
              <a:rPr lang="es-ES" dirty="0" err="1"/>
              <a:t>structure</a:t>
            </a:r>
            <a:r>
              <a:rPr lang="es-ES" dirty="0"/>
              <a:t> your </a:t>
            </a:r>
            <a:r>
              <a:rPr lang="es-ES" dirty="0" err="1"/>
              <a:t>writing</a:t>
            </a:r>
            <a:r>
              <a:rPr lang="es-ES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369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994B8-928C-854E-B8B4-4678EC6ED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Learning Objectives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410D8-B4A6-F943-B341-62E55619C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err="1"/>
              <a:t>Recall</a:t>
            </a:r>
            <a:r>
              <a:rPr lang="es-ES" b="1" dirty="0"/>
              <a:t> </a:t>
            </a:r>
            <a:r>
              <a:rPr lang="es-ES" dirty="0"/>
              <a:t>how to </a:t>
            </a:r>
            <a:r>
              <a:rPr lang="es-ES" dirty="0" err="1"/>
              <a:t>form</a:t>
            </a:r>
            <a:r>
              <a:rPr lang="es-ES" dirty="0"/>
              <a:t> the </a:t>
            </a:r>
            <a:r>
              <a:rPr lang="es-ES" dirty="0" err="1"/>
              <a:t>near</a:t>
            </a:r>
            <a:r>
              <a:rPr lang="es-ES" dirty="0"/>
              <a:t> future tense in Spanish </a:t>
            </a:r>
            <a:endParaRPr lang="fr-FR" dirty="0"/>
          </a:p>
          <a:p>
            <a:r>
              <a:rPr lang="fr-FR" b="1" dirty="0" err="1"/>
              <a:t>Understand</a:t>
            </a:r>
            <a:r>
              <a:rPr lang="fr-FR" dirty="0"/>
              <a:t> </a:t>
            </a:r>
            <a:r>
              <a:rPr lang="es-ES" dirty="0" err="1"/>
              <a:t>plans</a:t>
            </a:r>
            <a:r>
              <a:rPr lang="es-ES" dirty="0"/>
              <a:t> for a future school exchange</a:t>
            </a:r>
            <a:endParaRPr lang="fr-FR" dirty="0"/>
          </a:p>
          <a:p>
            <a:r>
              <a:rPr lang="fr-FR" b="1" dirty="0"/>
              <a:t>Use</a:t>
            </a:r>
            <a:r>
              <a:rPr lang="fr-FR" dirty="0"/>
              <a:t> </a:t>
            </a:r>
            <a:r>
              <a:rPr lang="es-ES" dirty="0"/>
              <a:t>the </a:t>
            </a:r>
            <a:r>
              <a:rPr lang="es-ES" dirty="0" err="1"/>
              <a:t>near</a:t>
            </a:r>
            <a:r>
              <a:rPr lang="es-ES" dirty="0"/>
              <a:t> future tense to be </a:t>
            </a:r>
            <a:r>
              <a:rPr lang="es-ES" dirty="0" err="1"/>
              <a:t>able</a:t>
            </a:r>
            <a:r>
              <a:rPr lang="es-ES" dirty="0"/>
              <a:t> to </a:t>
            </a:r>
            <a:r>
              <a:rPr lang="es-ES" dirty="0" err="1"/>
              <a:t>say</a:t>
            </a:r>
            <a:r>
              <a:rPr lang="es-ES" dirty="0"/>
              <a:t> </a:t>
            </a:r>
            <a:r>
              <a:rPr lang="es-ES" dirty="0" err="1"/>
              <a:t>what</a:t>
            </a:r>
            <a:r>
              <a:rPr lang="es-ES" dirty="0"/>
              <a:t> </a:t>
            </a:r>
            <a:r>
              <a:rPr lang="es-ES" dirty="0" err="1"/>
              <a:t>someone</a:t>
            </a:r>
            <a:r>
              <a:rPr lang="es-ES" dirty="0"/>
              <a:t> is </a:t>
            </a:r>
            <a:r>
              <a:rPr lang="es-ES" dirty="0" err="1"/>
              <a:t>going</a:t>
            </a:r>
            <a:r>
              <a:rPr lang="es-ES" dirty="0"/>
              <a:t> to do on an exchange </a:t>
            </a:r>
            <a:r>
              <a:rPr lang="es-ES" dirty="0" err="1"/>
              <a:t>visit</a:t>
            </a:r>
            <a:r>
              <a:rPr lang="es-ES" dirty="0"/>
              <a:t> to England</a:t>
            </a:r>
            <a:endParaRPr lang="fr-FR" dirty="0"/>
          </a:p>
          <a:p>
            <a:endParaRPr lang="fr-F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227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Match Up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81201"/>
            <a:ext cx="4527550" cy="3108543"/>
          </a:xfrm>
          <a:solidFill>
            <a:schemeClr val="bg1"/>
          </a:solidFill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err="1"/>
              <a:t>Voy</a:t>
            </a:r>
            <a:r>
              <a:rPr lang="en-GB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Vas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Va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Vamos</a:t>
            </a:r>
            <a:r>
              <a:rPr lang="en-GB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Vais</a:t>
            </a:r>
            <a:r>
              <a:rPr lang="en-GB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Van</a:t>
            </a:r>
          </a:p>
        </p:txBody>
      </p:sp>
      <p:sp>
        <p:nvSpPr>
          <p:cNvPr id="5" name="Content Placeholder 4"/>
          <p:cNvSpPr txBox="1">
            <a:spLocks noGrp="1"/>
          </p:cNvSpPr>
          <p:nvPr>
            <p:ph sz="half" idx="2"/>
          </p:nvPr>
        </p:nvSpPr>
        <p:spPr>
          <a:xfrm>
            <a:off x="6182783" y="1981201"/>
            <a:ext cx="4940300" cy="31085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lphaLcPeriod"/>
            </a:pPr>
            <a:r>
              <a:rPr lang="en-GB" dirty="0"/>
              <a:t>You (s.) are going</a:t>
            </a:r>
          </a:p>
          <a:p>
            <a:pPr marL="514350" indent="-514350">
              <a:buFont typeface="+mj-lt"/>
              <a:buAutoNum type="alphaLcPeriod"/>
            </a:pPr>
            <a:r>
              <a:rPr lang="en-GB" dirty="0"/>
              <a:t>We are going</a:t>
            </a:r>
          </a:p>
          <a:p>
            <a:pPr marL="514350" indent="-514350">
              <a:buFont typeface="+mj-lt"/>
              <a:buAutoNum type="alphaLcPeriod"/>
            </a:pPr>
            <a:r>
              <a:rPr lang="en-GB" dirty="0"/>
              <a:t>You (pl.) are going</a:t>
            </a:r>
          </a:p>
          <a:p>
            <a:pPr marL="514350" indent="-514350">
              <a:buFont typeface="+mj-lt"/>
              <a:buAutoNum type="alphaLcPeriod"/>
            </a:pPr>
            <a:r>
              <a:rPr lang="en-GB" dirty="0"/>
              <a:t>They are going</a:t>
            </a:r>
          </a:p>
          <a:p>
            <a:pPr marL="514350" indent="-514350">
              <a:buFont typeface="+mj-lt"/>
              <a:buAutoNum type="alphaLcPeriod"/>
            </a:pPr>
            <a:r>
              <a:rPr lang="en-GB" dirty="0"/>
              <a:t>S/he/it is going</a:t>
            </a:r>
          </a:p>
          <a:p>
            <a:pPr marL="514350" indent="-514350">
              <a:buFont typeface="+mj-lt"/>
              <a:buAutoNum type="alphaLcPeriod"/>
            </a:pPr>
            <a:r>
              <a:rPr lang="en-GB" dirty="0"/>
              <a:t>I am going</a:t>
            </a:r>
          </a:p>
        </p:txBody>
      </p:sp>
    </p:spTree>
    <p:extLst>
      <p:ext uri="{BB962C8B-B14F-4D97-AF65-F5344CB8AC3E}">
        <p14:creationId xmlns:p14="http://schemas.microsoft.com/office/powerpoint/2010/main" val="1501469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6FC09-3547-9B4A-A270-FF884E14F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Leer</a:t>
            </a:r>
            <a:r>
              <a:rPr lang="fr-FR" dirty="0"/>
              <a:t> 1 p. 34 Viva GCSE Verde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B9570-3ED3-B34F-9548-A6F9F2D1B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err="1"/>
              <a:t>Read</a:t>
            </a:r>
            <a:r>
              <a:rPr lang="fr-FR" dirty="0"/>
              <a:t> the text.  </a:t>
            </a:r>
            <a:r>
              <a:rPr lang="fr-FR" dirty="0" err="1"/>
              <a:t>Decide</a:t>
            </a:r>
            <a:r>
              <a:rPr lang="fr-FR" dirty="0"/>
              <a:t> </a:t>
            </a:r>
            <a:r>
              <a:rPr lang="fr-FR" dirty="0" err="1"/>
              <a:t>whether</a:t>
            </a:r>
            <a:r>
              <a:rPr lang="fr-FR" dirty="0"/>
              <a:t> the </a:t>
            </a:r>
            <a:r>
              <a:rPr lang="fr-FR" dirty="0" err="1"/>
              <a:t>statements</a:t>
            </a:r>
            <a:r>
              <a:rPr lang="fr-FR" dirty="0"/>
              <a:t> </a:t>
            </a:r>
            <a:r>
              <a:rPr lang="fr-FR" dirty="0" err="1"/>
              <a:t>underneath</a:t>
            </a:r>
            <a:r>
              <a:rPr lang="fr-FR" dirty="0"/>
              <a:t> are true or false.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279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9EB">
            <a:alpha val="27843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Use a Spanish </a:t>
            </a:r>
            <a:r>
              <a:rPr lang="fr-FR" dirty="0" err="1"/>
              <a:t>dictionary</a:t>
            </a:r>
            <a:r>
              <a:rPr lang="fr-FR" dirty="0"/>
              <a:t> to find the English for the infinitives. </a:t>
            </a:r>
            <a:r>
              <a:rPr lang="en-GB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1800" dirty="0" err="1"/>
              <a:t>Visitar</a:t>
            </a:r>
            <a:r>
              <a:rPr lang="es-ES" sz="1800" dirty="0"/>
              <a:t> 	_______________________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800" dirty="0"/>
              <a:t>Llegar		_______________________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800" dirty="0"/>
              <a:t>Conocer	_______________________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800" dirty="0"/>
              <a:t>Comer	_______________________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800" dirty="0"/>
              <a:t>Llevar		_______________________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800" dirty="0"/>
              <a:t>Ser		_______________________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800" dirty="0"/>
              <a:t>Estar		_______________________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800" dirty="0"/>
              <a:t>Ir		_______________________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800" dirty="0"/>
              <a:t>Gustar	_______________________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800" dirty="0"/>
              <a:t>Asistir		_______________________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1800" dirty="0"/>
              <a:t>Alojarse	_______________________</a:t>
            </a:r>
            <a:endParaRPr lang="en-GB" sz="1800" dirty="0"/>
          </a:p>
          <a:p>
            <a:pPr marL="342900" indent="-342900">
              <a:buFont typeface="+mj-lt"/>
              <a:buAutoNum type="arabicPeriod"/>
            </a:pPr>
            <a:r>
              <a:rPr lang="en-GB" sz="1800" dirty="0"/>
              <a:t>Tener</a:t>
            </a:r>
            <a:r>
              <a:rPr lang="es-ES" sz="1800" dirty="0"/>
              <a:t>		_______________________</a:t>
            </a:r>
            <a:endParaRPr lang="en-GB" sz="1800" dirty="0"/>
          </a:p>
          <a:p>
            <a:pPr marL="342900" indent="-342900">
              <a:buFont typeface="+mj-lt"/>
              <a:buAutoNum type="arabicPeriod"/>
            </a:pPr>
            <a:r>
              <a:rPr lang="en-GB" sz="1800" dirty="0" err="1"/>
              <a:t>Volver</a:t>
            </a:r>
            <a:r>
              <a:rPr lang="es-ES" sz="1800" dirty="0"/>
              <a:t>	_______________________</a:t>
            </a:r>
          </a:p>
          <a:p>
            <a:pPr marL="342900" indent="-342900">
              <a:buFont typeface="+mj-lt"/>
              <a:buAutoNum type="arabicPeriod"/>
            </a:pPr>
            <a:endParaRPr lang="es-ES" sz="1800" dirty="0"/>
          </a:p>
          <a:p>
            <a:pPr marL="342900" indent="-342900">
              <a:buFont typeface="+mj-lt"/>
              <a:buAutoNum type="arabicPeriod"/>
            </a:pPr>
            <a:endParaRPr lang="es-ES" sz="1800" dirty="0"/>
          </a:p>
          <a:p>
            <a:pPr marL="342900" indent="-342900">
              <a:buFont typeface="+mj-lt"/>
              <a:buAutoNum type="arabicPeriod"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4007609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C6F18-F7B3-9E4F-9BA9-DF0F09855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Escuchar</a:t>
            </a:r>
            <a:r>
              <a:rPr lang="fr-FR" dirty="0"/>
              <a:t> 2 p. 34</a:t>
            </a:r>
            <a:r>
              <a:rPr lang="es-ES" dirty="0"/>
              <a:t> Viva Verde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0195C-3ABE-5849-9D15-1EC747A4B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 err="1"/>
              <a:t>Listen</a:t>
            </a:r>
            <a:r>
              <a:rPr lang="fr-FR" dirty="0"/>
              <a:t> to and </a:t>
            </a:r>
            <a:r>
              <a:rPr lang="fr-FR" dirty="0" err="1"/>
              <a:t>read</a:t>
            </a:r>
            <a:r>
              <a:rPr lang="fr-FR" dirty="0"/>
              <a:t> the video message from Victor.  </a:t>
            </a:r>
            <a:r>
              <a:rPr lang="fr-FR" dirty="0" err="1"/>
              <a:t>Write</a:t>
            </a:r>
            <a:r>
              <a:rPr lang="fr-FR" dirty="0"/>
              <a:t> the </a:t>
            </a:r>
            <a:r>
              <a:rPr lang="fr-FR" dirty="0" err="1"/>
              <a:t>letters</a:t>
            </a:r>
            <a:r>
              <a:rPr lang="fr-FR" dirty="0"/>
              <a:t> of the </a:t>
            </a:r>
            <a:r>
              <a:rPr lang="fr-FR" dirty="0" err="1"/>
              <a:t>activities</a:t>
            </a:r>
            <a:r>
              <a:rPr lang="fr-FR" dirty="0"/>
              <a:t> Victor </a:t>
            </a:r>
            <a:r>
              <a:rPr lang="fr-FR" dirty="0" err="1"/>
              <a:t>does</a:t>
            </a:r>
            <a:r>
              <a:rPr lang="fr-FR" dirty="0"/>
              <a:t> (</a:t>
            </a:r>
            <a:r>
              <a:rPr lang="fr-FR" dirty="0" err="1"/>
              <a:t>pictures</a:t>
            </a:r>
            <a:r>
              <a:rPr lang="fr-FR" dirty="0"/>
              <a:t> </a:t>
            </a:r>
            <a:r>
              <a:rPr lang="fr-FR" dirty="0" err="1"/>
              <a:t>underneath</a:t>
            </a:r>
            <a:r>
              <a:rPr lang="fr-FR" dirty="0"/>
              <a:t>) in the correct </a:t>
            </a:r>
            <a:r>
              <a:rPr lang="fr-FR" dirty="0" err="1"/>
              <a:t>order</a:t>
            </a:r>
            <a:r>
              <a:rPr lang="fr-FR" dirty="0"/>
              <a:t>.  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189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8E155-16D2-E345-A76B-3F5CD1E30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89958"/>
            <a:ext cx="10515600" cy="1325563"/>
          </a:xfrm>
        </p:spPr>
        <p:txBody>
          <a:bodyPr/>
          <a:lstStyle/>
          <a:p>
            <a:r>
              <a:rPr lang="fr-FR" dirty="0" err="1"/>
              <a:t>Escuchar</a:t>
            </a:r>
            <a:r>
              <a:rPr lang="fr-FR" dirty="0"/>
              <a:t> 2 p. 34 Viva Verde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EB391-E73F-6242-BFBC-9A2587311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8958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100" dirty="0"/>
              <a:t>Translate the phrases in </a:t>
            </a:r>
            <a:r>
              <a:rPr lang="fr-FR" sz="2100" b="1" dirty="0" err="1"/>
              <a:t>bold</a:t>
            </a:r>
            <a:r>
              <a:rPr lang="fr-FR" sz="2100" dirty="0"/>
              <a:t> into English. </a:t>
            </a:r>
            <a:endParaRPr lang="es-ES" sz="2100" dirty="0"/>
          </a:p>
          <a:p>
            <a:pPr marL="514350" indent="-514350">
              <a:buFont typeface="+mj-lt"/>
              <a:buAutoNum type="arabicPeriod"/>
            </a:pPr>
            <a:r>
              <a:rPr lang="es-ES" sz="2100" dirty="0"/>
              <a:t>_____________________________________________________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2100" dirty="0"/>
              <a:t>_____________________________________________________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2100" dirty="0"/>
              <a:t>_____________________________________________________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2100" dirty="0"/>
              <a:t>_____________________________________________________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2100" dirty="0"/>
              <a:t>_____________________________________________________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2100" dirty="0"/>
              <a:t>_____________________________________________________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2100" dirty="0"/>
              <a:t>_____________________________________________________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2100" dirty="0"/>
              <a:t>_____________________________________________________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2100" dirty="0"/>
              <a:t>_____________________________________________________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2100" dirty="0"/>
              <a:t>_____________________________________________________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2100" dirty="0"/>
              <a:t>_____________________________________________________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2100" dirty="0"/>
              <a:t>_____________________________________________________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3313281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D4C44-1AE2-A14E-8065-8FA794910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Match Up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69EFF5-362F-1B47-A349-A0672643C52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ES" dirty="0"/>
              <a:t>Qué 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Cómo 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Dónde 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A qué hora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Cuándo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D4E5E6-CC4C-E544-9309-EE8D9FD0AF3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>
              <a:buFont typeface="+mj-lt"/>
              <a:buAutoNum type="alphaLcPeriod"/>
            </a:pPr>
            <a:r>
              <a:rPr lang="es-ES" dirty="0" err="1"/>
              <a:t>Where</a:t>
            </a:r>
            <a:endParaRPr lang="es-ES" dirty="0"/>
          </a:p>
          <a:p>
            <a:pPr marL="514350" indent="-514350">
              <a:buFont typeface="+mj-lt"/>
              <a:buAutoNum type="alphaLcPeriod"/>
            </a:pPr>
            <a:r>
              <a:rPr lang="es-ES" dirty="0"/>
              <a:t>At </a:t>
            </a:r>
            <a:r>
              <a:rPr lang="es-ES" dirty="0" err="1"/>
              <a:t>what</a:t>
            </a:r>
            <a:r>
              <a:rPr lang="es-ES" dirty="0"/>
              <a:t> time</a:t>
            </a:r>
          </a:p>
          <a:p>
            <a:pPr marL="514350" indent="-514350">
              <a:buFont typeface="+mj-lt"/>
              <a:buAutoNum type="alphaLcPeriod"/>
            </a:pPr>
            <a:r>
              <a:rPr lang="es-ES" dirty="0" err="1"/>
              <a:t>What</a:t>
            </a:r>
            <a:r>
              <a:rPr lang="es-ES" dirty="0"/>
              <a:t> </a:t>
            </a:r>
          </a:p>
          <a:p>
            <a:pPr marL="514350" indent="-514350">
              <a:buFont typeface="+mj-lt"/>
              <a:buAutoNum type="alphaLcPeriod"/>
            </a:pPr>
            <a:r>
              <a:rPr lang="es-ES" dirty="0"/>
              <a:t>When</a:t>
            </a:r>
          </a:p>
          <a:p>
            <a:pPr marL="514350" indent="-514350">
              <a:buFont typeface="+mj-lt"/>
              <a:buAutoNum type="alphaLcPeriod"/>
            </a:pPr>
            <a:r>
              <a:rPr lang="es-ES" dirty="0"/>
              <a:t>How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382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2277E-F247-644E-826D-3939004EC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Translate the </a:t>
            </a:r>
            <a:r>
              <a:rPr lang="es-ES" dirty="0" err="1"/>
              <a:t>questions</a:t>
            </a:r>
            <a:r>
              <a:rPr lang="es-ES" dirty="0"/>
              <a:t> in Leer 4 into English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2B950C-DB95-BB4C-88AF-086454CCD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ES" dirty="0"/>
              <a:t>_____________________________________________________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_____________________________________________________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_____________________________________________________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_____________________________________________________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_____________________________________________________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_____________________________________________________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796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arked xmlns="71c33754-1f42-40bd-8463-e9c6275dfdf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6E401156F4764BB2C6F20A964BCCEC" ma:contentTypeVersion="15" ma:contentTypeDescription="Create a new document." ma:contentTypeScope="" ma:versionID="da0fcb4a50f32e424dc01a9d61789e23">
  <xsd:schema xmlns:xsd="http://www.w3.org/2001/XMLSchema" xmlns:xs="http://www.w3.org/2001/XMLSchema" xmlns:p="http://schemas.microsoft.com/office/2006/metadata/properties" xmlns:ns2="557e22d3-7b3f-4e7c-8253-1b6f825f5a4b" xmlns:ns3="f864f35b-862f-415f-8c45-f63899e63674" xmlns:ns4="71c33754-1f42-40bd-8463-e9c6275dfdf6" targetNamespace="http://schemas.microsoft.com/office/2006/metadata/properties" ma:root="true" ma:fieldsID="f09aa610fdab587b686bb627cbb7a407" ns2:_="" ns3:_="" ns4:_="">
    <xsd:import namespace="557e22d3-7b3f-4e7c-8253-1b6f825f5a4b"/>
    <xsd:import namespace="f864f35b-862f-415f-8c45-f63899e63674"/>
    <xsd:import namespace="71c33754-1f42-40bd-8463-e9c6275dfdf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arked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7e22d3-7b3f-4e7c-8253-1b6f825f5a4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64f35b-862f-415f-8c45-f63899e63674" elementFormDefault="qualified">
    <xsd:import namespace="http://schemas.microsoft.com/office/2006/documentManagement/types"/>
    <xsd:import namespace="http://schemas.microsoft.com/office/infopath/2007/PartnerControls"/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33754-1f42-40bd-8463-e9c6275dfd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arked" ma:index="14" nillable="true" ma:displayName="Marked" ma:internalName="Marked">
      <xsd:simpleType>
        <xsd:restriction base="dms:Boolean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7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F557257-9940-458F-998F-AB766E64D368}">
  <ds:schemaRefs>
    <ds:schemaRef ds:uri="http://schemas.microsoft.com/office/2006/metadata/properties"/>
    <ds:schemaRef ds:uri="http://www.w3.org/2000/xmlns/"/>
    <ds:schemaRef ds:uri="71c33754-1f42-40bd-8463-e9c6275dfdf6"/>
    <ds:schemaRef ds:uri="http://www.w3.org/2001/XMLSchema-instance"/>
  </ds:schemaRefs>
</ds:datastoreItem>
</file>

<file path=customXml/itemProps2.xml><?xml version="1.0" encoding="utf-8"?>
<ds:datastoreItem xmlns:ds="http://schemas.openxmlformats.org/officeDocument/2006/customXml" ds:itemID="{430D3750-86DE-4780-AC52-374F04D734B7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557e22d3-7b3f-4e7c-8253-1b6f825f5a4b"/>
    <ds:schemaRef ds:uri="f864f35b-862f-415f-8c45-f63899e63674"/>
    <ds:schemaRef ds:uri="71c33754-1f42-40bd-8463-e9c6275dfdf6"/>
  </ds:schemaRefs>
</ds:datastoreItem>
</file>

<file path=customXml/itemProps3.xml><?xml version="1.0" encoding="utf-8"?>
<ds:datastoreItem xmlns:ds="http://schemas.openxmlformats.org/officeDocument/2006/customXml" ds:itemID="{B29AB8A6-E9EC-48A8-A540-B1759B27C9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14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Free text book online </vt:lpstr>
      <vt:lpstr>Learning Objectives</vt:lpstr>
      <vt:lpstr>Match Up </vt:lpstr>
      <vt:lpstr>Leer 1 p. 34 Viva GCSE Verde</vt:lpstr>
      <vt:lpstr>Use a Spanish dictionary to find the English for the infinitives.  </vt:lpstr>
      <vt:lpstr>Escuchar 2 p. 34 Viva Verde</vt:lpstr>
      <vt:lpstr>Escuchar 2 p. 34 Viva Verde</vt:lpstr>
      <vt:lpstr>Match Up</vt:lpstr>
      <vt:lpstr>Translate the questions in Leer 4 into English </vt:lpstr>
      <vt:lpstr>Leer 4 p.35 Viva Verde</vt:lpstr>
      <vt:lpstr>Escuchar 5 p. 35 Viva Verde </vt:lpstr>
      <vt:lpstr>Match Up </vt:lpstr>
      <vt:lpstr>Escuchar 7 p.35 Viva Verde </vt:lpstr>
      <vt:lpstr>Escribir 8 p. 35 Viva Verde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text book online </dc:title>
  <dc:creator>Hannah Lines</dc:creator>
  <cp:lastModifiedBy>Hannah Lines</cp:lastModifiedBy>
  <cp:revision>9</cp:revision>
  <dcterms:created xsi:type="dcterms:W3CDTF">2020-03-31T15:03:43Z</dcterms:created>
  <dcterms:modified xsi:type="dcterms:W3CDTF">2020-04-02T12:53:16Z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0x010100D76E401156F4764BB2C6F20A964BCCEC</vt:lpwstr>
  </property>
</Properties>
</file>