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 id="2147483748" r:id="rId5"/>
    <p:sldMasterId id="2147483723" r:id="rId6"/>
    <p:sldMasterId id="2147483699" r:id="rId7"/>
    <p:sldMasterId id="2147483711" r:id="rId8"/>
    <p:sldMasterId id="2147483735" r:id="rId9"/>
    <p:sldMasterId id="2147483660" r:id="rId10"/>
    <p:sldMasterId id="2147483648" r:id="rId11"/>
    <p:sldMasterId id="2147483672" r:id="rId12"/>
  </p:sldMasterIdLst>
  <p:notesMasterIdLst>
    <p:notesMasterId r:id="rId31"/>
  </p:notesMasterIdLst>
  <p:sldIdLst>
    <p:sldId id="262" r:id="rId13"/>
    <p:sldId id="261" r:id="rId14"/>
    <p:sldId id="260" r:id="rId15"/>
    <p:sldId id="259" r:id="rId16"/>
    <p:sldId id="258" r:id="rId17"/>
    <p:sldId id="257" r:id="rId18"/>
    <p:sldId id="266" r:id="rId19"/>
    <p:sldId id="268" r:id="rId20"/>
    <p:sldId id="271" r:id="rId21"/>
    <p:sldId id="263" r:id="rId22"/>
    <p:sldId id="264" r:id="rId23"/>
    <p:sldId id="273" r:id="rId24"/>
    <p:sldId id="274" r:id="rId25"/>
    <p:sldId id="256" r:id="rId26"/>
    <p:sldId id="270" r:id="rId27"/>
    <p:sldId id="269" r:id="rId28"/>
    <p:sldId id="265" r:id="rId29"/>
    <p:sldId id="267" r:id="rId30"/>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99701C-7A5B-4DCB-A137-1709ED575514}" v="10" dt="2021-07-18T13:35:49.848"/>
    <p1510:client id="{A6434E21-D40F-5BB6-2D7F-5A2908CB062F}" v="5" dt="2021-09-01T20:47:21.950"/>
    <p1510:client id="{A801F510-D325-10A1-131D-FAE624CB7A7B}" v="709" dt="2021-08-23T11:42:07.0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ie Thornton" userId="S::sthornton@wgacademy.org.uk::08759db3-d510-4b8e-8ca1-881d1e50a986" providerId="AD" clId="Web-{A801F510-D325-10A1-131D-FAE624CB7A7B}"/>
    <pc:docChg chg="addSld delSld modSld sldOrd addMainMaster modMainMaster">
      <pc:chgData name="Stevie Thornton" userId="S::sthornton@wgacademy.org.uk::08759db3-d510-4b8e-8ca1-881d1e50a986" providerId="AD" clId="Web-{A801F510-D325-10A1-131D-FAE624CB7A7B}" dt="2021-08-23T11:42:05.815" v="647"/>
      <pc:docMkLst>
        <pc:docMk/>
      </pc:docMkLst>
      <pc:sldChg chg="ord">
        <pc:chgData name="Stevie Thornton" userId="S::sthornton@wgacademy.org.uk::08759db3-d510-4b8e-8ca1-881d1e50a986" providerId="AD" clId="Web-{A801F510-D325-10A1-131D-FAE624CB7A7B}" dt="2021-08-23T11:28:20.657" v="141"/>
        <pc:sldMkLst>
          <pc:docMk/>
          <pc:sldMk cId="109857222" sldId="256"/>
        </pc:sldMkLst>
      </pc:sldChg>
      <pc:sldChg chg="add">
        <pc:chgData name="Stevie Thornton" userId="S::sthornton@wgacademy.org.uk::08759db3-d510-4b8e-8ca1-881d1e50a986" providerId="AD" clId="Web-{A801F510-D325-10A1-131D-FAE624CB7A7B}" dt="2021-08-23T11:10:45.150" v="0"/>
        <pc:sldMkLst>
          <pc:docMk/>
          <pc:sldMk cId="3376204083" sldId="257"/>
        </pc:sldMkLst>
      </pc:sldChg>
      <pc:sldChg chg="add">
        <pc:chgData name="Stevie Thornton" userId="S::sthornton@wgacademy.org.uk::08759db3-d510-4b8e-8ca1-881d1e50a986" providerId="AD" clId="Web-{A801F510-D325-10A1-131D-FAE624CB7A7B}" dt="2021-08-23T11:10:45.275" v="1"/>
        <pc:sldMkLst>
          <pc:docMk/>
          <pc:sldMk cId="2681096061" sldId="258"/>
        </pc:sldMkLst>
      </pc:sldChg>
      <pc:sldChg chg="modSp add">
        <pc:chgData name="Stevie Thornton" userId="S::sthornton@wgacademy.org.uk::08759db3-d510-4b8e-8ca1-881d1e50a986" providerId="AD" clId="Web-{A801F510-D325-10A1-131D-FAE624CB7A7B}" dt="2021-08-23T11:11:33.088" v="14" actId="20577"/>
        <pc:sldMkLst>
          <pc:docMk/>
          <pc:sldMk cId="3995367100" sldId="259"/>
        </pc:sldMkLst>
        <pc:spChg chg="mod">
          <ac:chgData name="Stevie Thornton" userId="S::sthornton@wgacademy.org.uk::08759db3-d510-4b8e-8ca1-881d1e50a986" providerId="AD" clId="Web-{A801F510-D325-10A1-131D-FAE624CB7A7B}" dt="2021-08-23T11:11:33.088" v="14" actId="20577"/>
          <ac:spMkLst>
            <pc:docMk/>
            <pc:sldMk cId="3995367100" sldId="259"/>
            <ac:spMk id="12" creationId="{00000000-0000-0000-0000-000000000000}"/>
          </ac:spMkLst>
        </pc:spChg>
      </pc:sldChg>
      <pc:sldChg chg="modSp add">
        <pc:chgData name="Stevie Thornton" userId="S::sthornton@wgacademy.org.uk::08759db3-d510-4b8e-8ca1-881d1e50a986" providerId="AD" clId="Web-{A801F510-D325-10A1-131D-FAE624CB7A7B}" dt="2021-08-23T11:42:05.815" v="647"/>
        <pc:sldMkLst>
          <pc:docMk/>
          <pc:sldMk cId="778971132" sldId="260"/>
        </pc:sldMkLst>
        <pc:spChg chg="mod">
          <ac:chgData name="Stevie Thornton" userId="S::sthornton@wgacademy.org.uk::08759db3-d510-4b8e-8ca1-881d1e50a986" providerId="AD" clId="Web-{A801F510-D325-10A1-131D-FAE624CB7A7B}" dt="2021-08-23T11:11:07.947" v="11" actId="20577"/>
          <ac:spMkLst>
            <pc:docMk/>
            <pc:sldMk cId="778971132" sldId="260"/>
            <ac:spMk id="4" creationId="{00000000-0000-0000-0000-000000000000}"/>
          </ac:spMkLst>
        </pc:spChg>
        <pc:graphicFrameChg chg="mod modGraphic">
          <ac:chgData name="Stevie Thornton" userId="S::sthornton@wgacademy.org.uk::08759db3-d510-4b8e-8ca1-881d1e50a986" providerId="AD" clId="Web-{A801F510-D325-10A1-131D-FAE624CB7A7B}" dt="2021-08-23T11:31:23.255" v="249"/>
          <ac:graphicFrameMkLst>
            <pc:docMk/>
            <pc:sldMk cId="778971132" sldId="260"/>
            <ac:graphicFrameMk id="22" creationId="{00000000-0000-0000-0000-000000000000}"/>
          </ac:graphicFrameMkLst>
        </pc:graphicFrameChg>
        <pc:graphicFrameChg chg="mod modGraphic">
          <ac:chgData name="Stevie Thornton" userId="S::sthornton@wgacademy.org.uk::08759db3-d510-4b8e-8ca1-881d1e50a986" providerId="AD" clId="Web-{A801F510-D325-10A1-131D-FAE624CB7A7B}" dt="2021-08-23T11:31:58.130" v="319"/>
          <ac:graphicFrameMkLst>
            <pc:docMk/>
            <pc:sldMk cId="778971132" sldId="260"/>
            <ac:graphicFrameMk id="24" creationId="{00000000-0000-0000-0000-000000000000}"/>
          </ac:graphicFrameMkLst>
        </pc:graphicFrameChg>
        <pc:graphicFrameChg chg="mod modGraphic">
          <ac:chgData name="Stevie Thornton" userId="S::sthornton@wgacademy.org.uk::08759db3-d510-4b8e-8ca1-881d1e50a986" providerId="AD" clId="Web-{A801F510-D325-10A1-131D-FAE624CB7A7B}" dt="2021-08-23T11:32:28.584" v="387"/>
          <ac:graphicFrameMkLst>
            <pc:docMk/>
            <pc:sldMk cId="778971132" sldId="260"/>
            <ac:graphicFrameMk id="26" creationId="{00000000-0000-0000-0000-000000000000}"/>
          </ac:graphicFrameMkLst>
        </pc:graphicFrameChg>
        <pc:graphicFrameChg chg="mod modGraphic">
          <ac:chgData name="Stevie Thornton" userId="S::sthornton@wgacademy.org.uk::08759db3-d510-4b8e-8ca1-881d1e50a986" providerId="AD" clId="Web-{A801F510-D325-10A1-131D-FAE624CB7A7B}" dt="2021-08-23T11:42:05.815" v="647"/>
          <ac:graphicFrameMkLst>
            <pc:docMk/>
            <pc:sldMk cId="778971132" sldId="260"/>
            <ac:graphicFrameMk id="28" creationId="{00000000-0000-0000-0000-000000000000}"/>
          </ac:graphicFrameMkLst>
        </pc:graphicFrameChg>
        <pc:graphicFrameChg chg="mod modGraphic">
          <ac:chgData name="Stevie Thornton" userId="S::sthornton@wgacademy.org.uk::08759db3-d510-4b8e-8ca1-881d1e50a986" providerId="AD" clId="Web-{A801F510-D325-10A1-131D-FAE624CB7A7B}" dt="2021-08-23T11:34:07.242" v="617"/>
          <ac:graphicFrameMkLst>
            <pc:docMk/>
            <pc:sldMk cId="778971132" sldId="260"/>
            <ac:graphicFrameMk id="30" creationId="{00000000-0000-0000-0000-000000000000}"/>
          </ac:graphicFrameMkLst>
        </pc:graphicFrameChg>
        <pc:graphicFrameChg chg="mod modGraphic">
          <ac:chgData name="Stevie Thornton" userId="S::sthornton@wgacademy.org.uk::08759db3-d510-4b8e-8ca1-881d1e50a986" providerId="AD" clId="Web-{A801F510-D325-10A1-131D-FAE624CB7A7B}" dt="2021-08-23T11:33:06.663" v="471"/>
          <ac:graphicFrameMkLst>
            <pc:docMk/>
            <pc:sldMk cId="778971132" sldId="260"/>
            <ac:graphicFrameMk id="32" creationId="{14792249-4584-49E7-ACF3-89B493E39BF8}"/>
          </ac:graphicFrameMkLst>
        </pc:graphicFrameChg>
        <pc:graphicFrameChg chg="mod modGraphic">
          <ac:chgData name="Stevie Thornton" userId="S::sthornton@wgacademy.org.uk::08759db3-d510-4b8e-8ca1-881d1e50a986" providerId="AD" clId="Web-{A801F510-D325-10A1-131D-FAE624CB7A7B}" dt="2021-08-23T11:33:34.742" v="535"/>
          <ac:graphicFrameMkLst>
            <pc:docMk/>
            <pc:sldMk cId="778971132" sldId="260"/>
            <ac:graphicFrameMk id="34" creationId="{692F74C1-65A1-4991-B512-1D89203D14B2}"/>
          </ac:graphicFrameMkLst>
        </pc:graphicFrameChg>
      </pc:sldChg>
      <pc:sldChg chg="modSp add">
        <pc:chgData name="Stevie Thornton" userId="S::sthornton@wgacademy.org.uk::08759db3-d510-4b8e-8ca1-881d1e50a986" providerId="AD" clId="Web-{A801F510-D325-10A1-131D-FAE624CB7A7B}" dt="2021-08-23T11:11:02.416" v="9" actId="20577"/>
        <pc:sldMkLst>
          <pc:docMk/>
          <pc:sldMk cId="3084944753" sldId="261"/>
        </pc:sldMkLst>
        <pc:spChg chg="mod">
          <ac:chgData name="Stevie Thornton" userId="S::sthornton@wgacademy.org.uk::08759db3-d510-4b8e-8ca1-881d1e50a986" providerId="AD" clId="Web-{A801F510-D325-10A1-131D-FAE624CB7A7B}" dt="2021-08-23T11:11:02.416" v="9" actId="20577"/>
          <ac:spMkLst>
            <pc:docMk/>
            <pc:sldMk cId="3084944753" sldId="261"/>
            <ac:spMk id="13" creationId="{00000000-0000-0000-0000-000000000000}"/>
          </ac:spMkLst>
        </pc:spChg>
      </pc:sldChg>
      <pc:sldChg chg="modSp add">
        <pc:chgData name="Stevie Thornton" userId="S::sthornton@wgacademy.org.uk::08759db3-d510-4b8e-8ca1-881d1e50a986" providerId="AD" clId="Web-{A801F510-D325-10A1-131D-FAE624CB7A7B}" dt="2021-08-23T11:10:56.462" v="8" actId="20577"/>
        <pc:sldMkLst>
          <pc:docMk/>
          <pc:sldMk cId="618934841" sldId="262"/>
        </pc:sldMkLst>
        <pc:spChg chg="mod">
          <ac:chgData name="Stevie Thornton" userId="S::sthornton@wgacademy.org.uk::08759db3-d510-4b8e-8ca1-881d1e50a986" providerId="AD" clId="Web-{A801F510-D325-10A1-131D-FAE624CB7A7B}" dt="2021-08-23T11:10:56.462" v="8" actId="20577"/>
          <ac:spMkLst>
            <pc:docMk/>
            <pc:sldMk cId="618934841" sldId="262"/>
            <ac:spMk id="5" creationId="{00000000-0000-0000-0000-000000000000}"/>
          </ac:spMkLst>
        </pc:spChg>
      </pc:sldChg>
      <pc:sldChg chg="modSp add ord">
        <pc:chgData name="Stevie Thornton" userId="S::sthornton@wgacademy.org.uk::08759db3-d510-4b8e-8ca1-881d1e50a986" providerId="AD" clId="Web-{A801F510-D325-10A1-131D-FAE624CB7A7B}" dt="2021-08-23T11:19:06.223" v="112" actId="14100"/>
        <pc:sldMkLst>
          <pc:docMk/>
          <pc:sldMk cId="2214094005" sldId="263"/>
        </pc:sldMkLst>
        <pc:spChg chg="mod">
          <ac:chgData name="Stevie Thornton" userId="S::sthornton@wgacademy.org.uk::08759db3-d510-4b8e-8ca1-881d1e50a986" providerId="AD" clId="Web-{A801F510-D325-10A1-131D-FAE624CB7A7B}" dt="2021-08-23T11:18:57.910" v="109" actId="1076"/>
          <ac:spMkLst>
            <pc:docMk/>
            <pc:sldMk cId="2214094005" sldId="263"/>
            <ac:spMk id="7" creationId="{97F0234D-5793-F447-A5E0-43A16310FABE}"/>
          </ac:spMkLst>
        </pc:spChg>
        <pc:spChg chg="mod">
          <ac:chgData name="Stevie Thornton" userId="S::sthornton@wgacademy.org.uk::08759db3-d510-4b8e-8ca1-881d1e50a986" providerId="AD" clId="Web-{A801F510-D325-10A1-131D-FAE624CB7A7B}" dt="2021-08-23T11:19:00.817" v="110" actId="1076"/>
          <ac:spMkLst>
            <pc:docMk/>
            <pc:sldMk cId="2214094005" sldId="263"/>
            <ac:spMk id="9" creationId="{6179718B-C6F3-5547-888A-5EB9E1C9AB36}"/>
          </ac:spMkLst>
        </pc:spChg>
        <pc:picChg chg="mod">
          <ac:chgData name="Stevie Thornton" userId="S::sthornton@wgacademy.org.uk::08759db3-d510-4b8e-8ca1-881d1e50a986" providerId="AD" clId="Web-{A801F510-D325-10A1-131D-FAE624CB7A7B}" dt="2021-08-23T11:19:06.223" v="112" actId="14100"/>
          <ac:picMkLst>
            <pc:docMk/>
            <pc:sldMk cId="2214094005" sldId="263"/>
            <ac:picMk id="1026" creationId="{BAC94E80-FE45-EC40-A962-230A0FD9D069}"/>
          </ac:picMkLst>
        </pc:picChg>
      </pc:sldChg>
      <pc:sldChg chg="add ord">
        <pc:chgData name="Stevie Thornton" userId="S::sthornton@wgacademy.org.uk::08759db3-d510-4b8e-8ca1-881d1e50a986" providerId="AD" clId="Web-{A801F510-D325-10A1-131D-FAE624CB7A7B}" dt="2021-08-23T11:18:33.910" v="104"/>
        <pc:sldMkLst>
          <pc:docMk/>
          <pc:sldMk cId="1599091929" sldId="264"/>
        </pc:sldMkLst>
      </pc:sldChg>
      <pc:sldChg chg="add">
        <pc:chgData name="Stevie Thornton" userId="S::sthornton@wgacademy.org.uk::08759db3-d510-4b8e-8ca1-881d1e50a986" providerId="AD" clId="Web-{A801F510-D325-10A1-131D-FAE624CB7A7B}" dt="2021-08-23T11:12:03.136" v="17"/>
        <pc:sldMkLst>
          <pc:docMk/>
          <pc:sldMk cId="3889870417" sldId="265"/>
        </pc:sldMkLst>
      </pc:sldChg>
      <pc:sldChg chg="add ord">
        <pc:chgData name="Stevie Thornton" userId="S::sthornton@wgacademy.org.uk::08759db3-d510-4b8e-8ca1-881d1e50a986" providerId="AD" clId="Web-{A801F510-D325-10A1-131D-FAE624CB7A7B}" dt="2021-08-23T11:14:42.827" v="27"/>
        <pc:sldMkLst>
          <pc:docMk/>
          <pc:sldMk cId="4109381444" sldId="266"/>
        </pc:sldMkLst>
      </pc:sldChg>
      <pc:sldChg chg="add">
        <pc:chgData name="Stevie Thornton" userId="S::sthornton@wgacademy.org.uk::08759db3-d510-4b8e-8ca1-881d1e50a986" providerId="AD" clId="Web-{A801F510-D325-10A1-131D-FAE624CB7A7B}" dt="2021-08-23T11:12:26.792" v="19"/>
        <pc:sldMkLst>
          <pc:docMk/>
          <pc:sldMk cId="2877268687" sldId="267"/>
        </pc:sldMkLst>
      </pc:sldChg>
      <pc:sldChg chg="add ord">
        <pc:chgData name="Stevie Thornton" userId="S::sthornton@wgacademy.org.uk::08759db3-d510-4b8e-8ca1-881d1e50a986" providerId="AD" clId="Web-{A801F510-D325-10A1-131D-FAE624CB7A7B}" dt="2021-08-23T11:14:48.733" v="29"/>
        <pc:sldMkLst>
          <pc:docMk/>
          <pc:sldMk cId="2280369297" sldId="268"/>
        </pc:sldMkLst>
      </pc:sldChg>
      <pc:sldChg chg="add ord">
        <pc:chgData name="Stevie Thornton" userId="S::sthornton@wgacademy.org.uk::08759db3-d510-4b8e-8ca1-881d1e50a986" providerId="AD" clId="Web-{A801F510-D325-10A1-131D-FAE624CB7A7B}" dt="2021-08-23T11:30:23.363" v="169"/>
        <pc:sldMkLst>
          <pc:docMk/>
          <pc:sldMk cId="3266207860" sldId="269"/>
        </pc:sldMkLst>
      </pc:sldChg>
      <pc:sldChg chg="modSp add ord">
        <pc:chgData name="Stevie Thornton" userId="S::sthornton@wgacademy.org.uk::08759db3-d510-4b8e-8ca1-881d1e50a986" providerId="AD" clId="Web-{A801F510-D325-10A1-131D-FAE624CB7A7B}" dt="2021-08-23T11:29:16.564" v="168" actId="1076"/>
        <pc:sldMkLst>
          <pc:docMk/>
          <pc:sldMk cId="1832937440" sldId="270"/>
        </pc:sldMkLst>
        <pc:graphicFrameChg chg="mod modGraphic">
          <ac:chgData name="Stevie Thornton" userId="S::sthornton@wgacademy.org.uk::08759db3-d510-4b8e-8ca1-881d1e50a986" providerId="AD" clId="Web-{A801F510-D325-10A1-131D-FAE624CB7A7B}" dt="2021-08-23T11:28:45.798" v="151"/>
          <ac:graphicFrameMkLst>
            <pc:docMk/>
            <pc:sldMk cId="1832937440" sldId="270"/>
            <ac:graphicFrameMk id="28" creationId="{00000000-0000-0000-0000-000000000000}"/>
          </ac:graphicFrameMkLst>
        </pc:graphicFrameChg>
        <pc:graphicFrameChg chg="mod">
          <ac:chgData name="Stevie Thornton" userId="S::sthornton@wgacademy.org.uk::08759db3-d510-4b8e-8ca1-881d1e50a986" providerId="AD" clId="Web-{A801F510-D325-10A1-131D-FAE624CB7A7B}" dt="2021-08-23T11:29:13.580" v="166" actId="1076"/>
          <ac:graphicFrameMkLst>
            <pc:docMk/>
            <pc:sldMk cId="1832937440" sldId="270"/>
            <ac:graphicFrameMk id="29" creationId="{00000000-0000-0000-0000-000000000000}"/>
          </ac:graphicFrameMkLst>
        </pc:graphicFrameChg>
        <pc:graphicFrameChg chg="mod">
          <ac:chgData name="Stevie Thornton" userId="S::sthornton@wgacademy.org.uk::08759db3-d510-4b8e-8ca1-881d1e50a986" providerId="AD" clId="Web-{A801F510-D325-10A1-131D-FAE624CB7A7B}" dt="2021-08-23T11:29:12.049" v="165" actId="1076"/>
          <ac:graphicFrameMkLst>
            <pc:docMk/>
            <pc:sldMk cId="1832937440" sldId="270"/>
            <ac:graphicFrameMk id="30" creationId="{00000000-0000-0000-0000-000000000000}"/>
          </ac:graphicFrameMkLst>
        </pc:graphicFrameChg>
        <pc:graphicFrameChg chg="mod">
          <ac:chgData name="Stevie Thornton" userId="S::sthornton@wgacademy.org.uk::08759db3-d510-4b8e-8ca1-881d1e50a986" providerId="AD" clId="Web-{A801F510-D325-10A1-131D-FAE624CB7A7B}" dt="2021-08-23T11:29:10.267" v="164" actId="1076"/>
          <ac:graphicFrameMkLst>
            <pc:docMk/>
            <pc:sldMk cId="1832937440" sldId="270"/>
            <ac:graphicFrameMk id="32" creationId="{00000000-0000-0000-0000-000000000000}"/>
          </ac:graphicFrameMkLst>
        </pc:graphicFrameChg>
        <pc:graphicFrameChg chg="mod">
          <ac:chgData name="Stevie Thornton" userId="S::sthornton@wgacademy.org.uk::08759db3-d510-4b8e-8ca1-881d1e50a986" providerId="AD" clId="Web-{A801F510-D325-10A1-131D-FAE624CB7A7B}" dt="2021-08-23T11:28:51.970" v="155" actId="1076"/>
          <ac:graphicFrameMkLst>
            <pc:docMk/>
            <pc:sldMk cId="1832937440" sldId="270"/>
            <ac:graphicFrameMk id="33" creationId="{00000000-0000-0000-0000-000000000000}"/>
          </ac:graphicFrameMkLst>
        </pc:graphicFrameChg>
        <pc:graphicFrameChg chg="mod">
          <ac:chgData name="Stevie Thornton" userId="S::sthornton@wgacademy.org.uk::08759db3-d510-4b8e-8ca1-881d1e50a986" providerId="AD" clId="Web-{A801F510-D325-10A1-131D-FAE624CB7A7B}" dt="2021-08-23T11:28:52.939" v="156" actId="1076"/>
          <ac:graphicFrameMkLst>
            <pc:docMk/>
            <pc:sldMk cId="1832937440" sldId="270"/>
            <ac:graphicFrameMk id="34" creationId="{00000000-0000-0000-0000-000000000000}"/>
          </ac:graphicFrameMkLst>
        </pc:graphicFrameChg>
        <pc:graphicFrameChg chg="mod">
          <ac:chgData name="Stevie Thornton" userId="S::sthornton@wgacademy.org.uk::08759db3-d510-4b8e-8ca1-881d1e50a986" providerId="AD" clId="Web-{A801F510-D325-10A1-131D-FAE624CB7A7B}" dt="2021-08-23T11:29:15.189" v="167" actId="1076"/>
          <ac:graphicFrameMkLst>
            <pc:docMk/>
            <pc:sldMk cId="1832937440" sldId="270"/>
            <ac:graphicFrameMk id="35" creationId="{00000000-0000-0000-0000-000000000000}"/>
          </ac:graphicFrameMkLst>
        </pc:graphicFrameChg>
        <pc:graphicFrameChg chg="mod">
          <ac:chgData name="Stevie Thornton" userId="S::sthornton@wgacademy.org.uk::08759db3-d510-4b8e-8ca1-881d1e50a986" providerId="AD" clId="Web-{A801F510-D325-10A1-131D-FAE624CB7A7B}" dt="2021-08-23T11:29:16.564" v="168" actId="1076"/>
          <ac:graphicFrameMkLst>
            <pc:docMk/>
            <pc:sldMk cId="1832937440" sldId="270"/>
            <ac:graphicFrameMk id="36" creationId="{00000000-0000-0000-0000-000000000000}"/>
          </ac:graphicFrameMkLst>
        </pc:graphicFrameChg>
        <pc:graphicFrameChg chg="mod">
          <ac:chgData name="Stevie Thornton" userId="S::sthornton@wgacademy.org.uk::08759db3-d510-4b8e-8ca1-881d1e50a986" providerId="AD" clId="Web-{A801F510-D325-10A1-131D-FAE624CB7A7B}" dt="2021-08-23T11:29:03.251" v="161" actId="1076"/>
          <ac:graphicFrameMkLst>
            <pc:docMk/>
            <pc:sldMk cId="1832937440" sldId="270"/>
            <ac:graphicFrameMk id="37" creationId="{00000000-0000-0000-0000-000000000000}"/>
          </ac:graphicFrameMkLst>
        </pc:graphicFrameChg>
        <pc:graphicFrameChg chg="mod">
          <ac:chgData name="Stevie Thornton" userId="S::sthornton@wgacademy.org.uk::08759db3-d510-4b8e-8ca1-881d1e50a986" providerId="AD" clId="Web-{A801F510-D325-10A1-131D-FAE624CB7A7B}" dt="2021-08-23T11:29:04.689" v="162" actId="1076"/>
          <ac:graphicFrameMkLst>
            <pc:docMk/>
            <pc:sldMk cId="1832937440" sldId="270"/>
            <ac:graphicFrameMk id="38" creationId="{00000000-0000-0000-0000-000000000000}"/>
          </ac:graphicFrameMkLst>
        </pc:graphicFrameChg>
        <pc:picChg chg="mod">
          <ac:chgData name="Stevie Thornton" userId="S::sthornton@wgacademy.org.uk::08759db3-d510-4b8e-8ca1-881d1e50a986" providerId="AD" clId="Web-{A801F510-D325-10A1-131D-FAE624CB7A7B}" dt="2021-08-23T11:29:01.564" v="160" actId="1076"/>
          <ac:picMkLst>
            <pc:docMk/>
            <pc:sldMk cId="1832937440" sldId="270"/>
            <ac:picMk id="2096" creationId="{00000000-0000-0000-0000-000000000000}"/>
          </ac:picMkLst>
        </pc:picChg>
      </pc:sldChg>
      <pc:sldChg chg="modSp add ord">
        <pc:chgData name="Stevie Thornton" userId="S::sthornton@wgacademy.org.uk::08759db3-d510-4b8e-8ca1-881d1e50a986" providerId="AD" clId="Web-{A801F510-D325-10A1-131D-FAE624CB7A7B}" dt="2021-08-23T11:18:24.831" v="102" actId="1076"/>
        <pc:sldMkLst>
          <pc:docMk/>
          <pc:sldMk cId="666171477" sldId="271"/>
        </pc:sldMkLst>
        <pc:spChg chg="mod">
          <ac:chgData name="Stevie Thornton" userId="S::sthornton@wgacademy.org.uk::08759db3-d510-4b8e-8ca1-881d1e50a986" providerId="AD" clId="Web-{A801F510-D325-10A1-131D-FAE624CB7A7B}" dt="2021-08-23T11:17:28.252" v="97" actId="14100"/>
          <ac:spMkLst>
            <pc:docMk/>
            <pc:sldMk cId="666171477" sldId="271"/>
            <ac:spMk id="2" creationId="{D4200E62-65D9-A147-A287-BE032B1E34DA}"/>
          </ac:spMkLst>
        </pc:spChg>
        <pc:spChg chg="mod">
          <ac:chgData name="Stevie Thornton" userId="S::sthornton@wgacademy.org.uk::08759db3-d510-4b8e-8ca1-881d1e50a986" providerId="AD" clId="Web-{A801F510-D325-10A1-131D-FAE624CB7A7B}" dt="2021-08-23T11:15:56.641" v="72" actId="1076"/>
          <ac:spMkLst>
            <pc:docMk/>
            <pc:sldMk cId="666171477" sldId="271"/>
            <ac:spMk id="4" creationId="{110422CE-7CD5-C344-B8DA-4D4ABC142A8E}"/>
          </ac:spMkLst>
        </pc:spChg>
        <pc:spChg chg="mod">
          <ac:chgData name="Stevie Thornton" userId="S::sthornton@wgacademy.org.uk::08759db3-d510-4b8e-8ca1-881d1e50a986" providerId="AD" clId="Web-{A801F510-D325-10A1-131D-FAE624CB7A7B}" dt="2021-08-23T11:17:21.064" v="95" actId="1076"/>
          <ac:spMkLst>
            <pc:docMk/>
            <pc:sldMk cId="666171477" sldId="271"/>
            <ac:spMk id="6" creationId="{00000000-0000-0000-0000-000000000000}"/>
          </ac:spMkLst>
        </pc:spChg>
        <pc:spChg chg="mod">
          <ac:chgData name="Stevie Thornton" userId="S::sthornton@wgacademy.org.uk::08759db3-d510-4b8e-8ca1-881d1e50a986" providerId="AD" clId="Web-{A801F510-D325-10A1-131D-FAE624CB7A7B}" dt="2021-08-23T11:16:15.610" v="79" actId="14100"/>
          <ac:spMkLst>
            <pc:docMk/>
            <pc:sldMk cId="666171477" sldId="271"/>
            <ac:spMk id="27" creationId="{00000000-0000-0000-0000-000000000000}"/>
          </ac:spMkLst>
        </pc:spChg>
        <pc:spChg chg="mod">
          <ac:chgData name="Stevie Thornton" userId="S::sthornton@wgacademy.org.uk::08759db3-d510-4b8e-8ca1-881d1e50a986" providerId="AD" clId="Web-{A801F510-D325-10A1-131D-FAE624CB7A7B}" dt="2021-08-23T11:18:21.363" v="101" actId="1076"/>
          <ac:spMkLst>
            <pc:docMk/>
            <pc:sldMk cId="666171477" sldId="271"/>
            <ac:spMk id="30" creationId="{00000000-0000-0000-0000-000000000000}"/>
          </ac:spMkLst>
        </pc:spChg>
        <pc:spChg chg="mod">
          <ac:chgData name="Stevie Thornton" userId="S::sthornton@wgacademy.org.uk::08759db3-d510-4b8e-8ca1-881d1e50a986" providerId="AD" clId="Web-{A801F510-D325-10A1-131D-FAE624CB7A7B}" dt="2021-08-23T11:17:47.206" v="100" actId="20577"/>
          <ac:spMkLst>
            <pc:docMk/>
            <pc:sldMk cId="666171477" sldId="271"/>
            <ac:spMk id="32" creationId="{00000000-0000-0000-0000-000000000000}"/>
          </ac:spMkLst>
        </pc:spChg>
        <pc:grpChg chg="mod">
          <ac:chgData name="Stevie Thornton" userId="S::sthornton@wgacademy.org.uk::08759db3-d510-4b8e-8ca1-881d1e50a986" providerId="AD" clId="Web-{A801F510-D325-10A1-131D-FAE624CB7A7B}" dt="2021-08-23T11:16:49.861" v="88" actId="1076"/>
          <ac:grpSpMkLst>
            <pc:docMk/>
            <pc:sldMk cId="666171477" sldId="271"/>
            <ac:grpSpMk id="37" creationId="{F48E99B3-EFF3-8C48-B754-7E4A6B482431}"/>
          </ac:grpSpMkLst>
        </pc:grpChg>
        <pc:graphicFrameChg chg="mod">
          <ac:chgData name="Stevie Thornton" userId="S::sthornton@wgacademy.org.uk::08759db3-d510-4b8e-8ca1-881d1e50a986" providerId="AD" clId="Web-{A801F510-D325-10A1-131D-FAE624CB7A7B}" dt="2021-08-23T11:15:04.561" v="33" actId="1076"/>
          <ac:graphicFrameMkLst>
            <pc:docMk/>
            <pc:sldMk cId="666171477" sldId="271"/>
            <ac:graphicFrameMk id="5" creationId="{06E8E665-24AC-114D-B33E-34891D1E8566}"/>
          </ac:graphicFrameMkLst>
        </pc:graphicFrameChg>
        <pc:graphicFrameChg chg="mod modGraphic">
          <ac:chgData name="Stevie Thornton" userId="S::sthornton@wgacademy.org.uk::08759db3-d510-4b8e-8ca1-881d1e50a986" providerId="AD" clId="Web-{A801F510-D325-10A1-131D-FAE624CB7A7B}" dt="2021-08-23T11:15:09.890" v="58"/>
          <ac:graphicFrameMkLst>
            <pc:docMk/>
            <pc:sldMk cId="666171477" sldId="271"/>
            <ac:graphicFrameMk id="7" creationId="{660A4C14-8A4C-054F-937A-03F88062C53F}"/>
          </ac:graphicFrameMkLst>
        </pc:graphicFrameChg>
        <pc:picChg chg="mod">
          <ac:chgData name="Stevie Thornton" userId="S::sthornton@wgacademy.org.uk::08759db3-d510-4b8e-8ca1-881d1e50a986" providerId="AD" clId="Web-{A801F510-D325-10A1-131D-FAE624CB7A7B}" dt="2021-08-23T11:15:25.671" v="62" actId="1076"/>
          <ac:picMkLst>
            <pc:docMk/>
            <pc:sldMk cId="666171477" sldId="271"/>
            <ac:picMk id="23" creationId="{E00C7B86-E7A1-FA42-A7BE-74B9DC00C32E}"/>
          </ac:picMkLst>
        </pc:picChg>
        <pc:cxnChg chg="mod">
          <ac:chgData name="Stevie Thornton" userId="S::sthornton@wgacademy.org.uk::08759db3-d510-4b8e-8ca1-881d1e50a986" providerId="AD" clId="Web-{A801F510-D325-10A1-131D-FAE624CB7A7B}" dt="2021-08-23T11:15:24.015" v="61" actId="1076"/>
          <ac:cxnSpMkLst>
            <pc:docMk/>
            <pc:sldMk cId="666171477" sldId="271"/>
            <ac:cxnSpMk id="12" creationId="{FBB7BCF2-C9ED-E64C-86FD-0A39E3F73608}"/>
          </ac:cxnSpMkLst>
        </pc:cxnChg>
        <pc:cxnChg chg="mod">
          <ac:chgData name="Stevie Thornton" userId="S::sthornton@wgacademy.org.uk::08759db3-d510-4b8e-8ca1-881d1e50a986" providerId="AD" clId="Web-{A801F510-D325-10A1-131D-FAE624CB7A7B}" dt="2021-08-23T11:18:24.831" v="102" actId="1076"/>
          <ac:cxnSpMkLst>
            <pc:docMk/>
            <pc:sldMk cId="666171477" sldId="271"/>
            <ac:cxnSpMk id="25" creationId="{FEFF3AB0-2C7A-4FE1-805B-2D75B2E8F0C0}"/>
          </ac:cxnSpMkLst>
        </pc:cxnChg>
        <pc:cxnChg chg="mod">
          <ac:chgData name="Stevie Thornton" userId="S::sthornton@wgacademy.org.uk::08759db3-d510-4b8e-8ca1-881d1e50a986" providerId="AD" clId="Web-{A801F510-D325-10A1-131D-FAE624CB7A7B}" dt="2021-08-23T11:17:35.034" v="99" actId="14100"/>
          <ac:cxnSpMkLst>
            <pc:docMk/>
            <pc:sldMk cId="666171477" sldId="271"/>
            <ac:cxnSpMk id="51" creationId="{64713177-88F2-D447-BC8C-9D7468F685C4}"/>
          </ac:cxnSpMkLst>
        </pc:cxnChg>
      </pc:sldChg>
      <pc:sldChg chg="modSp add del ord">
        <pc:chgData name="Stevie Thornton" userId="S::sthornton@wgacademy.org.uk::08759db3-d510-4b8e-8ca1-881d1e50a986" providerId="AD" clId="Web-{A801F510-D325-10A1-131D-FAE624CB7A7B}" dt="2021-08-23T11:26:57.030" v="130"/>
        <pc:sldMkLst>
          <pc:docMk/>
          <pc:sldMk cId="26298094" sldId="272"/>
        </pc:sldMkLst>
        <pc:spChg chg="mod">
          <ac:chgData name="Stevie Thornton" userId="S::sthornton@wgacademy.org.uk::08759db3-d510-4b8e-8ca1-881d1e50a986" providerId="AD" clId="Web-{A801F510-D325-10A1-131D-FAE624CB7A7B}" dt="2021-08-23T11:26:32.233" v="124" actId="20577"/>
          <ac:spMkLst>
            <pc:docMk/>
            <pc:sldMk cId="26298094" sldId="272"/>
            <ac:spMk id="7" creationId="{00000000-0000-0000-0000-000000000000}"/>
          </ac:spMkLst>
        </pc:spChg>
        <pc:spChg chg="mod">
          <ac:chgData name="Stevie Thornton" userId="S::sthornton@wgacademy.org.uk::08759db3-d510-4b8e-8ca1-881d1e50a986" providerId="AD" clId="Web-{A801F510-D325-10A1-131D-FAE624CB7A7B}" dt="2021-08-23T11:26:47.967" v="129" actId="14100"/>
          <ac:spMkLst>
            <pc:docMk/>
            <pc:sldMk cId="26298094" sldId="272"/>
            <ac:spMk id="10" creationId="{00000000-0000-0000-0000-000000000000}"/>
          </ac:spMkLst>
        </pc:spChg>
        <pc:picChg chg="mod">
          <ac:chgData name="Stevie Thornton" userId="S::sthornton@wgacademy.org.uk::08759db3-d510-4b8e-8ca1-881d1e50a986" providerId="AD" clId="Web-{A801F510-D325-10A1-131D-FAE624CB7A7B}" dt="2021-08-23T11:26:38.233" v="125" actId="1076"/>
          <ac:picMkLst>
            <pc:docMk/>
            <pc:sldMk cId="26298094" sldId="272"/>
            <ac:picMk id="6" creationId="{00000000-0000-0000-0000-000000000000}"/>
          </ac:picMkLst>
        </pc:picChg>
      </pc:sldChg>
      <pc:sldChg chg="add ord">
        <pc:chgData name="Stevie Thornton" userId="S::sthornton@wgacademy.org.uk::08759db3-d510-4b8e-8ca1-881d1e50a986" providerId="AD" clId="Web-{A801F510-D325-10A1-131D-FAE624CB7A7B}" dt="2021-08-23T11:19:51.005" v="114"/>
        <pc:sldMkLst>
          <pc:docMk/>
          <pc:sldMk cId="1290549989" sldId="273"/>
        </pc:sldMkLst>
      </pc:sldChg>
      <pc:sldChg chg="addSp delSp modSp new mod setBg">
        <pc:chgData name="Stevie Thornton" userId="S::sthornton@wgacademy.org.uk::08759db3-d510-4b8e-8ca1-881d1e50a986" providerId="AD" clId="Web-{A801F510-D325-10A1-131D-FAE624CB7A7B}" dt="2021-08-23T11:28:07.032" v="140" actId="1076"/>
        <pc:sldMkLst>
          <pc:docMk/>
          <pc:sldMk cId="1445816102" sldId="274"/>
        </pc:sldMkLst>
        <pc:spChg chg="del">
          <ac:chgData name="Stevie Thornton" userId="S::sthornton@wgacademy.org.uk::08759db3-d510-4b8e-8ca1-881d1e50a986" providerId="AD" clId="Web-{A801F510-D325-10A1-131D-FAE624CB7A7B}" dt="2021-08-23T11:27:54.891" v="135"/>
          <ac:spMkLst>
            <pc:docMk/>
            <pc:sldMk cId="1445816102" sldId="274"/>
            <ac:spMk id="2" creationId="{CB4712A5-0BAC-4833-A583-1B59286EFC44}"/>
          </ac:spMkLst>
        </pc:spChg>
        <pc:spChg chg="del">
          <ac:chgData name="Stevie Thornton" userId="S::sthornton@wgacademy.org.uk::08759db3-d510-4b8e-8ca1-881d1e50a986" providerId="AD" clId="Web-{A801F510-D325-10A1-131D-FAE624CB7A7B}" dt="2021-08-23T11:27:18.609" v="132"/>
          <ac:spMkLst>
            <pc:docMk/>
            <pc:sldMk cId="1445816102" sldId="274"/>
            <ac:spMk id="3" creationId="{A2EE72FF-91ED-4A43-A554-81F42B284953}"/>
          </ac:spMkLst>
        </pc:spChg>
        <pc:picChg chg="add mod ord modCrop">
          <ac:chgData name="Stevie Thornton" userId="S::sthornton@wgacademy.org.uk::08759db3-d510-4b8e-8ca1-881d1e50a986" providerId="AD" clId="Web-{A801F510-D325-10A1-131D-FAE624CB7A7B}" dt="2021-08-23T11:28:07.032" v="140" actId="1076"/>
          <ac:picMkLst>
            <pc:docMk/>
            <pc:sldMk cId="1445816102" sldId="274"/>
            <ac:picMk id="4" creationId="{5965F62B-A592-4B34-A026-8B54DB5C7673}"/>
          </ac:picMkLst>
        </pc:picChg>
      </pc:sldChg>
      <pc:sldChg chg="add del">
        <pc:chgData name="Stevie Thornton" userId="S::sthornton@wgacademy.org.uk::08759db3-d510-4b8e-8ca1-881d1e50a986" providerId="AD" clId="Web-{A801F510-D325-10A1-131D-FAE624CB7A7B}" dt="2021-08-23T11:20:47.616" v="119"/>
        <pc:sldMkLst>
          <pc:docMk/>
          <pc:sldMk cId="1930524398" sldId="274"/>
        </pc:sldMkLst>
      </pc:sldChg>
      <pc:sldMasterChg chg="add addSldLayout">
        <pc:chgData name="Stevie Thornton" userId="S::sthornton@wgacademy.org.uk::08759db3-d510-4b8e-8ca1-881d1e50a986" providerId="AD" clId="Web-{A801F510-D325-10A1-131D-FAE624CB7A7B}" dt="2021-08-23T11:12:50.074" v="21"/>
        <pc:sldMasterMkLst>
          <pc:docMk/>
          <pc:sldMasterMk cId="2350853237" sldId="2147483648"/>
        </pc:sldMasterMkLst>
        <pc:sldLayoutChg chg="add">
          <pc:chgData name="Stevie Thornton" userId="S::sthornton@wgacademy.org.uk::08759db3-d510-4b8e-8ca1-881d1e50a986" providerId="AD" clId="Web-{A801F510-D325-10A1-131D-FAE624CB7A7B}" dt="2021-08-23T11:12:50.074" v="21"/>
          <pc:sldLayoutMkLst>
            <pc:docMk/>
            <pc:sldMasterMk cId="2350853237" sldId="2147483648"/>
            <pc:sldLayoutMk cId="1706010081" sldId="2147483649"/>
          </pc:sldLayoutMkLst>
        </pc:sldLayoutChg>
        <pc:sldLayoutChg chg="add">
          <pc:chgData name="Stevie Thornton" userId="S::sthornton@wgacademy.org.uk::08759db3-d510-4b8e-8ca1-881d1e50a986" providerId="AD" clId="Web-{A801F510-D325-10A1-131D-FAE624CB7A7B}" dt="2021-08-23T11:12:50.074" v="21"/>
          <pc:sldLayoutMkLst>
            <pc:docMk/>
            <pc:sldMasterMk cId="2350853237" sldId="2147483648"/>
            <pc:sldLayoutMk cId="3792236749" sldId="2147483650"/>
          </pc:sldLayoutMkLst>
        </pc:sldLayoutChg>
        <pc:sldLayoutChg chg="add">
          <pc:chgData name="Stevie Thornton" userId="S::sthornton@wgacademy.org.uk::08759db3-d510-4b8e-8ca1-881d1e50a986" providerId="AD" clId="Web-{A801F510-D325-10A1-131D-FAE624CB7A7B}" dt="2021-08-23T11:12:50.074" v="21"/>
          <pc:sldLayoutMkLst>
            <pc:docMk/>
            <pc:sldMasterMk cId="2350853237" sldId="2147483648"/>
            <pc:sldLayoutMk cId="141548339" sldId="2147483651"/>
          </pc:sldLayoutMkLst>
        </pc:sldLayoutChg>
        <pc:sldLayoutChg chg="add">
          <pc:chgData name="Stevie Thornton" userId="S::sthornton@wgacademy.org.uk::08759db3-d510-4b8e-8ca1-881d1e50a986" providerId="AD" clId="Web-{A801F510-D325-10A1-131D-FAE624CB7A7B}" dt="2021-08-23T11:12:50.074" v="21"/>
          <pc:sldLayoutMkLst>
            <pc:docMk/>
            <pc:sldMasterMk cId="2350853237" sldId="2147483648"/>
            <pc:sldLayoutMk cId="4233056218" sldId="2147483652"/>
          </pc:sldLayoutMkLst>
        </pc:sldLayoutChg>
        <pc:sldLayoutChg chg="add">
          <pc:chgData name="Stevie Thornton" userId="S::sthornton@wgacademy.org.uk::08759db3-d510-4b8e-8ca1-881d1e50a986" providerId="AD" clId="Web-{A801F510-D325-10A1-131D-FAE624CB7A7B}" dt="2021-08-23T11:12:50.074" v="21"/>
          <pc:sldLayoutMkLst>
            <pc:docMk/>
            <pc:sldMasterMk cId="2350853237" sldId="2147483648"/>
            <pc:sldLayoutMk cId="3786861910" sldId="2147483653"/>
          </pc:sldLayoutMkLst>
        </pc:sldLayoutChg>
        <pc:sldLayoutChg chg="add">
          <pc:chgData name="Stevie Thornton" userId="S::sthornton@wgacademy.org.uk::08759db3-d510-4b8e-8ca1-881d1e50a986" providerId="AD" clId="Web-{A801F510-D325-10A1-131D-FAE624CB7A7B}" dt="2021-08-23T11:12:50.074" v="21"/>
          <pc:sldLayoutMkLst>
            <pc:docMk/>
            <pc:sldMasterMk cId="2350853237" sldId="2147483648"/>
            <pc:sldLayoutMk cId="1003075666" sldId="2147483654"/>
          </pc:sldLayoutMkLst>
        </pc:sldLayoutChg>
        <pc:sldLayoutChg chg="add">
          <pc:chgData name="Stevie Thornton" userId="S::sthornton@wgacademy.org.uk::08759db3-d510-4b8e-8ca1-881d1e50a986" providerId="AD" clId="Web-{A801F510-D325-10A1-131D-FAE624CB7A7B}" dt="2021-08-23T11:12:50.074" v="21"/>
          <pc:sldLayoutMkLst>
            <pc:docMk/>
            <pc:sldMasterMk cId="2350853237" sldId="2147483648"/>
            <pc:sldLayoutMk cId="701095961" sldId="2147483655"/>
          </pc:sldLayoutMkLst>
        </pc:sldLayoutChg>
        <pc:sldLayoutChg chg="add">
          <pc:chgData name="Stevie Thornton" userId="S::sthornton@wgacademy.org.uk::08759db3-d510-4b8e-8ca1-881d1e50a986" providerId="AD" clId="Web-{A801F510-D325-10A1-131D-FAE624CB7A7B}" dt="2021-08-23T11:12:50.074" v="21"/>
          <pc:sldLayoutMkLst>
            <pc:docMk/>
            <pc:sldMasterMk cId="2350853237" sldId="2147483648"/>
            <pc:sldLayoutMk cId="1956890455" sldId="2147483656"/>
          </pc:sldLayoutMkLst>
        </pc:sldLayoutChg>
        <pc:sldLayoutChg chg="add">
          <pc:chgData name="Stevie Thornton" userId="S::sthornton@wgacademy.org.uk::08759db3-d510-4b8e-8ca1-881d1e50a986" providerId="AD" clId="Web-{A801F510-D325-10A1-131D-FAE624CB7A7B}" dt="2021-08-23T11:12:50.074" v="21"/>
          <pc:sldLayoutMkLst>
            <pc:docMk/>
            <pc:sldMasterMk cId="2350853237" sldId="2147483648"/>
            <pc:sldLayoutMk cId="631734115" sldId="2147483657"/>
          </pc:sldLayoutMkLst>
        </pc:sldLayoutChg>
        <pc:sldLayoutChg chg="add">
          <pc:chgData name="Stevie Thornton" userId="S::sthornton@wgacademy.org.uk::08759db3-d510-4b8e-8ca1-881d1e50a986" providerId="AD" clId="Web-{A801F510-D325-10A1-131D-FAE624CB7A7B}" dt="2021-08-23T11:12:50.074" v="21"/>
          <pc:sldLayoutMkLst>
            <pc:docMk/>
            <pc:sldMasterMk cId="2350853237" sldId="2147483648"/>
            <pc:sldLayoutMk cId="2589981366" sldId="2147483658"/>
          </pc:sldLayoutMkLst>
        </pc:sldLayoutChg>
        <pc:sldLayoutChg chg="add">
          <pc:chgData name="Stevie Thornton" userId="S::sthornton@wgacademy.org.uk::08759db3-d510-4b8e-8ca1-881d1e50a986" providerId="AD" clId="Web-{A801F510-D325-10A1-131D-FAE624CB7A7B}" dt="2021-08-23T11:12:50.074" v="21"/>
          <pc:sldLayoutMkLst>
            <pc:docMk/>
            <pc:sldMasterMk cId="2350853237" sldId="2147483648"/>
            <pc:sldLayoutMk cId="2428579248" sldId="2147483659"/>
          </pc:sldLayoutMkLst>
        </pc:sldLayoutChg>
      </pc:sldMasterChg>
      <pc:sldMasterChg chg="add addSldLayout">
        <pc:chgData name="Stevie Thornton" userId="S::sthornton@wgacademy.org.uk::08759db3-d510-4b8e-8ca1-881d1e50a986" providerId="AD" clId="Web-{A801F510-D325-10A1-131D-FAE624CB7A7B}" dt="2021-08-23T11:12:38.699" v="20"/>
        <pc:sldMasterMkLst>
          <pc:docMk/>
          <pc:sldMasterMk cId="1939434712" sldId="2147483660"/>
        </pc:sldMasterMkLst>
        <pc:sldLayoutChg chg="add">
          <pc:chgData name="Stevie Thornton" userId="S::sthornton@wgacademy.org.uk::08759db3-d510-4b8e-8ca1-881d1e50a986" providerId="AD" clId="Web-{A801F510-D325-10A1-131D-FAE624CB7A7B}" dt="2021-08-23T11:12:38.699" v="20"/>
          <pc:sldLayoutMkLst>
            <pc:docMk/>
            <pc:sldMasterMk cId="1939434712" sldId="2147483660"/>
            <pc:sldLayoutMk cId="960588665" sldId="2147483661"/>
          </pc:sldLayoutMkLst>
        </pc:sldLayoutChg>
        <pc:sldLayoutChg chg="add">
          <pc:chgData name="Stevie Thornton" userId="S::sthornton@wgacademy.org.uk::08759db3-d510-4b8e-8ca1-881d1e50a986" providerId="AD" clId="Web-{A801F510-D325-10A1-131D-FAE624CB7A7B}" dt="2021-08-23T11:12:38.699" v="20"/>
          <pc:sldLayoutMkLst>
            <pc:docMk/>
            <pc:sldMasterMk cId="1939434712" sldId="2147483660"/>
            <pc:sldLayoutMk cId="1470044150" sldId="2147483662"/>
          </pc:sldLayoutMkLst>
        </pc:sldLayoutChg>
        <pc:sldLayoutChg chg="add">
          <pc:chgData name="Stevie Thornton" userId="S::sthornton@wgacademy.org.uk::08759db3-d510-4b8e-8ca1-881d1e50a986" providerId="AD" clId="Web-{A801F510-D325-10A1-131D-FAE624CB7A7B}" dt="2021-08-23T11:12:38.699" v="20"/>
          <pc:sldLayoutMkLst>
            <pc:docMk/>
            <pc:sldMasterMk cId="1939434712" sldId="2147483660"/>
            <pc:sldLayoutMk cId="3191429616" sldId="2147483663"/>
          </pc:sldLayoutMkLst>
        </pc:sldLayoutChg>
        <pc:sldLayoutChg chg="add">
          <pc:chgData name="Stevie Thornton" userId="S::sthornton@wgacademy.org.uk::08759db3-d510-4b8e-8ca1-881d1e50a986" providerId="AD" clId="Web-{A801F510-D325-10A1-131D-FAE624CB7A7B}" dt="2021-08-23T11:12:38.699" v="20"/>
          <pc:sldLayoutMkLst>
            <pc:docMk/>
            <pc:sldMasterMk cId="1939434712" sldId="2147483660"/>
            <pc:sldLayoutMk cId="2682300123" sldId="2147483664"/>
          </pc:sldLayoutMkLst>
        </pc:sldLayoutChg>
        <pc:sldLayoutChg chg="add">
          <pc:chgData name="Stevie Thornton" userId="S::sthornton@wgacademy.org.uk::08759db3-d510-4b8e-8ca1-881d1e50a986" providerId="AD" clId="Web-{A801F510-D325-10A1-131D-FAE624CB7A7B}" dt="2021-08-23T11:12:38.699" v="20"/>
          <pc:sldLayoutMkLst>
            <pc:docMk/>
            <pc:sldMasterMk cId="1939434712" sldId="2147483660"/>
            <pc:sldLayoutMk cId="2602918448" sldId="2147483665"/>
          </pc:sldLayoutMkLst>
        </pc:sldLayoutChg>
        <pc:sldLayoutChg chg="add">
          <pc:chgData name="Stevie Thornton" userId="S::sthornton@wgacademy.org.uk::08759db3-d510-4b8e-8ca1-881d1e50a986" providerId="AD" clId="Web-{A801F510-D325-10A1-131D-FAE624CB7A7B}" dt="2021-08-23T11:12:38.699" v="20"/>
          <pc:sldLayoutMkLst>
            <pc:docMk/>
            <pc:sldMasterMk cId="1939434712" sldId="2147483660"/>
            <pc:sldLayoutMk cId="659835195" sldId="2147483666"/>
          </pc:sldLayoutMkLst>
        </pc:sldLayoutChg>
        <pc:sldLayoutChg chg="add">
          <pc:chgData name="Stevie Thornton" userId="S::sthornton@wgacademy.org.uk::08759db3-d510-4b8e-8ca1-881d1e50a986" providerId="AD" clId="Web-{A801F510-D325-10A1-131D-FAE624CB7A7B}" dt="2021-08-23T11:12:38.699" v="20"/>
          <pc:sldLayoutMkLst>
            <pc:docMk/>
            <pc:sldMasterMk cId="1939434712" sldId="2147483660"/>
            <pc:sldLayoutMk cId="2362727607" sldId="2147483667"/>
          </pc:sldLayoutMkLst>
        </pc:sldLayoutChg>
        <pc:sldLayoutChg chg="add">
          <pc:chgData name="Stevie Thornton" userId="S::sthornton@wgacademy.org.uk::08759db3-d510-4b8e-8ca1-881d1e50a986" providerId="AD" clId="Web-{A801F510-D325-10A1-131D-FAE624CB7A7B}" dt="2021-08-23T11:12:38.699" v="20"/>
          <pc:sldLayoutMkLst>
            <pc:docMk/>
            <pc:sldMasterMk cId="1939434712" sldId="2147483660"/>
            <pc:sldLayoutMk cId="2247558527" sldId="2147483668"/>
          </pc:sldLayoutMkLst>
        </pc:sldLayoutChg>
        <pc:sldLayoutChg chg="add">
          <pc:chgData name="Stevie Thornton" userId="S::sthornton@wgacademy.org.uk::08759db3-d510-4b8e-8ca1-881d1e50a986" providerId="AD" clId="Web-{A801F510-D325-10A1-131D-FAE624CB7A7B}" dt="2021-08-23T11:12:38.699" v="20"/>
          <pc:sldLayoutMkLst>
            <pc:docMk/>
            <pc:sldMasterMk cId="1939434712" sldId="2147483660"/>
            <pc:sldLayoutMk cId="2568504999" sldId="2147483669"/>
          </pc:sldLayoutMkLst>
        </pc:sldLayoutChg>
        <pc:sldLayoutChg chg="add">
          <pc:chgData name="Stevie Thornton" userId="S::sthornton@wgacademy.org.uk::08759db3-d510-4b8e-8ca1-881d1e50a986" providerId="AD" clId="Web-{A801F510-D325-10A1-131D-FAE624CB7A7B}" dt="2021-08-23T11:12:38.699" v="20"/>
          <pc:sldLayoutMkLst>
            <pc:docMk/>
            <pc:sldMasterMk cId="1939434712" sldId="2147483660"/>
            <pc:sldLayoutMk cId="3627659767" sldId="2147483670"/>
          </pc:sldLayoutMkLst>
        </pc:sldLayoutChg>
        <pc:sldLayoutChg chg="add">
          <pc:chgData name="Stevie Thornton" userId="S::sthornton@wgacademy.org.uk::08759db3-d510-4b8e-8ca1-881d1e50a986" providerId="AD" clId="Web-{A801F510-D325-10A1-131D-FAE624CB7A7B}" dt="2021-08-23T11:12:38.699" v="20"/>
          <pc:sldLayoutMkLst>
            <pc:docMk/>
            <pc:sldMasterMk cId="1939434712" sldId="2147483660"/>
            <pc:sldLayoutMk cId="1561043663" sldId="2147483671"/>
          </pc:sldLayoutMkLst>
        </pc:sldLayoutChg>
      </pc:sldMasterChg>
      <pc:sldMasterChg chg="add addSldLayout">
        <pc:chgData name="Stevie Thornton" userId="S::sthornton@wgacademy.org.uk::08759db3-d510-4b8e-8ca1-881d1e50a986" providerId="AD" clId="Web-{A801F510-D325-10A1-131D-FAE624CB7A7B}" dt="2021-08-23T11:13:27.653" v="24"/>
        <pc:sldMasterMkLst>
          <pc:docMk/>
          <pc:sldMasterMk cId="960416806" sldId="2147483672"/>
        </pc:sldMasterMkLst>
        <pc:sldLayoutChg chg="add">
          <pc:chgData name="Stevie Thornton" userId="S::sthornton@wgacademy.org.uk::08759db3-d510-4b8e-8ca1-881d1e50a986" providerId="AD" clId="Web-{A801F510-D325-10A1-131D-FAE624CB7A7B}" dt="2021-08-23T11:13:27.653" v="24"/>
          <pc:sldLayoutMkLst>
            <pc:docMk/>
            <pc:sldMasterMk cId="960416806" sldId="2147483672"/>
            <pc:sldLayoutMk cId="164093061" sldId="2147483673"/>
          </pc:sldLayoutMkLst>
        </pc:sldLayoutChg>
        <pc:sldLayoutChg chg="add">
          <pc:chgData name="Stevie Thornton" userId="S::sthornton@wgacademy.org.uk::08759db3-d510-4b8e-8ca1-881d1e50a986" providerId="AD" clId="Web-{A801F510-D325-10A1-131D-FAE624CB7A7B}" dt="2021-08-23T11:13:27.653" v="24"/>
          <pc:sldLayoutMkLst>
            <pc:docMk/>
            <pc:sldMasterMk cId="960416806" sldId="2147483672"/>
            <pc:sldLayoutMk cId="47014152" sldId="2147483674"/>
          </pc:sldLayoutMkLst>
        </pc:sldLayoutChg>
        <pc:sldLayoutChg chg="add">
          <pc:chgData name="Stevie Thornton" userId="S::sthornton@wgacademy.org.uk::08759db3-d510-4b8e-8ca1-881d1e50a986" providerId="AD" clId="Web-{A801F510-D325-10A1-131D-FAE624CB7A7B}" dt="2021-08-23T11:13:27.653" v="24"/>
          <pc:sldLayoutMkLst>
            <pc:docMk/>
            <pc:sldMasterMk cId="960416806" sldId="2147483672"/>
            <pc:sldLayoutMk cId="2138349075" sldId="2147483675"/>
          </pc:sldLayoutMkLst>
        </pc:sldLayoutChg>
        <pc:sldLayoutChg chg="add">
          <pc:chgData name="Stevie Thornton" userId="S::sthornton@wgacademy.org.uk::08759db3-d510-4b8e-8ca1-881d1e50a986" providerId="AD" clId="Web-{A801F510-D325-10A1-131D-FAE624CB7A7B}" dt="2021-08-23T11:13:27.653" v="24"/>
          <pc:sldLayoutMkLst>
            <pc:docMk/>
            <pc:sldMasterMk cId="960416806" sldId="2147483672"/>
            <pc:sldLayoutMk cId="558998060" sldId="2147483676"/>
          </pc:sldLayoutMkLst>
        </pc:sldLayoutChg>
        <pc:sldLayoutChg chg="add">
          <pc:chgData name="Stevie Thornton" userId="S::sthornton@wgacademy.org.uk::08759db3-d510-4b8e-8ca1-881d1e50a986" providerId="AD" clId="Web-{A801F510-D325-10A1-131D-FAE624CB7A7B}" dt="2021-08-23T11:13:27.653" v="24"/>
          <pc:sldLayoutMkLst>
            <pc:docMk/>
            <pc:sldMasterMk cId="960416806" sldId="2147483672"/>
            <pc:sldLayoutMk cId="1300899753" sldId="2147483677"/>
          </pc:sldLayoutMkLst>
        </pc:sldLayoutChg>
        <pc:sldLayoutChg chg="add">
          <pc:chgData name="Stevie Thornton" userId="S::sthornton@wgacademy.org.uk::08759db3-d510-4b8e-8ca1-881d1e50a986" providerId="AD" clId="Web-{A801F510-D325-10A1-131D-FAE624CB7A7B}" dt="2021-08-23T11:13:27.653" v="24"/>
          <pc:sldLayoutMkLst>
            <pc:docMk/>
            <pc:sldMasterMk cId="960416806" sldId="2147483672"/>
            <pc:sldLayoutMk cId="2757983071" sldId="2147483678"/>
          </pc:sldLayoutMkLst>
        </pc:sldLayoutChg>
        <pc:sldLayoutChg chg="add">
          <pc:chgData name="Stevie Thornton" userId="S::sthornton@wgacademy.org.uk::08759db3-d510-4b8e-8ca1-881d1e50a986" providerId="AD" clId="Web-{A801F510-D325-10A1-131D-FAE624CB7A7B}" dt="2021-08-23T11:13:27.653" v="24"/>
          <pc:sldLayoutMkLst>
            <pc:docMk/>
            <pc:sldMasterMk cId="960416806" sldId="2147483672"/>
            <pc:sldLayoutMk cId="3427843999" sldId="2147483679"/>
          </pc:sldLayoutMkLst>
        </pc:sldLayoutChg>
        <pc:sldLayoutChg chg="add">
          <pc:chgData name="Stevie Thornton" userId="S::sthornton@wgacademy.org.uk::08759db3-d510-4b8e-8ca1-881d1e50a986" providerId="AD" clId="Web-{A801F510-D325-10A1-131D-FAE624CB7A7B}" dt="2021-08-23T11:13:27.653" v="24"/>
          <pc:sldLayoutMkLst>
            <pc:docMk/>
            <pc:sldMasterMk cId="960416806" sldId="2147483672"/>
            <pc:sldLayoutMk cId="3044715861" sldId="2147483680"/>
          </pc:sldLayoutMkLst>
        </pc:sldLayoutChg>
        <pc:sldLayoutChg chg="add">
          <pc:chgData name="Stevie Thornton" userId="S::sthornton@wgacademy.org.uk::08759db3-d510-4b8e-8ca1-881d1e50a986" providerId="AD" clId="Web-{A801F510-D325-10A1-131D-FAE624CB7A7B}" dt="2021-08-23T11:13:27.653" v="24"/>
          <pc:sldLayoutMkLst>
            <pc:docMk/>
            <pc:sldMasterMk cId="960416806" sldId="2147483672"/>
            <pc:sldLayoutMk cId="4224374277" sldId="2147483681"/>
          </pc:sldLayoutMkLst>
        </pc:sldLayoutChg>
        <pc:sldLayoutChg chg="add">
          <pc:chgData name="Stevie Thornton" userId="S::sthornton@wgacademy.org.uk::08759db3-d510-4b8e-8ca1-881d1e50a986" providerId="AD" clId="Web-{A801F510-D325-10A1-131D-FAE624CB7A7B}" dt="2021-08-23T11:13:27.653" v="24"/>
          <pc:sldLayoutMkLst>
            <pc:docMk/>
            <pc:sldMasterMk cId="960416806" sldId="2147483672"/>
            <pc:sldLayoutMk cId="1535014322" sldId="2147483682"/>
          </pc:sldLayoutMkLst>
        </pc:sldLayoutChg>
        <pc:sldLayoutChg chg="add">
          <pc:chgData name="Stevie Thornton" userId="S::sthornton@wgacademy.org.uk::08759db3-d510-4b8e-8ca1-881d1e50a986" providerId="AD" clId="Web-{A801F510-D325-10A1-131D-FAE624CB7A7B}" dt="2021-08-23T11:13:27.653" v="24"/>
          <pc:sldLayoutMkLst>
            <pc:docMk/>
            <pc:sldMasterMk cId="960416806" sldId="2147483672"/>
            <pc:sldLayoutMk cId="69159168" sldId="2147483683"/>
          </pc:sldLayoutMkLst>
        </pc:sldLayoutChg>
      </pc:sldMasterChg>
      <pc:sldMasterChg chg="replId modSldLayout">
        <pc:chgData name="Stevie Thornton" userId="S::sthornton@wgacademy.org.uk::08759db3-d510-4b8e-8ca1-881d1e50a986" providerId="AD" clId="Web-{A801F510-D325-10A1-131D-FAE624CB7A7B}" dt="2021-08-23T11:11:34.135" v="15"/>
        <pc:sldMasterMkLst>
          <pc:docMk/>
          <pc:sldMasterMk cId="2460954070" sldId="2147483686"/>
        </pc:sldMasterMkLst>
        <pc:sldLayoutChg chg="replId">
          <pc:chgData name="Stevie Thornton" userId="S::sthornton@wgacademy.org.uk::08759db3-d510-4b8e-8ca1-881d1e50a986" providerId="AD" clId="Web-{A801F510-D325-10A1-131D-FAE624CB7A7B}" dt="2021-08-23T11:11:34.135" v="15"/>
          <pc:sldLayoutMkLst>
            <pc:docMk/>
            <pc:sldMasterMk cId="2460954070" sldId="2147483686"/>
            <pc:sldLayoutMk cId="2385387890" sldId="2147483687"/>
          </pc:sldLayoutMkLst>
        </pc:sldLayoutChg>
        <pc:sldLayoutChg chg="replId">
          <pc:chgData name="Stevie Thornton" userId="S::sthornton@wgacademy.org.uk::08759db3-d510-4b8e-8ca1-881d1e50a986" providerId="AD" clId="Web-{A801F510-D325-10A1-131D-FAE624CB7A7B}" dt="2021-08-23T11:11:34.135" v="15"/>
          <pc:sldLayoutMkLst>
            <pc:docMk/>
            <pc:sldMasterMk cId="2460954070" sldId="2147483686"/>
            <pc:sldLayoutMk cId="949138452" sldId="2147483688"/>
          </pc:sldLayoutMkLst>
        </pc:sldLayoutChg>
        <pc:sldLayoutChg chg="replId">
          <pc:chgData name="Stevie Thornton" userId="S::sthornton@wgacademy.org.uk::08759db3-d510-4b8e-8ca1-881d1e50a986" providerId="AD" clId="Web-{A801F510-D325-10A1-131D-FAE624CB7A7B}" dt="2021-08-23T11:11:34.135" v="15"/>
          <pc:sldLayoutMkLst>
            <pc:docMk/>
            <pc:sldMasterMk cId="2460954070" sldId="2147483686"/>
            <pc:sldLayoutMk cId="2591524520" sldId="2147483689"/>
          </pc:sldLayoutMkLst>
        </pc:sldLayoutChg>
        <pc:sldLayoutChg chg="replId">
          <pc:chgData name="Stevie Thornton" userId="S::sthornton@wgacademy.org.uk::08759db3-d510-4b8e-8ca1-881d1e50a986" providerId="AD" clId="Web-{A801F510-D325-10A1-131D-FAE624CB7A7B}" dt="2021-08-23T11:11:34.135" v="15"/>
          <pc:sldLayoutMkLst>
            <pc:docMk/>
            <pc:sldMasterMk cId="2460954070" sldId="2147483686"/>
            <pc:sldLayoutMk cId="1203092039" sldId="2147483690"/>
          </pc:sldLayoutMkLst>
        </pc:sldLayoutChg>
        <pc:sldLayoutChg chg="replId">
          <pc:chgData name="Stevie Thornton" userId="S::sthornton@wgacademy.org.uk::08759db3-d510-4b8e-8ca1-881d1e50a986" providerId="AD" clId="Web-{A801F510-D325-10A1-131D-FAE624CB7A7B}" dt="2021-08-23T11:11:34.135" v="15"/>
          <pc:sldLayoutMkLst>
            <pc:docMk/>
            <pc:sldMasterMk cId="2460954070" sldId="2147483686"/>
            <pc:sldLayoutMk cId="3733172339" sldId="2147483691"/>
          </pc:sldLayoutMkLst>
        </pc:sldLayoutChg>
        <pc:sldLayoutChg chg="replId">
          <pc:chgData name="Stevie Thornton" userId="S::sthornton@wgacademy.org.uk::08759db3-d510-4b8e-8ca1-881d1e50a986" providerId="AD" clId="Web-{A801F510-D325-10A1-131D-FAE624CB7A7B}" dt="2021-08-23T11:11:34.135" v="15"/>
          <pc:sldLayoutMkLst>
            <pc:docMk/>
            <pc:sldMasterMk cId="2460954070" sldId="2147483686"/>
            <pc:sldLayoutMk cId="3210312558" sldId="2147483692"/>
          </pc:sldLayoutMkLst>
        </pc:sldLayoutChg>
        <pc:sldLayoutChg chg="replId">
          <pc:chgData name="Stevie Thornton" userId="S::sthornton@wgacademy.org.uk::08759db3-d510-4b8e-8ca1-881d1e50a986" providerId="AD" clId="Web-{A801F510-D325-10A1-131D-FAE624CB7A7B}" dt="2021-08-23T11:11:34.135" v="15"/>
          <pc:sldLayoutMkLst>
            <pc:docMk/>
            <pc:sldMasterMk cId="2460954070" sldId="2147483686"/>
            <pc:sldLayoutMk cId="3146388984" sldId="2147483693"/>
          </pc:sldLayoutMkLst>
        </pc:sldLayoutChg>
        <pc:sldLayoutChg chg="replId">
          <pc:chgData name="Stevie Thornton" userId="S::sthornton@wgacademy.org.uk::08759db3-d510-4b8e-8ca1-881d1e50a986" providerId="AD" clId="Web-{A801F510-D325-10A1-131D-FAE624CB7A7B}" dt="2021-08-23T11:11:34.135" v="15"/>
          <pc:sldLayoutMkLst>
            <pc:docMk/>
            <pc:sldMasterMk cId="2460954070" sldId="2147483686"/>
            <pc:sldLayoutMk cId="3171841454" sldId="2147483694"/>
          </pc:sldLayoutMkLst>
        </pc:sldLayoutChg>
        <pc:sldLayoutChg chg="replId">
          <pc:chgData name="Stevie Thornton" userId="S::sthornton@wgacademy.org.uk::08759db3-d510-4b8e-8ca1-881d1e50a986" providerId="AD" clId="Web-{A801F510-D325-10A1-131D-FAE624CB7A7B}" dt="2021-08-23T11:11:34.135" v="15"/>
          <pc:sldLayoutMkLst>
            <pc:docMk/>
            <pc:sldMasterMk cId="2460954070" sldId="2147483686"/>
            <pc:sldLayoutMk cId="1718958274" sldId="2147483695"/>
          </pc:sldLayoutMkLst>
        </pc:sldLayoutChg>
        <pc:sldLayoutChg chg="replId">
          <pc:chgData name="Stevie Thornton" userId="S::sthornton@wgacademy.org.uk::08759db3-d510-4b8e-8ca1-881d1e50a986" providerId="AD" clId="Web-{A801F510-D325-10A1-131D-FAE624CB7A7B}" dt="2021-08-23T11:11:34.135" v="15"/>
          <pc:sldLayoutMkLst>
            <pc:docMk/>
            <pc:sldMasterMk cId="2460954070" sldId="2147483686"/>
            <pc:sldLayoutMk cId="2202905451" sldId="2147483696"/>
          </pc:sldLayoutMkLst>
        </pc:sldLayoutChg>
        <pc:sldLayoutChg chg="replId">
          <pc:chgData name="Stevie Thornton" userId="S::sthornton@wgacademy.org.uk::08759db3-d510-4b8e-8ca1-881d1e50a986" providerId="AD" clId="Web-{A801F510-D325-10A1-131D-FAE624CB7A7B}" dt="2021-08-23T11:11:34.135" v="15"/>
          <pc:sldLayoutMkLst>
            <pc:docMk/>
            <pc:sldMasterMk cId="2460954070" sldId="2147483686"/>
            <pc:sldLayoutMk cId="3479445657" sldId="2147483697"/>
          </pc:sldLayoutMkLst>
        </pc:sldLayoutChg>
      </pc:sldMasterChg>
      <pc:sldMasterChg chg="add replId addSldLayout modSldLayout">
        <pc:chgData name="Stevie Thornton" userId="S::sthornton@wgacademy.org.uk::08759db3-d510-4b8e-8ca1-881d1e50a986" providerId="AD" clId="Web-{A801F510-D325-10A1-131D-FAE624CB7A7B}" dt="2021-08-23T11:12:15.495" v="18"/>
        <pc:sldMasterMkLst>
          <pc:docMk/>
          <pc:sldMasterMk cId="3679379367" sldId="2147483699"/>
        </pc:sldMasterMkLst>
        <pc:sldLayoutChg chg="add replId">
          <pc:chgData name="Stevie Thornton" userId="S::sthornton@wgacademy.org.uk::08759db3-d510-4b8e-8ca1-881d1e50a986" providerId="AD" clId="Web-{A801F510-D325-10A1-131D-FAE624CB7A7B}" dt="2021-08-23T11:12:15.495" v="18"/>
          <pc:sldLayoutMkLst>
            <pc:docMk/>
            <pc:sldMasterMk cId="3679379367" sldId="2147483699"/>
            <pc:sldLayoutMk cId="3967251879" sldId="2147483700"/>
          </pc:sldLayoutMkLst>
        </pc:sldLayoutChg>
        <pc:sldLayoutChg chg="add replId">
          <pc:chgData name="Stevie Thornton" userId="S::sthornton@wgacademy.org.uk::08759db3-d510-4b8e-8ca1-881d1e50a986" providerId="AD" clId="Web-{A801F510-D325-10A1-131D-FAE624CB7A7B}" dt="2021-08-23T11:12:15.495" v="18"/>
          <pc:sldLayoutMkLst>
            <pc:docMk/>
            <pc:sldMasterMk cId="3679379367" sldId="2147483699"/>
            <pc:sldLayoutMk cId="3465813435" sldId="2147483701"/>
          </pc:sldLayoutMkLst>
        </pc:sldLayoutChg>
        <pc:sldLayoutChg chg="add replId">
          <pc:chgData name="Stevie Thornton" userId="S::sthornton@wgacademy.org.uk::08759db3-d510-4b8e-8ca1-881d1e50a986" providerId="AD" clId="Web-{A801F510-D325-10A1-131D-FAE624CB7A7B}" dt="2021-08-23T11:12:15.495" v="18"/>
          <pc:sldLayoutMkLst>
            <pc:docMk/>
            <pc:sldMasterMk cId="3679379367" sldId="2147483699"/>
            <pc:sldLayoutMk cId="3009615388" sldId="2147483702"/>
          </pc:sldLayoutMkLst>
        </pc:sldLayoutChg>
        <pc:sldLayoutChg chg="add replId">
          <pc:chgData name="Stevie Thornton" userId="S::sthornton@wgacademy.org.uk::08759db3-d510-4b8e-8ca1-881d1e50a986" providerId="AD" clId="Web-{A801F510-D325-10A1-131D-FAE624CB7A7B}" dt="2021-08-23T11:12:15.495" v="18"/>
          <pc:sldLayoutMkLst>
            <pc:docMk/>
            <pc:sldMasterMk cId="3679379367" sldId="2147483699"/>
            <pc:sldLayoutMk cId="4247404367" sldId="2147483703"/>
          </pc:sldLayoutMkLst>
        </pc:sldLayoutChg>
        <pc:sldLayoutChg chg="add replId">
          <pc:chgData name="Stevie Thornton" userId="S::sthornton@wgacademy.org.uk::08759db3-d510-4b8e-8ca1-881d1e50a986" providerId="AD" clId="Web-{A801F510-D325-10A1-131D-FAE624CB7A7B}" dt="2021-08-23T11:12:15.495" v="18"/>
          <pc:sldLayoutMkLst>
            <pc:docMk/>
            <pc:sldMasterMk cId="3679379367" sldId="2147483699"/>
            <pc:sldLayoutMk cId="3493559774" sldId="2147483704"/>
          </pc:sldLayoutMkLst>
        </pc:sldLayoutChg>
        <pc:sldLayoutChg chg="add replId">
          <pc:chgData name="Stevie Thornton" userId="S::sthornton@wgacademy.org.uk::08759db3-d510-4b8e-8ca1-881d1e50a986" providerId="AD" clId="Web-{A801F510-D325-10A1-131D-FAE624CB7A7B}" dt="2021-08-23T11:12:15.495" v="18"/>
          <pc:sldLayoutMkLst>
            <pc:docMk/>
            <pc:sldMasterMk cId="3679379367" sldId="2147483699"/>
            <pc:sldLayoutMk cId="3959277735" sldId="2147483705"/>
          </pc:sldLayoutMkLst>
        </pc:sldLayoutChg>
        <pc:sldLayoutChg chg="add replId">
          <pc:chgData name="Stevie Thornton" userId="S::sthornton@wgacademy.org.uk::08759db3-d510-4b8e-8ca1-881d1e50a986" providerId="AD" clId="Web-{A801F510-D325-10A1-131D-FAE624CB7A7B}" dt="2021-08-23T11:12:15.495" v="18"/>
          <pc:sldLayoutMkLst>
            <pc:docMk/>
            <pc:sldMasterMk cId="3679379367" sldId="2147483699"/>
            <pc:sldLayoutMk cId="1328567515" sldId="2147483706"/>
          </pc:sldLayoutMkLst>
        </pc:sldLayoutChg>
        <pc:sldLayoutChg chg="add replId">
          <pc:chgData name="Stevie Thornton" userId="S::sthornton@wgacademy.org.uk::08759db3-d510-4b8e-8ca1-881d1e50a986" providerId="AD" clId="Web-{A801F510-D325-10A1-131D-FAE624CB7A7B}" dt="2021-08-23T11:12:15.495" v="18"/>
          <pc:sldLayoutMkLst>
            <pc:docMk/>
            <pc:sldMasterMk cId="3679379367" sldId="2147483699"/>
            <pc:sldLayoutMk cId="414736713" sldId="2147483707"/>
          </pc:sldLayoutMkLst>
        </pc:sldLayoutChg>
        <pc:sldLayoutChg chg="add replId">
          <pc:chgData name="Stevie Thornton" userId="S::sthornton@wgacademy.org.uk::08759db3-d510-4b8e-8ca1-881d1e50a986" providerId="AD" clId="Web-{A801F510-D325-10A1-131D-FAE624CB7A7B}" dt="2021-08-23T11:12:15.495" v="18"/>
          <pc:sldLayoutMkLst>
            <pc:docMk/>
            <pc:sldMasterMk cId="3679379367" sldId="2147483699"/>
            <pc:sldLayoutMk cId="2331677572" sldId="2147483708"/>
          </pc:sldLayoutMkLst>
        </pc:sldLayoutChg>
        <pc:sldLayoutChg chg="add replId">
          <pc:chgData name="Stevie Thornton" userId="S::sthornton@wgacademy.org.uk::08759db3-d510-4b8e-8ca1-881d1e50a986" providerId="AD" clId="Web-{A801F510-D325-10A1-131D-FAE624CB7A7B}" dt="2021-08-23T11:12:15.495" v="18"/>
          <pc:sldLayoutMkLst>
            <pc:docMk/>
            <pc:sldMasterMk cId="3679379367" sldId="2147483699"/>
            <pc:sldLayoutMk cId="1483938251" sldId="2147483709"/>
          </pc:sldLayoutMkLst>
        </pc:sldLayoutChg>
        <pc:sldLayoutChg chg="add replId">
          <pc:chgData name="Stevie Thornton" userId="S::sthornton@wgacademy.org.uk::08759db3-d510-4b8e-8ca1-881d1e50a986" providerId="AD" clId="Web-{A801F510-D325-10A1-131D-FAE624CB7A7B}" dt="2021-08-23T11:12:15.495" v="18"/>
          <pc:sldLayoutMkLst>
            <pc:docMk/>
            <pc:sldMasterMk cId="3679379367" sldId="2147483699"/>
            <pc:sldLayoutMk cId="1672245045" sldId="2147483710"/>
          </pc:sldLayoutMkLst>
        </pc:sldLayoutChg>
      </pc:sldMasterChg>
      <pc:sldMasterChg chg="add replId addSldLayout modSldLayout">
        <pc:chgData name="Stevie Thornton" userId="S::sthornton@wgacademy.org.uk::08759db3-d510-4b8e-8ca1-881d1e50a986" providerId="AD" clId="Web-{A801F510-D325-10A1-131D-FAE624CB7A7B}" dt="2021-08-23T11:12:26.792" v="19"/>
        <pc:sldMasterMkLst>
          <pc:docMk/>
          <pc:sldMasterMk cId="4252911055" sldId="2147483711"/>
        </pc:sldMasterMkLst>
        <pc:sldLayoutChg chg="add replId">
          <pc:chgData name="Stevie Thornton" userId="S::sthornton@wgacademy.org.uk::08759db3-d510-4b8e-8ca1-881d1e50a986" providerId="AD" clId="Web-{A801F510-D325-10A1-131D-FAE624CB7A7B}" dt="2021-08-23T11:12:26.792" v="19"/>
          <pc:sldLayoutMkLst>
            <pc:docMk/>
            <pc:sldMasterMk cId="4252911055" sldId="2147483711"/>
            <pc:sldLayoutMk cId="1947443748" sldId="2147483712"/>
          </pc:sldLayoutMkLst>
        </pc:sldLayoutChg>
        <pc:sldLayoutChg chg="add replId">
          <pc:chgData name="Stevie Thornton" userId="S::sthornton@wgacademy.org.uk::08759db3-d510-4b8e-8ca1-881d1e50a986" providerId="AD" clId="Web-{A801F510-D325-10A1-131D-FAE624CB7A7B}" dt="2021-08-23T11:12:26.792" v="19"/>
          <pc:sldLayoutMkLst>
            <pc:docMk/>
            <pc:sldMasterMk cId="4252911055" sldId="2147483711"/>
            <pc:sldLayoutMk cId="3160567245" sldId="2147483713"/>
          </pc:sldLayoutMkLst>
        </pc:sldLayoutChg>
        <pc:sldLayoutChg chg="add replId">
          <pc:chgData name="Stevie Thornton" userId="S::sthornton@wgacademy.org.uk::08759db3-d510-4b8e-8ca1-881d1e50a986" providerId="AD" clId="Web-{A801F510-D325-10A1-131D-FAE624CB7A7B}" dt="2021-08-23T11:12:26.792" v="19"/>
          <pc:sldLayoutMkLst>
            <pc:docMk/>
            <pc:sldMasterMk cId="4252911055" sldId="2147483711"/>
            <pc:sldLayoutMk cId="3373703522" sldId="2147483714"/>
          </pc:sldLayoutMkLst>
        </pc:sldLayoutChg>
        <pc:sldLayoutChg chg="add replId">
          <pc:chgData name="Stevie Thornton" userId="S::sthornton@wgacademy.org.uk::08759db3-d510-4b8e-8ca1-881d1e50a986" providerId="AD" clId="Web-{A801F510-D325-10A1-131D-FAE624CB7A7B}" dt="2021-08-23T11:12:26.792" v="19"/>
          <pc:sldLayoutMkLst>
            <pc:docMk/>
            <pc:sldMasterMk cId="4252911055" sldId="2147483711"/>
            <pc:sldLayoutMk cId="1213197190" sldId="2147483715"/>
          </pc:sldLayoutMkLst>
        </pc:sldLayoutChg>
        <pc:sldLayoutChg chg="add replId">
          <pc:chgData name="Stevie Thornton" userId="S::sthornton@wgacademy.org.uk::08759db3-d510-4b8e-8ca1-881d1e50a986" providerId="AD" clId="Web-{A801F510-D325-10A1-131D-FAE624CB7A7B}" dt="2021-08-23T11:12:26.792" v="19"/>
          <pc:sldLayoutMkLst>
            <pc:docMk/>
            <pc:sldMasterMk cId="4252911055" sldId="2147483711"/>
            <pc:sldLayoutMk cId="1171565704" sldId="2147483716"/>
          </pc:sldLayoutMkLst>
        </pc:sldLayoutChg>
        <pc:sldLayoutChg chg="add replId">
          <pc:chgData name="Stevie Thornton" userId="S::sthornton@wgacademy.org.uk::08759db3-d510-4b8e-8ca1-881d1e50a986" providerId="AD" clId="Web-{A801F510-D325-10A1-131D-FAE624CB7A7B}" dt="2021-08-23T11:12:26.792" v="19"/>
          <pc:sldLayoutMkLst>
            <pc:docMk/>
            <pc:sldMasterMk cId="4252911055" sldId="2147483711"/>
            <pc:sldLayoutMk cId="4208249120" sldId="2147483717"/>
          </pc:sldLayoutMkLst>
        </pc:sldLayoutChg>
        <pc:sldLayoutChg chg="add replId">
          <pc:chgData name="Stevie Thornton" userId="S::sthornton@wgacademy.org.uk::08759db3-d510-4b8e-8ca1-881d1e50a986" providerId="AD" clId="Web-{A801F510-D325-10A1-131D-FAE624CB7A7B}" dt="2021-08-23T11:12:26.792" v="19"/>
          <pc:sldLayoutMkLst>
            <pc:docMk/>
            <pc:sldMasterMk cId="4252911055" sldId="2147483711"/>
            <pc:sldLayoutMk cId="2206929508" sldId="2147483718"/>
          </pc:sldLayoutMkLst>
        </pc:sldLayoutChg>
        <pc:sldLayoutChg chg="add replId">
          <pc:chgData name="Stevie Thornton" userId="S::sthornton@wgacademy.org.uk::08759db3-d510-4b8e-8ca1-881d1e50a986" providerId="AD" clId="Web-{A801F510-D325-10A1-131D-FAE624CB7A7B}" dt="2021-08-23T11:12:26.792" v="19"/>
          <pc:sldLayoutMkLst>
            <pc:docMk/>
            <pc:sldMasterMk cId="4252911055" sldId="2147483711"/>
            <pc:sldLayoutMk cId="3130985971" sldId="2147483719"/>
          </pc:sldLayoutMkLst>
        </pc:sldLayoutChg>
        <pc:sldLayoutChg chg="add replId">
          <pc:chgData name="Stevie Thornton" userId="S::sthornton@wgacademy.org.uk::08759db3-d510-4b8e-8ca1-881d1e50a986" providerId="AD" clId="Web-{A801F510-D325-10A1-131D-FAE624CB7A7B}" dt="2021-08-23T11:12:26.792" v="19"/>
          <pc:sldLayoutMkLst>
            <pc:docMk/>
            <pc:sldMasterMk cId="4252911055" sldId="2147483711"/>
            <pc:sldLayoutMk cId="2664424932" sldId="2147483720"/>
          </pc:sldLayoutMkLst>
        </pc:sldLayoutChg>
        <pc:sldLayoutChg chg="add replId">
          <pc:chgData name="Stevie Thornton" userId="S::sthornton@wgacademy.org.uk::08759db3-d510-4b8e-8ca1-881d1e50a986" providerId="AD" clId="Web-{A801F510-D325-10A1-131D-FAE624CB7A7B}" dt="2021-08-23T11:12:26.792" v="19"/>
          <pc:sldLayoutMkLst>
            <pc:docMk/>
            <pc:sldMasterMk cId="4252911055" sldId="2147483711"/>
            <pc:sldLayoutMk cId="1970079337" sldId="2147483721"/>
          </pc:sldLayoutMkLst>
        </pc:sldLayoutChg>
        <pc:sldLayoutChg chg="add replId">
          <pc:chgData name="Stevie Thornton" userId="S::sthornton@wgacademy.org.uk::08759db3-d510-4b8e-8ca1-881d1e50a986" providerId="AD" clId="Web-{A801F510-D325-10A1-131D-FAE624CB7A7B}" dt="2021-08-23T11:12:26.792" v="19"/>
          <pc:sldLayoutMkLst>
            <pc:docMk/>
            <pc:sldMasterMk cId="4252911055" sldId="2147483711"/>
            <pc:sldLayoutMk cId="1549906837" sldId="2147483722"/>
          </pc:sldLayoutMkLst>
        </pc:sldLayoutChg>
      </pc:sldMasterChg>
      <pc:sldMasterChg chg="add replId addSldLayout modSldLayout">
        <pc:chgData name="Stevie Thornton" userId="S::sthornton@wgacademy.org.uk::08759db3-d510-4b8e-8ca1-881d1e50a986" providerId="AD" clId="Web-{A801F510-D325-10A1-131D-FAE624CB7A7B}" dt="2021-08-23T11:13:27.653" v="24"/>
        <pc:sldMasterMkLst>
          <pc:docMk/>
          <pc:sldMasterMk cId="3349356514" sldId="2147483723"/>
        </pc:sldMasterMkLst>
        <pc:sldLayoutChg chg="add replId">
          <pc:chgData name="Stevie Thornton" userId="S::sthornton@wgacademy.org.uk::08759db3-d510-4b8e-8ca1-881d1e50a986" providerId="AD" clId="Web-{A801F510-D325-10A1-131D-FAE624CB7A7B}" dt="2021-08-23T11:12:38.699" v="20"/>
          <pc:sldLayoutMkLst>
            <pc:docMk/>
            <pc:sldMasterMk cId="3349356514" sldId="2147483723"/>
            <pc:sldLayoutMk cId="1121129246" sldId="2147483724"/>
          </pc:sldLayoutMkLst>
        </pc:sldLayoutChg>
        <pc:sldLayoutChg chg="add replId">
          <pc:chgData name="Stevie Thornton" userId="S::sthornton@wgacademy.org.uk::08759db3-d510-4b8e-8ca1-881d1e50a986" providerId="AD" clId="Web-{A801F510-D325-10A1-131D-FAE624CB7A7B}" dt="2021-08-23T11:12:38.699" v="20"/>
          <pc:sldLayoutMkLst>
            <pc:docMk/>
            <pc:sldMasterMk cId="3349356514" sldId="2147483723"/>
            <pc:sldLayoutMk cId="2600820373" sldId="2147483725"/>
          </pc:sldLayoutMkLst>
        </pc:sldLayoutChg>
        <pc:sldLayoutChg chg="add replId">
          <pc:chgData name="Stevie Thornton" userId="S::sthornton@wgacademy.org.uk::08759db3-d510-4b8e-8ca1-881d1e50a986" providerId="AD" clId="Web-{A801F510-D325-10A1-131D-FAE624CB7A7B}" dt="2021-08-23T11:12:38.699" v="20"/>
          <pc:sldLayoutMkLst>
            <pc:docMk/>
            <pc:sldMasterMk cId="3349356514" sldId="2147483723"/>
            <pc:sldLayoutMk cId="668879986" sldId="2147483726"/>
          </pc:sldLayoutMkLst>
        </pc:sldLayoutChg>
        <pc:sldLayoutChg chg="add replId">
          <pc:chgData name="Stevie Thornton" userId="S::sthornton@wgacademy.org.uk::08759db3-d510-4b8e-8ca1-881d1e50a986" providerId="AD" clId="Web-{A801F510-D325-10A1-131D-FAE624CB7A7B}" dt="2021-08-23T11:12:38.699" v="20"/>
          <pc:sldLayoutMkLst>
            <pc:docMk/>
            <pc:sldMasterMk cId="3349356514" sldId="2147483723"/>
            <pc:sldLayoutMk cId="3093366100" sldId="2147483727"/>
          </pc:sldLayoutMkLst>
        </pc:sldLayoutChg>
        <pc:sldLayoutChg chg="add replId">
          <pc:chgData name="Stevie Thornton" userId="S::sthornton@wgacademy.org.uk::08759db3-d510-4b8e-8ca1-881d1e50a986" providerId="AD" clId="Web-{A801F510-D325-10A1-131D-FAE624CB7A7B}" dt="2021-08-23T11:12:38.699" v="20"/>
          <pc:sldLayoutMkLst>
            <pc:docMk/>
            <pc:sldMasterMk cId="3349356514" sldId="2147483723"/>
            <pc:sldLayoutMk cId="3251696210" sldId="2147483728"/>
          </pc:sldLayoutMkLst>
        </pc:sldLayoutChg>
        <pc:sldLayoutChg chg="add replId">
          <pc:chgData name="Stevie Thornton" userId="S::sthornton@wgacademy.org.uk::08759db3-d510-4b8e-8ca1-881d1e50a986" providerId="AD" clId="Web-{A801F510-D325-10A1-131D-FAE624CB7A7B}" dt="2021-08-23T11:12:38.699" v="20"/>
          <pc:sldLayoutMkLst>
            <pc:docMk/>
            <pc:sldMasterMk cId="3349356514" sldId="2147483723"/>
            <pc:sldLayoutMk cId="3312577438" sldId="2147483729"/>
          </pc:sldLayoutMkLst>
        </pc:sldLayoutChg>
        <pc:sldLayoutChg chg="add replId">
          <pc:chgData name="Stevie Thornton" userId="S::sthornton@wgacademy.org.uk::08759db3-d510-4b8e-8ca1-881d1e50a986" providerId="AD" clId="Web-{A801F510-D325-10A1-131D-FAE624CB7A7B}" dt="2021-08-23T11:12:38.699" v="20"/>
          <pc:sldLayoutMkLst>
            <pc:docMk/>
            <pc:sldMasterMk cId="3349356514" sldId="2147483723"/>
            <pc:sldLayoutMk cId="719673321" sldId="2147483730"/>
          </pc:sldLayoutMkLst>
        </pc:sldLayoutChg>
        <pc:sldLayoutChg chg="add replId">
          <pc:chgData name="Stevie Thornton" userId="S::sthornton@wgacademy.org.uk::08759db3-d510-4b8e-8ca1-881d1e50a986" providerId="AD" clId="Web-{A801F510-D325-10A1-131D-FAE624CB7A7B}" dt="2021-08-23T11:12:38.699" v="20"/>
          <pc:sldLayoutMkLst>
            <pc:docMk/>
            <pc:sldMasterMk cId="3349356514" sldId="2147483723"/>
            <pc:sldLayoutMk cId="1974956613" sldId="2147483731"/>
          </pc:sldLayoutMkLst>
        </pc:sldLayoutChg>
        <pc:sldLayoutChg chg="add replId">
          <pc:chgData name="Stevie Thornton" userId="S::sthornton@wgacademy.org.uk::08759db3-d510-4b8e-8ca1-881d1e50a986" providerId="AD" clId="Web-{A801F510-D325-10A1-131D-FAE624CB7A7B}" dt="2021-08-23T11:12:38.699" v="20"/>
          <pc:sldLayoutMkLst>
            <pc:docMk/>
            <pc:sldMasterMk cId="3349356514" sldId="2147483723"/>
            <pc:sldLayoutMk cId="1061655980" sldId="2147483732"/>
          </pc:sldLayoutMkLst>
        </pc:sldLayoutChg>
        <pc:sldLayoutChg chg="add replId">
          <pc:chgData name="Stevie Thornton" userId="S::sthornton@wgacademy.org.uk::08759db3-d510-4b8e-8ca1-881d1e50a986" providerId="AD" clId="Web-{A801F510-D325-10A1-131D-FAE624CB7A7B}" dt="2021-08-23T11:12:38.699" v="20"/>
          <pc:sldLayoutMkLst>
            <pc:docMk/>
            <pc:sldMasterMk cId="3349356514" sldId="2147483723"/>
            <pc:sldLayoutMk cId="2370145394" sldId="2147483733"/>
          </pc:sldLayoutMkLst>
        </pc:sldLayoutChg>
        <pc:sldLayoutChg chg="add replId">
          <pc:chgData name="Stevie Thornton" userId="S::sthornton@wgacademy.org.uk::08759db3-d510-4b8e-8ca1-881d1e50a986" providerId="AD" clId="Web-{A801F510-D325-10A1-131D-FAE624CB7A7B}" dt="2021-08-23T11:12:38.699" v="20"/>
          <pc:sldLayoutMkLst>
            <pc:docMk/>
            <pc:sldMasterMk cId="3349356514" sldId="2147483723"/>
            <pc:sldLayoutMk cId="471873863" sldId="2147483734"/>
          </pc:sldLayoutMkLst>
        </pc:sldLayoutChg>
        <pc:sldLayoutChg chg="add replId">
          <pc:chgData name="Stevie Thornton" userId="S::sthornton@wgacademy.org.uk::08759db3-d510-4b8e-8ca1-881d1e50a986" providerId="AD" clId="Web-{A801F510-D325-10A1-131D-FAE624CB7A7B}" dt="2021-08-23T11:13:27.653" v="24"/>
          <pc:sldLayoutMkLst>
            <pc:docMk/>
            <pc:sldMasterMk cId="3349356514" sldId="2147483723"/>
            <pc:sldLayoutMk cId="4061445527" sldId="2147483752"/>
          </pc:sldLayoutMkLst>
        </pc:sldLayoutChg>
        <pc:sldLayoutChg chg="add replId">
          <pc:chgData name="Stevie Thornton" userId="S::sthornton@wgacademy.org.uk::08759db3-d510-4b8e-8ca1-881d1e50a986" providerId="AD" clId="Web-{A801F510-D325-10A1-131D-FAE624CB7A7B}" dt="2021-08-23T11:13:27.653" v="24"/>
          <pc:sldLayoutMkLst>
            <pc:docMk/>
            <pc:sldMasterMk cId="3349356514" sldId="2147483723"/>
            <pc:sldLayoutMk cId="2151526605" sldId="2147483753"/>
          </pc:sldLayoutMkLst>
        </pc:sldLayoutChg>
        <pc:sldLayoutChg chg="add replId">
          <pc:chgData name="Stevie Thornton" userId="S::sthornton@wgacademy.org.uk::08759db3-d510-4b8e-8ca1-881d1e50a986" providerId="AD" clId="Web-{A801F510-D325-10A1-131D-FAE624CB7A7B}" dt="2021-08-23T11:13:27.653" v="24"/>
          <pc:sldLayoutMkLst>
            <pc:docMk/>
            <pc:sldMasterMk cId="3349356514" sldId="2147483723"/>
            <pc:sldLayoutMk cId="1763678745" sldId="2147483754"/>
          </pc:sldLayoutMkLst>
        </pc:sldLayoutChg>
        <pc:sldLayoutChg chg="add replId">
          <pc:chgData name="Stevie Thornton" userId="S::sthornton@wgacademy.org.uk::08759db3-d510-4b8e-8ca1-881d1e50a986" providerId="AD" clId="Web-{A801F510-D325-10A1-131D-FAE624CB7A7B}" dt="2021-08-23T11:13:27.653" v="24"/>
          <pc:sldLayoutMkLst>
            <pc:docMk/>
            <pc:sldMasterMk cId="3349356514" sldId="2147483723"/>
            <pc:sldLayoutMk cId="4127114980" sldId="2147483755"/>
          </pc:sldLayoutMkLst>
        </pc:sldLayoutChg>
        <pc:sldLayoutChg chg="add replId">
          <pc:chgData name="Stevie Thornton" userId="S::sthornton@wgacademy.org.uk::08759db3-d510-4b8e-8ca1-881d1e50a986" providerId="AD" clId="Web-{A801F510-D325-10A1-131D-FAE624CB7A7B}" dt="2021-08-23T11:13:27.653" v="24"/>
          <pc:sldLayoutMkLst>
            <pc:docMk/>
            <pc:sldMasterMk cId="3349356514" sldId="2147483723"/>
            <pc:sldLayoutMk cId="2637833179" sldId="2147483756"/>
          </pc:sldLayoutMkLst>
        </pc:sldLayoutChg>
        <pc:sldLayoutChg chg="add replId">
          <pc:chgData name="Stevie Thornton" userId="S::sthornton@wgacademy.org.uk::08759db3-d510-4b8e-8ca1-881d1e50a986" providerId="AD" clId="Web-{A801F510-D325-10A1-131D-FAE624CB7A7B}" dt="2021-08-23T11:13:27.653" v="24"/>
          <pc:sldLayoutMkLst>
            <pc:docMk/>
            <pc:sldMasterMk cId="3349356514" sldId="2147483723"/>
            <pc:sldLayoutMk cId="3886778627" sldId="2147483757"/>
          </pc:sldLayoutMkLst>
        </pc:sldLayoutChg>
      </pc:sldMasterChg>
      <pc:sldMasterChg chg="add replId addSldLayout modSldLayout">
        <pc:chgData name="Stevie Thornton" userId="S::sthornton@wgacademy.org.uk::08759db3-d510-4b8e-8ca1-881d1e50a986" providerId="AD" clId="Web-{A801F510-D325-10A1-131D-FAE624CB7A7B}" dt="2021-08-23T11:12:50.074" v="21"/>
        <pc:sldMasterMkLst>
          <pc:docMk/>
          <pc:sldMasterMk cId="568038699" sldId="2147483735"/>
        </pc:sldMasterMkLst>
        <pc:sldLayoutChg chg="add replId">
          <pc:chgData name="Stevie Thornton" userId="S::sthornton@wgacademy.org.uk::08759db3-d510-4b8e-8ca1-881d1e50a986" providerId="AD" clId="Web-{A801F510-D325-10A1-131D-FAE624CB7A7B}" dt="2021-08-23T11:12:50.074" v="21"/>
          <pc:sldLayoutMkLst>
            <pc:docMk/>
            <pc:sldMasterMk cId="568038699" sldId="2147483735"/>
            <pc:sldLayoutMk cId="2157499400" sldId="2147483736"/>
          </pc:sldLayoutMkLst>
        </pc:sldLayoutChg>
        <pc:sldLayoutChg chg="add replId">
          <pc:chgData name="Stevie Thornton" userId="S::sthornton@wgacademy.org.uk::08759db3-d510-4b8e-8ca1-881d1e50a986" providerId="AD" clId="Web-{A801F510-D325-10A1-131D-FAE624CB7A7B}" dt="2021-08-23T11:12:50.074" v="21"/>
          <pc:sldLayoutMkLst>
            <pc:docMk/>
            <pc:sldMasterMk cId="568038699" sldId="2147483735"/>
            <pc:sldLayoutMk cId="1071792694" sldId="2147483737"/>
          </pc:sldLayoutMkLst>
        </pc:sldLayoutChg>
        <pc:sldLayoutChg chg="add replId">
          <pc:chgData name="Stevie Thornton" userId="S::sthornton@wgacademy.org.uk::08759db3-d510-4b8e-8ca1-881d1e50a986" providerId="AD" clId="Web-{A801F510-D325-10A1-131D-FAE624CB7A7B}" dt="2021-08-23T11:12:50.074" v="21"/>
          <pc:sldLayoutMkLst>
            <pc:docMk/>
            <pc:sldMasterMk cId="568038699" sldId="2147483735"/>
            <pc:sldLayoutMk cId="1102536380" sldId="2147483738"/>
          </pc:sldLayoutMkLst>
        </pc:sldLayoutChg>
        <pc:sldLayoutChg chg="add replId">
          <pc:chgData name="Stevie Thornton" userId="S::sthornton@wgacademy.org.uk::08759db3-d510-4b8e-8ca1-881d1e50a986" providerId="AD" clId="Web-{A801F510-D325-10A1-131D-FAE624CB7A7B}" dt="2021-08-23T11:12:50.074" v="21"/>
          <pc:sldLayoutMkLst>
            <pc:docMk/>
            <pc:sldMasterMk cId="568038699" sldId="2147483735"/>
            <pc:sldLayoutMk cId="3789354996" sldId="2147483739"/>
          </pc:sldLayoutMkLst>
        </pc:sldLayoutChg>
        <pc:sldLayoutChg chg="add replId">
          <pc:chgData name="Stevie Thornton" userId="S::sthornton@wgacademy.org.uk::08759db3-d510-4b8e-8ca1-881d1e50a986" providerId="AD" clId="Web-{A801F510-D325-10A1-131D-FAE624CB7A7B}" dt="2021-08-23T11:12:50.074" v="21"/>
          <pc:sldLayoutMkLst>
            <pc:docMk/>
            <pc:sldMasterMk cId="568038699" sldId="2147483735"/>
            <pc:sldLayoutMk cId="3077824975" sldId="2147483740"/>
          </pc:sldLayoutMkLst>
        </pc:sldLayoutChg>
        <pc:sldLayoutChg chg="add replId">
          <pc:chgData name="Stevie Thornton" userId="S::sthornton@wgacademy.org.uk::08759db3-d510-4b8e-8ca1-881d1e50a986" providerId="AD" clId="Web-{A801F510-D325-10A1-131D-FAE624CB7A7B}" dt="2021-08-23T11:12:50.074" v="21"/>
          <pc:sldLayoutMkLst>
            <pc:docMk/>
            <pc:sldMasterMk cId="568038699" sldId="2147483735"/>
            <pc:sldLayoutMk cId="1091150220" sldId="2147483741"/>
          </pc:sldLayoutMkLst>
        </pc:sldLayoutChg>
        <pc:sldLayoutChg chg="add replId">
          <pc:chgData name="Stevie Thornton" userId="S::sthornton@wgacademy.org.uk::08759db3-d510-4b8e-8ca1-881d1e50a986" providerId="AD" clId="Web-{A801F510-D325-10A1-131D-FAE624CB7A7B}" dt="2021-08-23T11:12:50.074" v="21"/>
          <pc:sldLayoutMkLst>
            <pc:docMk/>
            <pc:sldMasterMk cId="568038699" sldId="2147483735"/>
            <pc:sldLayoutMk cId="1602173426" sldId="2147483742"/>
          </pc:sldLayoutMkLst>
        </pc:sldLayoutChg>
        <pc:sldLayoutChg chg="add replId">
          <pc:chgData name="Stevie Thornton" userId="S::sthornton@wgacademy.org.uk::08759db3-d510-4b8e-8ca1-881d1e50a986" providerId="AD" clId="Web-{A801F510-D325-10A1-131D-FAE624CB7A7B}" dt="2021-08-23T11:12:50.074" v="21"/>
          <pc:sldLayoutMkLst>
            <pc:docMk/>
            <pc:sldMasterMk cId="568038699" sldId="2147483735"/>
            <pc:sldLayoutMk cId="3394779776" sldId="2147483743"/>
          </pc:sldLayoutMkLst>
        </pc:sldLayoutChg>
        <pc:sldLayoutChg chg="add replId">
          <pc:chgData name="Stevie Thornton" userId="S::sthornton@wgacademy.org.uk::08759db3-d510-4b8e-8ca1-881d1e50a986" providerId="AD" clId="Web-{A801F510-D325-10A1-131D-FAE624CB7A7B}" dt="2021-08-23T11:12:50.074" v="21"/>
          <pc:sldLayoutMkLst>
            <pc:docMk/>
            <pc:sldMasterMk cId="568038699" sldId="2147483735"/>
            <pc:sldLayoutMk cId="3424740624" sldId="2147483744"/>
          </pc:sldLayoutMkLst>
        </pc:sldLayoutChg>
        <pc:sldLayoutChg chg="add replId">
          <pc:chgData name="Stevie Thornton" userId="S::sthornton@wgacademy.org.uk::08759db3-d510-4b8e-8ca1-881d1e50a986" providerId="AD" clId="Web-{A801F510-D325-10A1-131D-FAE624CB7A7B}" dt="2021-08-23T11:12:50.074" v="21"/>
          <pc:sldLayoutMkLst>
            <pc:docMk/>
            <pc:sldMasterMk cId="568038699" sldId="2147483735"/>
            <pc:sldLayoutMk cId="935248828" sldId="2147483745"/>
          </pc:sldLayoutMkLst>
        </pc:sldLayoutChg>
        <pc:sldLayoutChg chg="add replId">
          <pc:chgData name="Stevie Thornton" userId="S::sthornton@wgacademy.org.uk::08759db3-d510-4b8e-8ca1-881d1e50a986" providerId="AD" clId="Web-{A801F510-D325-10A1-131D-FAE624CB7A7B}" dt="2021-08-23T11:12:50.074" v="21"/>
          <pc:sldLayoutMkLst>
            <pc:docMk/>
            <pc:sldMasterMk cId="568038699" sldId="2147483735"/>
            <pc:sldLayoutMk cId="201700390" sldId="2147483746"/>
          </pc:sldLayoutMkLst>
        </pc:sldLayoutChg>
      </pc:sldMasterChg>
      <pc:sldMasterChg chg="add replId addSldLayout modSldLayout">
        <pc:chgData name="Stevie Thornton" userId="S::sthornton@wgacademy.org.uk::08759db3-d510-4b8e-8ca1-881d1e50a986" providerId="AD" clId="Web-{A801F510-D325-10A1-131D-FAE624CB7A7B}" dt="2021-08-23T11:13:27.653" v="24"/>
        <pc:sldMasterMkLst>
          <pc:docMk/>
          <pc:sldMasterMk cId="3349356514" sldId="2147483748"/>
        </pc:sldMasterMkLst>
        <pc:sldLayoutChg chg="add">
          <pc:chgData name="Stevie Thornton" userId="S::sthornton@wgacademy.org.uk::08759db3-d510-4b8e-8ca1-881d1e50a986" providerId="AD" clId="Web-{A801F510-D325-10A1-131D-FAE624CB7A7B}" dt="2021-08-23T11:10:45.150" v="0"/>
          <pc:sldLayoutMkLst>
            <pc:docMk/>
            <pc:sldMasterMk cId="3349356514" sldId="2147483748"/>
            <pc:sldLayoutMk cId="2370145394" sldId="2147483684"/>
          </pc:sldLayoutMkLst>
        </pc:sldLayoutChg>
        <pc:sldLayoutChg chg="add">
          <pc:chgData name="Stevie Thornton" userId="S::sthornton@wgacademy.org.uk::08759db3-d510-4b8e-8ca1-881d1e50a986" providerId="AD" clId="Web-{A801F510-D325-10A1-131D-FAE624CB7A7B}" dt="2021-08-23T11:10:45.150" v="0"/>
          <pc:sldLayoutMkLst>
            <pc:docMk/>
            <pc:sldMasterMk cId="3349356514" sldId="2147483748"/>
            <pc:sldLayoutMk cId="471873863" sldId="2147483685"/>
          </pc:sldLayoutMkLst>
        </pc:sldLayoutChg>
        <pc:sldLayoutChg chg="add replId">
          <pc:chgData name="Stevie Thornton" userId="S::sthornton@wgacademy.org.uk::08759db3-d510-4b8e-8ca1-881d1e50a986" providerId="AD" clId="Web-{A801F510-D325-10A1-131D-FAE624CB7A7B}" dt="2021-08-23T11:11:34.135" v="15"/>
          <pc:sldLayoutMkLst>
            <pc:docMk/>
            <pc:sldMasterMk cId="3349356514" sldId="2147483748"/>
            <pc:sldLayoutMk cId="199815535" sldId="2147483698"/>
          </pc:sldLayoutMkLst>
        </pc:sldLayoutChg>
        <pc:sldLayoutChg chg="add replId">
          <pc:chgData name="Stevie Thornton" userId="S::sthornton@wgacademy.org.uk::08759db3-d510-4b8e-8ca1-881d1e50a986" providerId="AD" clId="Web-{A801F510-D325-10A1-131D-FAE624CB7A7B}" dt="2021-08-23T11:13:02.543" v="22"/>
          <pc:sldLayoutMkLst>
            <pc:docMk/>
            <pc:sldMasterMk cId="3349356514" sldId="2147483748"/>
            <pc:sldLayoutMk cId="199815535" sldId="2147483747"/>
          </pc:sldLayoutMkLst>
        </pc:sldLayoutChg>
        <pc:sldLayoutChg chg="add replId">
          <pc:chgData name="Stevie Thornton" userId="S::sthornton@wgacademy.org.uk::08759db3-d510-4b8e-8ca1-881d1e50a986" providerId="AD" clId="Web-{A801F510-D325-10A1-131D-FAE624CB7A7B}" dt="2021-08-23T11:13:02.543" v="22"/>
          <pc:sldLayoutMkLst>
            <pc:docMk/>
            <pc:sldMasterMk cId="3349356514" sldId="2147483748"/>
            <pc:sldLayoutMk cId="1121129246" sldId="2147483749"/>
          </pc:sldLayoutMkLst>
        </pc:sldLayoutChg>
        <pc:sldLayoutChg chg="add replId">
          <pc:chgData name="Stevie Thornton" userId="S::sthornton@wgacademy.org.uk::08759db3-d510-4b8e-8ca1-881d1e50a986" providerId="AD" clId="Web-{A801F510-D325-10A1-131D-FAE624CB7A7B}" dt="2021-08-23T11:13:02.543" v="22"/>
          <pc:sldLayoutMkLst>
            <pc:docMk/>
            <pc:sldMasterMk cId="3349356514" sldId="2147483748"/>
            <pc:sldLayoutMk cId="2600820373" sldId="2147483750"/>
          </pc:sldLayoutMkLst>
        </pc:sldLayoutChg>
        <pc:sldLayoutChg chg="add replId">
          <pc:chgData name="Stevie Thornton" userId="S::sthornton@wgacademy.org.uk::08759db3-d510-4b8e-8ca1-881d1e50a986" providerId="AD" clId="Web-{A801F510-D325-10A1-131D-FAE624CB7A7B}" dt="2021-08-23T11:13:02.543" v="22"/>
          <pc:sldLayoutMkLst>
            <pc:docMk/>
            <pc:sldMasterMk cId="3349356514" sldId="2147483748"/>
            <pc:sldLayoutMk cId="668879986" sldId="2147483751"/>
          </pc:sldLayoutMkLst>
        </pc:sldLayoutChg>
        <pc:sldLayoutChg chg="add replId">
          <pc:chgData name="Stevie Thornton" userId="S::sthornton@wgacademy.org.uk::08759db3-d510-4b8e-8ca1-881d1e50a986" providerId="AD" clId="Web-{A801F510-D325-10A1-131D-FAE624CB7A7B}" dt="2021-08-23T11:13:27.653" v="24"/>
          <pc:sldLayoutMkLst>
            <pc:docMk/>
            <pc:sldMasterMk cId="3349356514" sldId="2147483748"/>
            <pc:sldLayoutMk cId="3093366100" sldId="2147483758"/>
          </pc:sldLayoutMkLst>
        </pc:sldLayoutChg>
        <pc:sldLayoutChg chg="add replId">
          <pc:chgData name="Stevie Thornton" userId="S::sthornton@wgacademy.org.uk::08759db3-d510-4b8e-8ca1-881d1e50a986" providerId="AD" clId="Web-{A801F510-D325-10A1-131D-FAE624CB7A7B}" dt="2021-08-23T11:13:27.653" v="24"/>
          <pc:sldLayoutMkLst>
            <pc:docMk/>
            <pc:sldMasterMk cId="3349356514" sldId="2147483748"/>
            <pc:sldLayoutMk cId="3251696210" sldId="2147483759"/>
          </pc:sldLayoutMkLst>
        </pc:sldLayoutChg>
        <pc:sldLayoutChg chg="add replId">
          <pc:chgData name="Stevie Thornton" userId="S::sthornton@wgacademy.org.uk::08759db3-d510-4b8e-8ca1-881d1e50a986" providerId="AD" clId="Web-{A801F510-D325-10A1-131D-FAE624CB7A7B}" dt="2021-08-23T11:13:27.653" v="24"/>
          <pc:sldLayoutMkLst>
            <pc:docMk/>
            <pc:sldMasterMk cId="3349356514" sldId="2147483748"/>
            <pc:sldLayoutMk cId="3312577438" sldId="2147483760"/>
          </pc:sldLayoutMkLst>
        </pc:sldLayoutChg>
        <pc:sldLayoutChg chg="add replId">
          <pc:chgData name="Stevie Thornton" userId="S::sthornton@wgacademy.org.uk::08759db3-d510-4b8e-8ca1-881d1e50a986" providerId="AD" clId="Web-{A801F510-D325-10A1-131D-FAE624CB7A7B}" dt="2021-08-23T11:13:27.653" v="24"/>
          <pc:sldLayoutMkLst>
            <pc:docMk/>
            <pc:sldMasterMk cId="3349356514" sldId="2147483748"/>
            <pc:sldLayoutMk cId="719673321" sldId="2147483761"/>
          </pc:sldLayoutMkLst>
        </pc:sldLayoutChg>
        <pc:sldLayoutChg chg="add replId">
          <pc:chgData name="Stevie Thornton" userId="S::sthornton@wgacademy.org.uk::08759db3-d510-4b8e-8ca1-881d1e50a986" providerId="AD" clId="Web-{A801F510-D325-10A1-131D-FAE624CB7A7B}" dt="2021-08-23T11:13:27.653" v="24"/>
          <pc:sldLayoutMkLst>
            <pc:docMk/>
            <pc:sldMasterMk cId="3349356514" sldId="2147483748"/>
            <pc:sldLayoutMk cId="1974956613" sldId="2147483762"/>
          </pc:sldLayoutMkLst>
        </pc:sldLayoutChg>
        <pc:sldLayoutChg chg="add replId">
          <pc:chgData name="Stevie Thornton" userId="S::sthornton@wgacademy.org.uk::08759db3-d510-4b8e-8ca1-881d1e50a986" providerId="AD" clId="Web-{A801F510-D325-10A1-131D-FAE624CB7A7B}" dt="2021-08-23T11:13:27.653" v="24"/>
          <pc:sldLayoutMkLst>
            <pc:docMk/>
            <pc:sldMasterMk cId="3349356514" sldId="2147483748"/>
            <pc:sldLayoutMk cId="1061655980" sldId="2147483763"/>
          </pc:sldLayoutMkLst>
        </pc:sldLayoutChg>
      </pc:sldMasterChg>
    </pc:docChg>
  </pc:docChgLst>
  <pc:docChgLst>
    <pc:chgData name="Jacqueline Pearson" userId="S::jpearson@wgacademy.org.uk::5a1ebe37-37b9-422b-8592-6e822ebdb2cf" providerId="AD" clId="Web-{A6434E21-D40F-5BB6-2D7F-5A2908CB062F}"/>
    <pc:docChg chg="modSld">
      <pc:chgData name="Jacqueline Pearson" userId="S::jpearson@wgacademy.org.uk::5a1ebe37-37b9-422b-8592-6e822ebdb2cf" providerId="AD" clId="Web-{A6434E21-D40F-5BB6-2D7F-5A2908CB062F}" dt="2021-09-01T20:47:20.856" v="1" actId="20577"/>
      <pc:docMkLst>
        <pc:docMk/>
      </pc:docMkLst>
      <pc:sldChg chg="modSp">
        <pc:chgData name="Jacqueline Pearson" userId="S::jpearson@wgacademy.org.uk::5a1ebe37-37b9-422b-8592-6e822ebdb2cf" providerId="AD" clId="Web-{A6434E21-D40F-5BB6-2D7F-5A2908CB062F}" dt="2021-09-01T20:47:20.856" v="1" actId="20577"/>
        <pc:sldMkLst>
          <pc:docMk/>
          <pc:sldMk cId="2877268687" sldId="267"/>
        </pc:sldMkLst>
        <pc:spChg chg="mod">
          <ac:chgData name="Jacqueline Pearson" userId="S::jpearson@wgacademy.org.uk::5a1ebe37-37b9-422b-8592-6e822ebdb2cf" providerId="AD" clId="Web-{A6434E21-D40F-5BB6-2D7F-5A2908CB062F}" dt="2021-09-01T20:47:20.856" v="1" actId="20577"/>
          <ac:spMkLst>
            <pc:docMk/>
            <pc:sldMk cId="2877268687" sldId="267"/>
            <ac:spMk id="12" creationId="{1428C99A-DF67-1C4D-942C-3E920B49732E}"/>
          </ac:spMkLst>
        </pc:spChg>
      </pc:sldChg>
    </pc:docChg>
  </pc:docChgLst>
</pc:chgInfo>
</file>

<file path=ppt/drawings/_rels/vmlDrawing1.v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FDEDA8-0F76-4789-93CC-2FDBE69D9876}" type="datetimeFigureOut">
              <a:rPr lang="en-US"/>
              <a:t>9/1/2021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F29389-61CD-4770-9EF7-8912CF54C380}" type="slidenum">
              <a:rPr lang="en-US"/>
              <a:t>‹#›</a:t>
            </a:fld>
            <a:endParaRPr lang="en-US"/>
          </a:p>
        </p:txBody>
      </p:sp>
    </p:spTree>
    <p:extLst>
      <p:ext uri="{BB962C8B-B14F-4D97-AF65-F5344CB8AC3E}">
        <p14:creationId xmlns:p14="http://schemas.microsoft.com/office/powerpoint/2010/main" val="2918220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Harry Potter image: https://www.clipartmax.com/so/harry-potter-clip-art/</a:t>
            </a:r>
          </a:p>
          <a:p>
            <a:r>
              <a:rPr lang="en-GB" dirty="0"/>
              <a:t>Drama clipart: http://clipart-library.com/drama-cliparts.html</a:t>
            </a:r>
          </a:p>
          <a:p>
            <a:r>
              <a:rPr lang="en-GB" dirty="0"/>
              <a:t>Book clipart: publickdomainvectors.com</a:t>
            </a:r>
          </a:p>
        </p:txBody>
      </p:sp>
      <p:sp>
        <p:nvSpPr>
          <p:cNvPr id="4" name="Slide Number Placeholder 3"/>
          <p:cNvSpPr>
            <a:spLocks noGrp="1"/>
          </p:cNvSpPr>
          <p:nvPr>
            <p:ph type="sldNum" sz="quarter" idx="10"/>
          </p:nvPr>
        </p:nvSpPr>
        <p:spPr/>
        <p:txBody>
          <a:bodyPr/>
          <a:lstStyle/>
          <a:p>
            <a:fld id="{CD7DB200-A6AA-4178-85FF-9F573776F7B8}" type="slidenum">
              <a:rPr lang="en-GB" smtClean="0"/>
              <a:t>17</a:t>
            </a:fld>
            <a:endParaRPr lang="en-GB"/>
          </a:p>
        </p:txBody>
      </p:sp>
    </p:spTree>
    <p:extLst>
      <p:ext uri="{BB962C8B-B14F-4D97-AF65-F5344CB8AC3E}">
        <p14:creationId xmlns:p14="http://schemas.microsoft.com/office/powerpoint/2010/main" val="3597950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1814866-E968-4121-9F6C-F1D3B703EE7C}" type="datetimeFigureOut">
              <a:rPr lang="es-ES" smtClean="0"/>
              <a:t>01/09/2021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EBEC400-C53D-4495-990B-CA03E056BF01}" type="slidenum">
              <a:rPr lang="es-ES" smtClean="0"/>
              <a:t>‹#›</a:t>
            </a:fld>
            <a:endParaRPr lang="es-ES"/>
          </a:p>
        </p:txBody>
      </p:sp>
    </p:spTree>
    <p:extLst>
      <p:ext uri="{BB962C8B-B14F-4D97-AF65-F5344CB8AC3E}">
        <p14:creationId xmlns:p14="http://schemas.microsoft.com/office/powerpoint/2010/main" val="5589980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1814866-E968-4121-9F6C-F1D3B703EE7C}" type="datetimeFigureOut">
              <a:rPr lang="es-ES" smtClean="0"/>
              <a:t>01/09/2021</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EEBEC400-C53D-4495-990B-CA03E056BF01}" type="slidenum">
              <a:rPr lang="es-ES" smtClean="0"/>
              <a:t>‹#›</a:t>
            </a:fld>
            <a:endParaRPr lang="es-ES"/>
          </a:p>
        </p:txBody>
      </p:sp>
    </p:spTree>
    <p:extLst>
      <p:ext uri="{BB962C8B-B14F-4D97-AF65-F5344CB8AC3E}">
        <p14:creationId xmlns:p14="http://schemas.microsoft.com/office/powerpoint/2010/main" val="13008997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1814866-E968-4121-9F6C-F1D3B703EE7C}" type="datetimeFigureOut">
              <a:rPr lang="es-ES" smtClean="0"/>
              <a:t>01/09/2021</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EEBEC400-C53D-4495-990B-CA03E056BF01}" type="slidenum">
              <a:rPr lang="es-ES" smtClean="0"/>
              <a:t>‹#›</a:t>
            </a:fld>
            <a:endParaRPr lang="es-ES"/>
          </a:p>
        </p:txBody>
      </p:sp>
    </p:spTree>
    <p:extLst>
      <p:ext uri="{BB962C8B-B14F-4D97-AF65-F5344CB8AC3E}">
        <p14:creationId xmlns:p14="http://schemas.microsoft.com/office/powerpoint/2010/main" val="27579830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814866-E968-4121-9F6C-F1D3B703EE7C}" type="datetimeFigureOut">
              <a:rPr lang="es-ES" smtClean="0"/>
              <a:t>01/09/2021</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EEBEC400-C53D-4495-990B-CA03E056BF01}" type="slidenum">
              <a:rPr lang="es-ES" smtClean="0"/>
              <a:t>‹#›</a:t>
            </a:fld>
            <a:endParaRPr lang="es-ES"/>
          </a:p>
        </p:txBody>
      </p:sp>
    </p:spTree>
    <p:extLst>
      <p:ext uri="{BB962C8B-B14F-4D97-AF65-F5344CB8AC3E}">
        <p14:creationId xmlns:p14="http://schemas.microsoft.com/office/powerpoint/2010/main" val="34278439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1814866-E968-4121-9F6C-F1D3B703EE7C}" type="datetimeFigureOut">
              <a:rPr lang="es-ES" smtClean="0"/>
              <a:t>01/09/2021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EBEC400-C53D-4495-990B-CA03E056BF01}" type="slidenum">
              <a:rPr lang="es-ES" smtClean="0"/>
              <a:t>‹#›</a:t>
            </a:fld>
            <a:endParaRPr lang="es-ES"/>
          </a:p>
        </p:txBody>
      </p:sp>
    </p:spTree>
    <p:extLst>
      <p:ext uri="{BB962C8B-B14F-4D97-AF65-F5344CB8AC3E}">
        <p14:creationId xmlns:p14="http://schemas.microsoft.com/office/powerpoint/2010/main" val="30447158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1814866-E968-4121-9F6C-F1D3B703EE7C}" type="datetimeFigureOut">
              <a:rPr lang="es-ES" smtClean="0"/>
              <a:t>01/09/2021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EBEC400-C53D-4495-990B-CA03E056BF01}" type="slidenum">
              <a:rPr lang="es-ES" smtClean="0"/>
              <a:t>‹#›</a:t>
            </a:fld>
            <a:endParaRPr lang="es-ES"/>
          </a:p>
        </p:txBody>
      </p:sp>
    </p:spTree>
    <p:extLst>
      <p:ext uri="{BB962C8B-B14F-4D97-AF65-F5344CB8AC3E}">
        <p14:creationId xmlns:p14="http://schemas.microsoft.com/office/powerpoint/2010/main" val="42243742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1814866-E968-4121-9F6C-F1D3B703EE7C}" type="datetimeFigureOut">
              <a:rPr lang="es-ES" smtClean="0"/>
              <a:t>01/09/2021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EBEC400-C53D-4495-990B-CA03E056BF01}" type="slidenum">
              <a:rPr lang="es-ES" smtClean="0"/>
              <a:t>‹#›</a:t>
            </a:fld>
            <a:endParaRPr lang="es-ES"/>
          </a:p>
        </p:txBody>
      </p:sp>
    </p:spTree>
    <p:extLst>
      <p:ext uri="{BB962C8B-B14F-4D97-AF65-F5344CB8AC3E}">
        <p14:creationId xmlns:p14="http://schemas.microsoft.com/office/powerpoint/2010/main" val="15350143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1814866-E968-4121-9F6C-F1D3B703EE7C}" type="datetimeFigureOut">
              <a:rPr lang="es-ES" smtClean="0"/>
              <a:t>01/09/2021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EBEC400-C53D-4495-990B-CA03E056BF01}" type="slidenum">
              <a:rPr lang="es-ES" smtClean="0"/>
              <a:t>‹#›</a:t>
            </a:fld>
            <a:endParaRPr lang="es-ES"/>
          </a:p>
        </p:txBody>
      </p:sp>
    </p:spTree>
    <p:extLst>
      <p:ext uri="{BB962C8B-B14F-4D97-AF65-F5344CB8AC3E}">
        <p14:creationId xmlns:p14="http://schemas.microsoft.com/office/powerpoint/2010/main" val="69159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D98DC9-086F-41F3-8FD5-791C80306534}" type="datetime1">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E75F23-6D1E-4F52-9ECA-DA38E5C0D348}" type="slidenum">
              <a:rPr lang="en-GB" smtClean="0"/>
              <a:t>‹#›</a:t>
            </a:fld>
            <a:endParaRPr lang="en-GB"/>
          </a:p>
        </p:txBody>
      </p:sp>
    </p:spTree>
    <p:extLst>
      <p:ext uri="{BB962C8B-B14F-4D97-AF65-F5344CB8AC3E}">
        <p14:creationId xmlns:p14="http://schemas.microsoft.com/office/powerpoint/2010/main" val="1121129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022EF-73CE-47F3-8CEB-57E3D33D35D9}" type="datetime1">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E75F23-6D1E-4F52-9ECA-DA38E5C0D348}" type="slidenum">
              <a:rPr lang="en-GB" smtClean="0"/>
              <a:t>‹#›</a:t>
            </a:fld>
            <a:endParaRPr lang="en-GB"/>
          </a:p>
        </p:txBody>
      </p:sp>
    </p:spTree>
    <p:extLst>
      <p:ext uri="{BB962C8B-B14F-4D97-AF65-F5344CB8AC3E}">
        <p14:creationId xmlns:p14="http://schemas.microsoft.com/office/powerpoint/2010/main" val="2600820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69A6F7C-CBDB-454D-B90C-DE710DFD67E1}" type="datetime1">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E75F23-6D1E-4F52-9ECA-DA38E5C0D348}" type="slidenum">
              <a:rPr lang="en-GB" smtClean="0"/>
              <a:t>‹#›</a:t>
            </a:fld>
            <a:endParaRPr lang="en-GB"/>
          </a:p>
        </p:txBody>
      </p:sp>
    </p:spTree>
    <p:extLst>
      <p:ext uri="{BB962C8B-B14F-4D97-AF65-F5344CB8AC3E}">
        <p14:creationId xmlns:p14="http://schemas.microsoft.com/office/powerpoint/2010/main" val="668879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1D5BC2-4376-4CAD-9809-CDA7109A4204}" type="datetime1">
              <a:rPr lang="en-GB" smtClean="0"/>
              <a:t>01/09/2021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3E75F23-6D1E-4F52-9ECA-DA38E5C0D348}" type="slidenum">
              <a:rPr lang="en-GB" smtClean="0"/>
              <a:t>‹#›</a:t>
            </a:fld>
            <a:endParaRPr lang="en-GB"/>
          </a:p>
        </p:txBody>
      </p:sp>
    </p:spTree>
    <p:extLst>
      <p:ext uri="{BB962C8B-B14F-4D97-AF65-F5344CB8AC3E}">
        <p14:creationId xmlns:p14="http://schemas.microsoft.com/office/powerpoint/2010/main" val="3093366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D12670-3E50-4F35-AFFE-547A860BC99C}" type="datetime1">
              <a:rPr lang="en-GB" smtClean="0"/>
              <a:t>01/09/2021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3E75F23-6D1E-4F52-9ECA-DA38E5C0D348}" type="slidenum">
              <a:rPr lang="en-GB" smtClean="0"/>
              <a:t>‹#›</a:t>
            </a:fld>
            <a:endParaRPr lang="en-GB"/>
          </a:p>
        </p:txBody>
      </p:sp>
    </p:spTree>
    <p:extLst>
      <p:ext uri="{BB962C8B-B14F-4D97-AF65-F5344CB8AC3E}">
        <p14:creationId xmlns:p14="http://schemas.microsoft.com/office/powerpoint/2010/main" val="3251696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E9F6CC-0065-47E6-A375-935E944D06FF}" type="datetime1">
              <a:rPr lang="en-GB" smtClean="0"/>
              <a:t>01/09/2021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3E75F23-6D1E-4F52-9ECA-DA38E5C0D348}" type="slidenum">
              <a:rPr lang="en-GB" smtClean="0"/>
              <a:t>‹#›</a:t>
            </a:fld>
            <a:endParaRPr lang="en-GB"/>
          </a:p>
        </p:txBody>
      </p:sp>
    </p:spTree>
    <p:extLst>
      <p:ext uri="{BB962C8B-B14F-4D97-AF65-F5344CB8AC3E}">
        <p14:creationId xmlns:p14="http://schemas.microsoft.com/office/powerpoint/2010/main" val="3312577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5913CB-F063-44A7-B388-46E8618CB604}" type="datetime1">
              <a:rPr lang="en-GB" smtClean="0"/>
              <a:t>01/09/2021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3E75F23-6D1E-4F52-9ECA-DA38E5C0D348}" type="slidenum">
              <a:rPr lang="en-GB" smtClean="0"/>
              <a:t>‹#›</a:t>
            </a:fld>
            <a:endParaRPr lang="en-GB"/>
          </a:p>
        </p:txBody>
      </p:sp>
    </p:spTree>
    <p:extLst>
      <p:ext uri="{BB962C8B-B14F-4D97-AF65-F5344CB8AC3E}">
        <p14:creationId xmlns:p14="http://schemas.microsoft.com/office/powerpoint/2010/main" val="719673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FCCD9B-7A86-4BAD-86A8-08C26DA6B391}" type="datetime1">
              <a:rPr lang="en-GB" smtClean="0"/>
              <a:t>01/09/2021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3E75F23-6D1E-4F52-9ECA-DA38E5C0D348}" type="slidenum">
              <a:rPr lang="en-GB" smtClean="0"/>
              <a:t>‹#›</a:t>
            </a:fld>
            <a:endParaRPr lang="en-GB"/>
          </a:p>
        </p:txBody>
      </p:sp>
    </p:spTree>
    <p:extLst>
      <p:ext uri="{BB962C8B-B14F-4D97-AF65-F5344CB8AC3E}">
        <p14:creationId xmlns:p14="http://schemas.microsoft.com/office/powerpoint/2010/main" val="1974956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A36E88-8AB8-4C29-80F1-B08EF01A62F2}" type="datetime1">
              <a:rPr lang="en-GB" smtClean="0"/>
              <a:t>01/09/2021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3E75F23-6D1E-4F52-9ECA-DA38E5C0D348}" type="slidenum">
              <a:rPr lang="en-GB" smtClean="0"/>
              <a:t>‹#›</a:t>
            </a:fld>
            <a:endParaRPr lang="en-GB"/>
          </a:p>
        </p:txBody>
      </p:sp>
    </p:spTree>
    <p:extLst>
      <p:ext uri="{BB962C8B-B14F-4D97-AF65-F5344CB8AC3E}">
        <p14:creationId xmlns:p14="http://schemas.microsoft.com/office/powerpoint/2010/main" val="10616559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1B9091-1E75-4768-A228-81B782C9C735}" type="datetime1">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E75F23-6D1E-4F52-9ECA-DA38E5C0D348}" type="slidenum">
              <a:rPr lang="en-GB" smtClean="0"/>
              <a:t>‹#›</a:t>
            </a:fld>
            <a:endParaRPr lang="en-GB"/>
          </a:p>
        </p:txBody>
      </p:sp>
    </p:spTree>
    <p:extLst>
      <p:ext uri="{BB962C8B-B14F-4D97-AF65-F5344CB8AC3E}">
        <p14:creationId xmlns:p14="http://schemas.microsoft.com/office/powerpoint/2010/main" val="2370145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4253CC-001F-4EF0-993E-3630A70C70F5}" type="datetime1">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E75F23-6D1E-4F52-9ECA-DA38E5C0D348}" type="slidenum">
              <a:rPr lang="en-GB" smtClean="0"/>
              <a:t>‹#›</a:t>
            </a:fld>
            <a:endParaRPr lang="en-GB"/>
          </a:p>
        </p:txBody>
      </p:sp>
    </p:spTree>
    <p:extLst>
      <p:ext uri="{BB962C8B-B14F-4D97-AF65-F5344CB8AC3E}">
        <p14:creationId xmlns:p14="http://schemas.microsoft.com/office/powerpoint/2010/main" val="471873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23FB4-DCE2-A349-A36B-8F22663FA9A7}"/>
              </a:ext>
            </a:extLst>
          </p:cNvPr>
          <p:cNvSpPr>
            <a:spLocks noGrp="1"/>
          </p:cNvSpPr>
          <p:nvPr>
            <p:ph type="title"/>
          </p:nvPr>
        </p:nvSpPr>
        <p:spPr>
          <a:xfrm>
            <a:off x="3599935" y="120396"/>
            <a:ext cx="4992132" cy="132556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22AA991E-692F-6441-A34F-F76CB1712B11}"/>
              </a:ext>
            </a:extLst>
          </p:cNvPr>
          <p:cNvSpPr>
            <a:spLocks noGrp="1"/>
          </p:cNvSpPr>
          <p:nvPr>
            <p:ph sz="quarter" idx="10" hasCustomPrompt="1"/>
          </p:nvPr>
        </p:nvSpPr>
        <p:spPr>
          <a:xfrm>
            <a:off x="185523" y="120396"/>
            <a:ext cx="3138488" cy="3176417"/>
          </a:xfrm>
          <a:prstGeom prst="rect">
            <a:avLst/>
          </a:prstGeom>
          <a:solidFill>
            <a:srgbClr val="FFFFFF">
              <a:alpha val="50196"/>
            </a:srgbClr>
          </a:solidFill>
          <a:ln w="38100">
            <a:solidFill>
              <a:schemeClr val="accent1">
                <a:lumMod val="50000"/>
              </a:schemeClr>
            </a:solidFill>
          </a:ln>
        </p:spPr>
        <p:txBody>
          <a:bodyPr/>
          <a:lstStyle>
            <a:lvl1pPr>
              <a:defRPr>
                <a:latin typeface="Century Gothic" panose="020B0502020202020204" pitchFamily="34" charset="0"/>
              </a:defRPr>
            </a:lvl1pPr>
          </a:lstStyle>
          <a:p>
            <a:pPr lvl="0"/>
            <a:r>
              <a:rPr lang="en-US"/>
              <a:t>Keywords</a:t>
            </a:r>
          </a:p>
        </p:txBody>
      </p:sp>
      <p:sp>
        <p:nvSpPr>
          <p:cNvPr id="5" name="Content Placeholder 3">
            <a:extLst>
              <a:ext uri="{FF2B5EF4-FFF2-40B4-BE49-F238E27FC236}">
                <a16:creationId xmlns:a16="http://schemas.microsoft.com/office/drawing/2014/main" id="{E3E5D17C-9E66-6343-AB98-9373AF457241}"/>
              </a:ext>
            </a:extLst>
          </p:cNvPr>
          <p:cNvSpPr>
            <a:spLocks noGrp="1"/>
          </p:cNvSpPr>
          <p:nvPr>
            <p:ph sz="quarter" idx="11" hasCustomPrompt="1"/>
          </p:nvPr>
        </p:nvSpPr>
        <p:spPr>
          <a:xfrm>
            <a:off x="185523" y="3372667"/>
            <a:ext cx="3138488" cy="3176417"/>
          </a:xfrm>
          <a:prstGeom prst="rect">
            <a:avLst/>
          </a:prstGeom>
          <a:solidFill>
            <a:srgbClr val="FFFFFF">
              <a:alpha val="50196"/>
            </a:srgbClr>
          </a:solidFill>
          <a:ln w="38100">
            <a:solidFill>
              <a:schemeClr val="accent6">
                <a:lumMod val="50000"/>
              </a:schemeClr>
            </a:solidFill>
          </a:ln>
        </p:spPr>
        <p:txBody>
          <a:bodyPr/>
          <a:lstStyle>
            <a:lvl1pPr>
              <a:defRPr>
                <a:latin typeface="Century Gothic" panose="020B0502020202020204" pitchFamily="34" charset="0"/>
              </a:defRPr>
            </a:lvl1pPr>
          </a:lstStyle>
          <a:p>
            <a:pPr lvl="0"/>
            <a:r>
              <a:rPr lang="en-US"/>
              <a:t>Keywords</a:t>
            </a:r>
          </a:p>
        </p:txBody>
      </p:sp>
      <p:sp>
        <p:nvSpPr>
          <p:cNvPr id="6" name="Content Placeholder 3">
            <a:extLst>
              <a:ext uri="{FF2B5EF4-FFF2-40B4-BE49-F238E27FC236}">
                <a16:creationId xmlns:a16="http://schemas.microsoft.com/office/drawing/2014/main" id="{7AF93FB3-593F-C44C-BBCB-2B840E9AEF11}"/>
              </a:ext>
            </a:extLst>
          </p:cNvPr>
          <p:cNvSpPr>
            <a:spLocks noGrp="1"/>
          </p:cNvSpPr>
          <p:nvPr>
            <p:ph sz="quarter" idx="12" hasCustomPrompt="1"/>
          </p:nvPr>
        </p:nvSpPr>
        <p:spPr>
          <a:xfrm>
            <a:off x="8867989" y="120396"/>
            <a:ext cx="3138488" cy="3176417"/>
          </a:xfrm>
          <a:prstGeom prst="rect">
            <a:avLst/>
          </a:prstGeom>
          <a:solidFill>
            <a:srgbClr val="FFFFFF">
              <a:alpha val="50196"/>
            </a:srgbClr>
          </a:solidFill>
          <a:ln w="38100">
            <a:solidFill>
              <a:srgbClr val="92D050"/>
            </a:solidFill>
          </a:ln>
        </p:spPr>
        <p:txBody>
          <a:bodyPr/>
          <a:lstStyle>
            <a:lvl1pPr>
              <a:defRPr>
                <a:latin typeface="Century Gothic" panose="020B0502020202020204" pitchFamily="34" charset="0"/>
              </a:defRPr>
            </a:lvl1pPr>
          </a:lstStyle>
          <a:p>
            <a:pPr lvl="0"/>
            <a:r>
              <a:rPr lang="en-US"/>
              <a:t>Q&amp;A</a:t>
            </a:r>
          </a:p>
        </p:txBody>
      </p:sp>
      <p:sp>
        <p:nvSpPr>
          <p:cNvPr id="7" name="Content Placeholder 3">
            <a:extLst>
              <a:ext uri="{FF2B5EF4-FFF2-40B4-BE49-F238E27FC236}">
                <a16:creationId xmlns:a16="http://schemas.microsoft.com/office/drawing/2014/main" id="{9ACAA423-EFEF-E048-BAD2-CDFAF318843A}"/>
              </a:ext>
            </a:extLst>
          </p:cNvPr>
          <p:cNvSpPr>
            <a:spLocks noGrp="1"/>
          </p:cNvSpPr>
          <p:nvPr>
            <p:ph sz="quarter" idx="13" hasCustomPrompt="1"/>
          </p:nvPr>
        </p:nvSpPr>
        <p:spPr>
          <a:xfrm>
            <a:off x="8867989" y="3372667"/>
            <a:ext cx="3138488" cy="3176417"/>
          </a:xfrm>
          <a:prstGeom prst="rect">
            <a:avLst/>
          </a:prstGeom>
          <a:solidFill>
            <a:srgbClr val="FFFFFF">
              <a:alpha val="50196"/>
            </a:srgbClr>
          </a:solidFill>
          <a:ln w="38100">
            <a:solidFill>
              <a:srgbClr val="FFC000"/>
            </a:solidFill>
          </a:ln>
        </p:spPr>
        <p:txBody>
          <a:bodyPr/>
          <a:lstStyle>
            <a:lvl1pPr>
              <a:defRPr>
                <a:latin typeface="Century Gothic" panose="020B0502020202020204" pitchFamily="34" charset="0"/>
              </a:defRPr>
            </a:lvl1pPr>
          </a:lstStyle>
          <a:p>
            <a:pPr lvl="0"/>
            <a:r>
              <a:rPr lang="en-US"/>
              <a:t>Q&amp;A</a:t>
            </a:r>
          </a:p>
        </p:txBody>
      </p:sp>
      <p:sp>
        <p:nvSpPr>
          <p:cNvPr id="11" name="Picture Placeholder 10">
            <a:extLst>
              <a:ext uri="{FF2B5EF4-FFF2-40B4-BE49-F238E27FC236}">
                <a16:creationId xmlns:a16="http://schemas.microsoft.com/office/drawing/2014/main" id="{74D26E3F-F304-2B46-9AF4-A507C53F76B8}"/>
              </a:ext>
            </a:extLst>
          </p:cNvPr>
          <p:cNvSpPr>
            <a:spLocks noGrp="1"/>
          </p:cNvSpPr>
          <p:nvPr>
            <p:ph type="pic" sz="quarter" idx="14" hasCustomPrompt="1"/>
          </p:nvPr>
        </p:nvSpPr>
        <p:spPr>
          <a:xfrm>
            <a:off x="3599935" y="1708604"/>
            <a:ext cx="4992132" cy="2112963"/>
          </a:xfrm>
          <a:prstGeom prst="rect">
            <a:avLst/>
          </a:prstGeom>
          <a:solidFill>
            <a:srgbClr val="FFFFFF">
              <a:alpha val="50196"/>
            </a:srgbClr>
          </a:solidFill>
          <a:ln w="38100">
            <a:solidFill>
              <a:schemeClr val="accent2">
                <a:lumMod val="75000"/>
              </a:schemeClr>
            </a:solidFill>
          </a:ln>
        </p:spPr>
        <p:txBody>
          <a:bodyPr anchor="ctr"/>
          <a:lstStyle>
            <a:lvl1pPr algn="ctr">
              <a:defRPr>
                <a:latin typeface="Century Gothic" panose="020B0502020202020204" pitchFamily="34" charset="0"/>
              </a:defRPr>
            </a:lvl1pPr>
          </a:lstStyle>
          <a:p>
            <a:r>
              <a:rPr lang="en-US"/>
              <a:t>Diagram</a:t>
            </a:r>
          </a:p>
        </p:txBody>
      </p:sp>
      <p:sp>
        <p:nvSpPr>
          <p:cNvPr id="22" name="Content Placeholder 3">
            <a:extLst>
              <a:ext uri="{FF2B5EF4-FFF2-40B4-BE49-F238E27FC236}">
                <a16:creationId xmlns:a16="http://schemas.microsoft.com/office/drawing/2014/main" id="{9ACAA423-EFEF-E048-BAD2-CDFAF318843A}"/>
              </a:ext>
            </a:extLst>
          </p:cNvPr>
          <p:cNvSpPr>
            <a:spLocks noGrp="1"/>
          </p:cNvSpPr>
          <p:nvPr>
            <p:ph sz="quarter" idx="15" hasCustomPrompt="1"/>
          </p:nvPr>
        </p:nvSpPr>
        <p:spPr>
          <a:xfrm>
            <a:off x="3693491" y="4084212"/>
            <a:ext cx="4898575" cy="3176417"/>
          </a:xfrm>
          <a:prstGeom prst="rect">
            <a:avLst/>
          </a:prstGeom>
          <a:solidFill>
            <a:srgbClr val="FFFFFF">
              <a:alpha val="50196"/>
            </a:srgbClr>
          </a:solidFill>
          <a:ln w="38100">
            <a:solidFill>
              <a:srgbClr val="FFC000"/>
            </a:solidFill>
          </a:ln>
        </p:spPr>
        <p:txBody>
          <a:bodyPr/>
          <a:lstStyle>
            <a:lvl1pPr>
              <a:defRPr>
                <a:latin typeface="Century Gothic" panose="020B0502020202020204" pitchFamily="34" charset="0"/>
              </a:defRPr>
            </a:lvl1pPr>
          </a:lstStyle>
          <a:p>
            <a:pPr lvl="0"/>
            <a:r>
              <a:rPr lang="en-US"/>
              <a:t>Q&amp;A</a:t>
            </a:r>
          </a:p>
        </p:txBody>
      </p:sp>
    </p:spTree>
    <p:extLst>
      <p:ext uri="{BB962C8B-B14F-4D97-AF65-F5344CB8AC3E}">
        <p14:creationId xmlns:p14="http://schemas.microsoft.com/office/powerpoint/2010/main" val="19981553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1DD9E92-4F05-9344-B319-C08C2D2B304F}"/>
              </a:ext>
            </a:extLst>
          </p:cNvPr>
          <p:cNvSpPr txBox="1"/>
          <p:nvPr userDrawn="1"/>
        </p:nvSpPr>
        <p:spPr>
          <a:xfrm>
            <a:off x="-530165" y="6622190"/>
            <a:ext cx="2342080" cy="220188"/>
          </a:xfrm>
          <a:prstGeom prst="rect">
            <a:avLst/>
          </a:prstGeom>
          <a:noFill/>
        </p:spPr>
        <p:txBody>
          <a:bodyPr wrap="square" rtlCol="0">
            <a:spAutoFit/>
          </a:bodyPr>
          <a:lstStyle/>
          <a:p>
            <a:pPr algn="ctr"/>
            <a:r>
              <a:rPr lang="en-US" sz="800" dirty="0">
                <a:latin typeface="Century Gothic" panose="020B0502020202020204" pitchFamily="34" charset="0"/>
              </a:rPr>
              <a:t>#WINNING</a:t>
            </a:r>
          </a:p>
        </p:txBody>
      </p:sp>
      <p:sp>
        <p:nvSpPr>
          <p:cNvPr id="9" name="TextBox 8">
            <a:extLst>
              <a:ext uri="{FF2B5EF4-FFF2-40B4-BE49-F238E27FC236}">
                <a16:creationId xmlns:a16="http://schemas.microsoft.com/office/drawing/2014/main" id="{E13B7D0B-6CBC-334B-BE9D-9E9A6AE4FB77}"/>
              </a:ext>
            </a:extLst>
          </p:cNvPr>
          <p:cNvSpPr txBox="1"/>
          <p:nvPr userDrawn="1"/>
        </p:nvSpPr>
        <p:spPr>
          <a:xfrm>
            <a:off x="10473642" y="6622190"/>
            <a:ext cx="1902940" cy="220188"/>
          </a:xfrm>
          <a:prstGeom prst="rect">
            <a:avLst/>
          </a:prstGeom>
          <a:noFill/>
        </p:spPr>
        <p:txBody>
          <a:bodyPr wrap="square" rtlCol="0">
            <a:spAutoFit/>
          </a:bodyPr>
          <a:lstStyle/>
          <a:p>
            <a:pPr algn="ctr"/>
            <a:r>
              <a:rPr lang="en-US" sz="800" dirty="0">
                <a:latin typeface="Century Gothic" panose="020B0502020202020204" pitchFamily="34" charset="0"/>
              </a:rPr>
              <a:t>TEAM SCIENCE</a:t>
            </a:r>
          </a:p>
        </p:txBody>
      </p:sp>
      <p:sp>
        <p:nvSpPr>
          <p:cNvPr id="2" name="Title 1">
            <a:extLst>
              <a:ext uri="{FF2B5EF4-FFF2-40B4-BE49-F238E27FC236}">
                <a16:creationId xmlns:a16="http://schemas.microsoft.com/office/drawing/2014/main" id="{BCE23FB4-DCE2-A349-A36B-8F22663FA9A7}"/>
              </a:ext>
            </a:extLst>
          </p:cNvPr>
          <p:cNvSpPr>
            <a:spLocks noGrp="1"/>
          </p:cNvSpPr>
          <p:nvPr>
            <p:ph type="title"/>
          </p:nvPr>
        </p:nvSpPr>
        <p:spPr>
          <a:xfrm>
            <a:off x="3599935" y="120396"/>
            <a:ext cx="4992132" cy="132556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22AA991E-692F-6441-A34F-F76CB1712B11}"/>
              </a:ext>
            </a:extLst>
          </p:cNvPr>
          <p:cNvSpPr>
            <a:spLocks noGrp="1"/>
          </p:cNvSpPr>
          <p:nvPr>
            <p:ph sz="quarter" idx="10" hasCustomPrompt="1"/>
          </p:nvPr>
        </p:nvSpPr>
        <p:spPr>
          <a:xfrm>
            <a:off x="185523" y="120396"/>
            <a:ext cx="3138488" cy="3176417"/>
          </a:xfrm>
          <a:prstGeom prst="rect">
            <a:avLst/>
          </a:prstGeom>
          <a:solidFill>
            <a:srgbClr val="FFFFFF">
              <a:alpha val="50196"/>
            </a:srgbClr>
          </a:solidFill>
          <a:ln w="38100">
            <a:solidFill>
              <a:schemeClr val="accent1">
                <a:lumMod val="50000"/>
              </a:schemeClr>
            </a:solidFill>
          </a:ln>
        </p:spPr>
        <p:txBody>
          <a:bodyPr/>
          <a:lstStyle>
            <a:lvl1pPr>
              <a:defRPr>
                <a:latin typeface="Century Gothic" panose="020B0502020202020204" pitchFamily="34" charset="0"/>
              </a:defRPr>
            </a:lvl1pPr>
          </a:lstStyle>
          <a:p>
            <a:pPr lvl="0"/>
            <a:r>
              <a:rPr lang="en-US"/>
              <a:t>Keywords</a:t>
            </a:r>
          </a:p>
        </p:txBody>
      </p:sp>
      <p:sp>
        <p:nvSpPr>
          <p:cNvPr id="5" name="Content Placeholder 3">
            <a:extLst>
              <a:ext uri="{FF2B5EF4-FFF2-40B4-BE49-F238E27FC236}">
                <a16:creationId xmlns:a16="http://schemas.microsoft.com/office/drawing/2014/main" id="{E3E5D17C-9E66-6343-AB98-9373AF457241}"/>
              </a:ext>
            </a:extLst>
          </p:cNvPr>
          <p:cNvSpPr>
            <a:spLocks noGrp="1"/>
          </p:cNvSpPr>
          <p:nvPr>
            <p:ph sz="quarter" idx="11" hasCustomPrompt="1"/>
          </p:nvPr>
        </p:nvSpPr>
        <p:spPr>
          <a:xfrm>
            <a:off x="185523" y="3372667"/>
            <a:ext cx="3138488" cy="3176417"/>
          </a:xfrm>
          <a:prstGeom prst="rect">
            <a:avLst/>
          </a:prstGeom>
          <a:solidFill>
            <a:srgbClr val="FFFFFF">
              <a:alpha val="50196"/>
            </a:srgbClr>
          </a:solidFill>
          <a:ln w="38100">
            <a:solidFill>
              <a:schemeClr val="accent6">
                <a:lumMod val="50000"/>
              </a:schemeClr>
            </a:solidFill>
          </a:ln>
        </p:spPr>
        <p:txBody>
          <a:bodyPr/>
          <a:lstStyle>
            <a:lvl1pPr>
              <a:defRPr>
                <a:latin typeface="Century Gothic" panose="020B0502020202020204" pitchFamily="34" charset="0"/>
              </a:defRPr>
            </a:lvl1pPr>
          </a:lstStyle>
          <a:p>
            <a:pPr lvl="0"/>
            <a:r>
              <a:rPr lang="en-US"/>
              <a:t>Keywords</a:t>
            </a:r>
          </a:p>
        </p:txBody>
      </p:sp>
      <p:sp>
        <p:nvSpPr>
          <p:cNvPr id="6" name="Content Placeholder 3">
            <a:extLst>
              <a:ext uri="{FF2B5EF4-FFF2-40B4-BE49-F238E27FC236}">
                <a16:creationId xmlns:a16="http://schemas.microsoft.com/office/drawing/2014/main" id="{7AF93FB3-593F-C44C-BBCB-2B840E9AEF11}"/>
              </a:ext>
            </a:extLst>
          </p:cNvPr>
          <p:cNvSpPr>
            <a:spLocks noGrp="1"/>
          </p:cNvSpPr>
          <p:nvPr>
            <p:ph sz="quarter" idx="12" hasCustomPrompt="1"/>
          </p:nvPr>
        </p:nvSpPr>
        <p:spPr>
          <a:xfrm>
            <a:off x="8867989" y="120396"/>
            <a:ext cx="3138488" cy="3176417"/>
          </a:xfrm>
          <a:prstGeom prst="rect">
            <a:avLst/>
          </a:prstGeom>
          <a:solidFill>
            <a:srgbClr val="FFFFFF">
              <a:alpha val="50196"/>
            </a:srgbClr>
          </a:solidFill>
          <a:ln w="38100">
            <a:solidFill>
              <a:srgbClr val="92D050"/>
            </a:solidFill>
          </a:ln>
        </p:spPr>
        <p:txBody>
          <a:bodyPr/>
          <a:lstStyle>
            <a:lvl1pPr>
              <a:defRPr>
                <a:latin typeface="Century Gothic" panose="020B0502020202020204" pitchFamily="34" charset="0"/>
              </a:defRPr>
            </a:lvl1pPr>
          </a:lstStyle>
          <a:p>
            <a:pPr lvl="0"/>
            <a:r>
              <a:rPr lang="en-US"/>
              <a:t>Q&amp;A</a:t>
            </a:r>
          </a:p>
        </p:txBody>
      </p:sp>
      <p:sp>
        <p:nvSpPr>
          <p:cNvPr id="7" name="Content Placeholder 3">
            <a:extLst>
              <a:ext uri="{FF2B5EF4-FFF2-40B4-BE49-F238E27FC236}">
                <a16:creationId xmlns:a16="http://schemas.microsoft.com/office/drawing/2014/main" id="{9ACAA423-EFEF-E048-BAD2-CDFAF318843A}"/>
              </a:ext>
            </a:extLst>
          </p:cNvPr>
          <p:cNvSpPr>
            <a:spLocks noGrp="1"/>
          </p:cNvSpPr>
          <p:nvPr>
            <p:ph sz="quarter" idx="13" hasCustomPrompt="1"/>
          </p:nvPr>
        </p:nvSpPr>
        <p:spPr>
          <a:xfrm>
            <a:off x="8867989" y="3372667"/>
            <a:ext cx="3138488" cy="3176417"/>
          </a:xfrm>
          <a:prstGeom prst="rect">
            <a:avLst/>
          </a:prstGeom>
          <a:solidFill>
            <a:srgbClr val="FFFFFF">
              <a:alpha val="50196"/>
            </a:srgbClr>
          </a:solidFill>
          <a:ln w="38100">
            <a:solidFill>
              <a:srgbClr val="FFC000"/>
            </a:solidFill>
          </a:ln>
        </p:spPr>
        <p:txBody>
          <a:bodyPr/>
          <a:lstStyle>
            <a:lvl1pPr>
              <a:defRPr>
                <a:latin typeface="Century Gothic" panose="020B0502020202020204" pitchFamily="34" charset="0"/>
              </a:defRPr>
            </a:lvl1pPr>
          </a:lstStyle>
          <a:p>
            <a:pPr lvl="0"/>
            <a:r>
              <a:rPr lang="en-US"/>
              <a:t>Q&amp;A</a:t>
            </a:r>
          </a:p>
        </p:txBody>
      </p:sp>
      <p:sp>
        <p:nvSpPr>
          <p:cNvPr id="11" name="Picture Placeholder 10">
            <a:extLst>
              <a:ext uri="{FF2B5EF4-FFF2-40B4-BE49-F238E27FC236}">
                <a16:creationId xmlns:a16="http://schemas.microsoft.com/office/drawing/2014/main" id="{74D26E3F-F304-2B46-9AF4-A507C53F76B8}"/>
              </a:ext>
            </a:extLst>
          </p:cNvPr>
          <p:cNvSpPr>
            <a:spLocks noGrp="1"/>
          </p:cNvSpPr>
          <p:nvPr>
            <p:ph type="pic" sz="quarter" idx="14" hasCustomPrompt="1"/>
          </p:nvPr>
        </p:nvSpPr>
        <p:spPr>
          <a:xfrm>
            <a:off x="3599935" y="1708604"/>
            <a:ext cx="4992132" cy="2112963"/>
          </a:xfrm>
          <a:prstGeom prst="rect">
            <a:avLst/>
          </a:prstGeom>
          <a:solidFill>
            <a:srgbClr val="FFFFFF">
              <a:alpha val="50196"/>
            </a:srgbClr>
          </a:solidFill>
          <a:ln w="38100">
            <a:solidFill>
              <a:schemeClr val="accent2">
                <a:lumMod val="75000"/>
              </a:schemeClr>
            </a:solidFill>
          </a:ln>
        </p:spPr>
        <p:txBody>
          <a:bodyPr anchor="ctr"/>
          <a:lstStyle>
            <a:lvl1pPr algn="ctr">
              <a:defRPr>
                <a:latin typeface="Century Gothic" panose="020B0502020202020204" pitchFamily="34" charset="0"/>
              </a:defRPr>
            </a:lvl1pPr>
          </a:lstStyle>
          <a:p>
            <a:r>
              <a:rPr lang="en-US"/>
              <a:t>Diagram</a:t>
            </a:r>
          </a:p>
        </p:txBody>
      </p:sp>
      <p:sp>
        <p:nvSpPr>
          <p:cNvPr id="22" name="Content Placeholder 3">
            <a:extLst>
              <a:ext uri="{FF2B5EF4-FFF2-40B4-BE49-F238E27FC236}">
                <a16:creationId xmlns:a16="http://schemas.microsoft.com/office/drawing/2014/main" id="{9ACAA423-EFEF-E048-BAD2-CDFAF318843A}"/>
              </a:ext>
            </a:extLst>
          </p:cNvPr>
          <p:cNvSpPr>
            <a:spLocks noGrp="1"/>
          </p:cNvSpPr>
          <p:nvPr>
            <p:ph sz="quarter" idx="15" hasCustomPrompt="1"/>
          </p:nvPr>
        </p:nvSpPr>
        <p:spPr>
          <a:xfrm>
            <a:off x="3693491" y="4084212"/>
            <a:ext cx="4898575" cy="3176417"/>
          </a:xfrm>
          <a:prstGeom prst="rect">
            <a:avLst/>
          </a:prstGeom>
          <a:solidFill>
            <a:srgbClr val="FFFFFF">
              <a:alpha val="50196"/>
            </a:srgbClr>
          </a:solidFill>
          <a:ln w="38100">
            <a:solidFill>
              <a:srgbClr val="FFC000"/>
            </a:solidFill>
          </a:ln>
        </p:spPr>
        <p:txBody>
          <a:bodyPr/>
          <a:lstStyle>
            <a:lvl1pPr>
              <a:defRPr>
                <a:latin typeface="Century Gothic" panose="020B0502020202020204" pitchFamily="34" charset="0"/>
              </a:defRPr>
            </a:lvl1pPr>
          </a:lstStyle>
          <a:p>
            <a:pPr lvl="0"/>
            <a:r>
              <a:rPr lang="en-US"/>
              <a:t>Q&amp;A</a:t>
            </a:r>
          </a:p>
        </p:txBody>
      </p:sp>
    </p:spTree>
    <p:extLst>
      <p:ext uri="{BB962C8B-B14F-4D97-AF65-F5344CB8AC3E}">
        <p14:creationId xmlns:p14="http://schemas.microsoft.com/office/powerpoint/2010/main" val="19981553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23FB4-DCE2-A349-A36B-8F22663FA9A7}"/>
              </a:ext>
            </a:extLst>
          </p:cNvPr>
          <p:cNvSpPr>
            <a:spLocks noGrp="1"/>
          </p:cNvSpPr>
          <p:nvPr>
            <p:ph type="title" hasCustomPrompt="1"/>
          </p:nvPr>
        </p:nvSpPr>
        <p:spPr>
          <a:xfrm>
            <a:off x="4094205" y="120395"/>
            <a:ext cx="4066747" cy="794004"/>
          </a:xfrm>
        </p:spPr>
        <p:txBody>
          <a:bodyPr>
            <a:normAutofit/>
          </a:bodyPr>
          <a:lstStyle>
            <a:lvl1pPr algn="ctr">
              <a:defRPr sz="3200" baseline="0">
                <a:latin typeface="Merriweather"/>
              </a:defRPr>
            </a:lvl1pPr>
          </a:lstStyle>
          <a:p>
            <a:r>
              <a:rPr lang="en-US"/>
              <a:t>Subject</a:t>
            </a:r>
            <a:br>
              <a:rPr lang="en-US"/>
            </a:br>
            <a:r>
              <a:rPr lang="en-US"/>
              <a:t>Name of unit</a:t>
            </a:r>
          </a:p>
        </p:txBody>
      </p:sp>
      <p:sp>
        <p:nvSpPr>
          <p:cNvPr id="4" name="Content Placeholder 3">
            <a:extLst>
              <a:ext uri="{FF2B5EF4-FFF2-40B4-BE49-F238E27FC236}">
                <a16:creationId xmlns:a16="http://schemas.microsoft.com/office/drawing/2014/main" id="{22AA991E-692F-6441-A34F-F76CB1712B11}"/>
              </a:ext>
            </a:extLst>
          </p:cNvPr>
          <p:cNvSpPr>
            <a:spLocks noGrp="1"/>
          </p:cNvSpPr>
          <p:nvPr>
            <p:ph sz="quarter" idx="10" hasCustomPrompt="1"/>
          </p:nvPr>
        </p:nvSpPr>
        <p:spPr>
          <a:xfrm>
            <a:off x="185523" y="120396"/>
            <a:ext cx="3138488" cy="3176417"/>
          </a:xfrm>
          <a:prstGeom prst="rect">
            <a:avLst/>
          </a:prstGeom>
          <a:solidFill>
            <a:srgbClr val="FFFFFF">
              <a:alpha val="50196"/>
            </a:srgbClr>
          </a:solidFill>
          <a:ln w="38100">
            <a:solidFill>
              <a:schemeClr val="accent1">
                <a:lumMod val="50000"/>
              </a:schemeClr>
            </a:solidFill>
          </a:ln>
        </p:spPr>
        <p:txBody>
          <a:bodyPr>
            <a:normAutofit/>
          </a:bodyPr>
          <a:lstStyle>
            <a:lvl1pPr>
              <a:defRPr sz="1200" baseline="0">
                <a:latin typeface="Merriweather"/>
              </a:defRPr>
            </a:lvl1pPr>
          </a:lstStyle>
          <a:p>
            <a:pPr lvl="0"/>
            <a:r>
              <a:rPr lang="en-US"/>
              <a:t>Keywords (Tier 3 vocabulary)</a:t>
            </a:r>
          </a:p>
        </p:txBody>
      </p:sp>
      <p:sp>
        <p:nvSpPr>
          <p:cNvPr id="5" name="Content Placeholder 3">
            <a:extLst>
              <a:ext uri="{FF2B5EF4-FFF2-40B4-BE49-F238E27FC236}">
                <a16:creationId xmlns:a16="http://schemas.microsoft.com/office/drawing/2014/main" id="{E3E5D17C-9E66-6343-AB98-9373AF457241}"/>
              </a:ext>
            </a:extLst>
          </p:cNvPr>
          <p:cNvSpPr>
            <a:spLocks noGrp="1"/>
          </p:cNvSpPr>
          <p:nvPr>
            <p:ph sz="quarter" idx="11" hasCustomPrompt="1"/>
          </p:nvPr>
        </p:nvSpPr>
        <p:spPr>
          <a:xfrm>
            <a:off x="185523" y="3372667"/>
            <a:ext cx="3138488" cy="3176417"/>
          </a:xfrm>
          <a:prstGeom prst="rect">
            <a:avLst/>
          </a:prstGeom>
          <a:solidFill>
            <a:srgbClr val="FFFFFF">
              <a:alpha val="50196"/>
            </a:srgbClr>
          </a:solidFill>
          <a:ln w="38100">
            <a:solidFill>
              <a:schemeClr val="accent6">
                <a:lumMod val="50000"/>
              </a:schemeClr>
            </a:solidFill>
          </a:ln>
        </p:spPr>
        <p:txBody>
          <a:bodyPr>
            <a:normAutofit/>
          </a:bodyPr>
          <a:lstStyle>
            <a:lvl1pPr marL="228600" indent="-228600">
              <a:defRPr lang="en-US" sz="1200" kern="1200" baseline="0" dirty="0">
                <a:solidFill>
                  <a:schemeClr val="tx1"/>
                </a:solidFill>
                <a:latin typeface="Merriweather"/>
                <a:ea typeface="+mn-ea"/>
                <a:cs typeface="+mn-cs"/>
              </a:defRPr>
            </a:lvl1pPr>
          </a:lstStyle>
          <a:p>
            <a:pPr marL="228600" lvl="0" indent="-228600" algn="l" defTabSz="914400" rtl="0" eaLnBrk="1" latinLnBrk="0" hangingPunct="1">
              <a:lnSpc>
                <a:spcPct val="90000"/>
              </a:lnSpc>
              <a:spcBef>
                <a:spcPts val="1000"/>
              </a:spcBef>
              <a:buFont typeface="Arial" panose="020B0604020202020204" pitchFamily="34" charset="0"/>
              <a:buChar char="•"/>
            </a:pPr>
            <a:r>
              <a:rPr lang="en-US"/>
              <a:t>Keywords (tier 2 vocabulary)</a:t>
            </a:r>
          </a:p>
        </p:txBody>
      </p:sp>
      <p:sp>
        <p:nvSpPr>
          <p:cNvPr id="6" name="Content Placeholder 3">
            <a:extLst>
              <a:ext uri="{FF2B5EF4-FFF2-40B4-BE49-F238E27FC236}">
                <a16:creationId xmlns:a16="http://schemas.microsoft.com/office/drawing/2014/main" id="{7AF93FB3-593F-C44C-BBCB-2B840E9AEF11}"/>
              </a:ext>
            </a:extLst>
          </p:cNvPr>
          <p:cNvSpPr>
            <a:spLocks noGrp="1"/>
          </p:cNvSpPr>
          <p:nvPr>
            <p:ph sz="quarter" idx="12" hasCustomPrompt="1"/>
          </p:nvPr>
        </p:nvSpPr>
        <p:spPr>
          <a:xfrm>
            <a:off x="8867989" y="120396"/>
            <a:ext cx="3138488" cy="3176417"/>
          </a:xfrm>
          <a:prstGeom prst="rect">
            <a:avLst/>
          </a:prstGeom>
          <a:solidFill>
            <a:srgbClr val="FFFFFF">
              <a:alpha val="50196"/>
            </a:srgbClr>
          </a:solidFill>
          <a:ln w="38100">
            <a:solidFill>
              <a:srgbClr val="92D050"/>
            </a:solidFill>
          </a:ln>
        </p:spPr>
        <p:txBody>
          <a:bodyPr>
            <a:normAutofit/>
          </a:bodyPr>
          <a:lstStyle>
            <a:lvl1pPr>
              <a:defRPr sz="1400" baseline="0">
                <a:latin typeface="Merriweather"/>
              </a:defRPr>
            </a:lvl1pPr>
          </a:lstStyle>
          <a:p>
            <a:pPr lvl="0"/>
            <a:r>
              <a:rPr lang="en-US"/>
              <a:t>Knowledge</a:t>
            </a:r>
          </a:p>
        </p:txBody>
      </p:sp>
      <p:sp>
        <p:nvSpPr>
          <p:cNvPr id="7" name="Content Placeholder 3">
            <a:extLst>
              <a:ext uri="{FF2B5EF4-FFF2-40B4-BE49-F238E27FC236}">
                <a16:creationId xmlns:a16="http://schemas.microsoft.com/office/drawing/2014/main" id="{9ACAA423-EFEF-E048-BAD2-CDFAF318843A}"/>
              </a:ext>
            </a:extLst>
          </p:cNvPr>
          <p:cNvSpPr>
            <a:spLocks noGrp="1"/>
          </p:cNvSpPr>
          <p:nvPr>
            <p:ph sz="quarter" idx="13" hasCustomPrompt="1"/>
          </p:nvPr>
        </p:nvSpPr>
        <p:spPr>
          <a:xfrm>
            <a:off x="8867989" y="3372667"/>
            <a:ext cx="3138488" cy="3176417"/>
          </a:xfrm>
          <a:prstGeom prst="rect">
            <a:avLst/>
          </a:prstGeom>
          <a:solidFill>
            <a:srgbClr val="FFFFFF">
              <a:alpha val="50196"/>
            </a:srgbClr>
          </a:solidFill>
          <a:ln w="38100">
            <a:solidFill>
              <a:srgbClr val="FFC000"/>
            </a:solidFill>
          </a:ln>
        </p:spPr>
        <p:txBody>
          <a:bodyPr>
            <a:normAutofit/>
          </a:bodyPr>
          <a:lstStyle>
            <a:lvl1pPr marL="228600" indent="-228600">
              <a:defRPr lang="en-US" sz="1400" kern="1200" baseline="0" dirty="0">
                <a:solidFill>
                  <a:schemeClr val="tx1"/>
                </a:solidFill>
                <a:latin typeface="Merriweather"/>
                <a:ea typeface="+mn-ea"/>
                <a:cs typeface="+mn-cs"/>
              </a:defRPr>
            </a:lvl1pPr>
          </a:lstStyle>
          <a:p>
            <a:pPr marL="228600" lvl="0" indent="-228600" algn="l" defTabSz="914400" rtl="0" eaLnBrk="1" latinLnBrk="0" hangingPunct="1">
              <a:lnSpc>
                <a:spcPct val="90000"/>
              </a:lnSpc>
              <a:spcBef>
                <a:spcPts val="1000"/>
              </a:spcBef>
              <a:buFont typeface="Arial" panose="020B0604020202020204" pitchFamily="34" charset="0"/>
              <a:buChar char="•"/>
            </a:pPr>
            <a:r>
              <a:rPr lang="en-US"/>
              <a:t>Knowledge</a:t>
            </a:r>
          </a:p>
        </p:txBody>
      </p:sp>
      <p:sp>
        <p:nvSpPr>
          <p:cNvPr id="11" name="Picture Placeholder 10">
            <a:extLst>
              <a:ext uri="{FF2B5EF4-FFF2-40B4-BE49-F238E27FC236}">
                <a16:creationId xmlns:a16="http://schemas.microsoft.com/office/drawing/2014/main" id="{74D26E3F-F304-2B46-9AF4-A507C53F76B8}"/>
              </a:ext>
            </a:extLst>
          </p:cNvPr>
          <p:cNvSpPr>
            <a:spLocks noGrp="1"/>
          </p:cNvSpPr>
          <p:nvPr>
            <p:ph type="pic" sz="quarter" idx="14" hasCustomPrompt="1"/>
          </p:nvPr>
        </p:nvSpPr>
        <p:spPr>
          <a:xfrm>
            <a:off x="3599934" y="1049577"/>
            <a:ext cx="4992132" cy="2112963"/>
          </a:xfrm>
          <a:prstGeom prst="rect">
            <a:avLst/>
          </a:prstGeom>
          <a:solidFill>
            <a:srgbClr val="FFFFFF">
              <a:alpha val="50196"/>
            </a:srgbClr>
          </a:solidFill>
          <a:ln w="38100">
            <a:solidFill>
              <a:schemeClr val="accent2">
                <a:lumMod val="75000"/>
              </a:schemeClr>
            </a:solidFill>
          </a:ln>
        </p:spPr>
        <p:txBody>
          <a:bodyPr anchor="ctr">
            <a:normAutofit/>
          </a:bodyPr>
          <a:lstStyle>
            <a:lvl1pPr algn="ctr">
              <a:defRPr sz="1200">
                <a:latin typeface="Merriweather"/>
              </a:defRPr>
            </a:lvl1pPr>
          </a:lstStyle>
          <a:p>
            <a:r>
              <a:rPr lang="en-US"/>
              <a:t>Diagram</a:t>
            </a:r>
          </a:p>
        </p:txBody>
      </p:sp>
      <p:sp>
        <p:nvSpPr>
          <p:cNvPr id="22" name="Content Placeholder 3">
            <a:extLst>
              <a:ext uri="{FF2B5EF4-FFF2-40B4-BE49-F238E27FC236}">
                <a16:creationId xmlns:a16="http://schemas.microsoft.com/office/drawing/2014/main" id="{9ACAA423-EFEF-E048-BAD2-CDFAF318843A}"/>
              </a:ext>
            </a:extLst>
          </p:cNvPr>
          <p:cNvSpPr>
            <a:spLocks noGrp="1"/>
          </p:cNvSpPr>
          <p:nvPr>
            <p:ph sz="quarter" idx="15" hasCustomPrompt="1"/>
          </p:nvPr>
        </p:nvSpPr>
        <p:spPr>
          <a:xfrm>
            <a:off x="3678291" y="3387386"/>
            <a:ext cx="4898575" cy="3176417"/>
          </a:xfrm>
          <a:prstGeom prst="rect">
            <a:avLst/>
          </a:prstGeom>
          <a:solidFill>
            <a:srgbClr val="FFFFFF">
              <a:alpha val="50196"/>
            </a:srgbClr>
          </a:solidFill>
          <a:ln w="38100">
            <a:solidFill>
              <a:srgbClr val="FFC000"/>
            </a:solidFill>
          </a:ln>
        </p:spPr>
        <p:txBody>
          <a:bodyPr>
            <a:normAutofit/>
          </a:bodyPr>
          <a:lstStyle>
            <a:lvl1pPr marL="228600" indent="-228600">
              <a:defRPr lang="en-US" sz="1200" kern="1200" baseline="0" dirty="0">
                <a:solidFill>
                  <a:schemeClr val="tx1"/>
                </a:solidFill>
                <a:latin typeface="Merriweather"/>
                <a:ea typeface="+mn-ea"/>
                <a:cs typeface="+mn-cs"/>
              </a:defRPr>
            </a:lvl1pPr>
          </a:lstStyle>
          <a:p>
            <a:pPr marL="228600" lvl="0" indent="-228600" algn="l" defTabSz="914400" rtl="0" eaLnBrk="1" latinLnBrk="0" hangingPunct="1">
              <a:lnSpc>
                <a:spcPct val="90000"/>
              </a:lnSpc>
              <a:spcBef>
                <a:spcPts val="1000"/>
              </a:spcBef>
              <a:buFont typeface="Arial" panose="020B0604020202020204" pitchFamily="34" charset="0"/>
              <a:buChar char="•"/>
            </a:pPr>
            <a:r>
              <a:rPr lang="en-US"/>
              <a:t>Knowledge</a:t>
            </a:r>
          </a:p>
        </p:txBody>
      </p:sp>
    </p:spTree>
    <p:extLst>
      <p:ext uri="{BB962C8B-B14F-4D97-AF65-F5344CB8AC3E}">
        <p14:creationId xmlns:p14="http://schemas.microsoft.com/office/powerpoint/2010/main" val="2151526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23FB4-DCE2-A349-A36B-8F22663FA9A7}"/>
              </a:ext>
            </a:extLst>
          </p:cNvPr>
          <p:cNvSpPr>
            <a:spLocks noGrp="1"/>
          </p:cNvSpPr>
          <p:nvPr>
            <p:ph type="title" hasCustomPrompt="1"/>
          </p:nvPr>
        </p:nvSpPr>
        <p:spPr>
          <a:xfrm>
            <a:off x="4094205" y="120395"/>
            <a:ext cx="4066747" cy="794004"/>
          </a:xfrm>
        </p:spPr>
        <p:txBody>
          <a:bodyPr>
            <a:normAutofit/>
          </a:bodyPr>
          <a:lstStyle>
            <a:lvl1pPr algn="ctr">
              <a:defRPr sz="3200" baseline="0">
                <a:latin typeface="Merriweather"/>
              </a:defRPr>
            </a:lvl1pPr>
          </a:lstStyle>
          <a:p>
            <a:r>
              <a:rPr lang="en-US"/>
              <a:t>Subject</a:t>
            </a:r>
            <a:br>
              <a:rPr lang="en-US"/>
            </a:br>
            <a:r>
              <a:rPr lang="en-US"/>
              <a:t>Name of unit</a:t>
            </a:r>
          </a:p>
        </p:txBody>
      </p:sp>
      <p:sp>
        <p:nvSpPr>
          <p:cNvPr id="4" name="Content Placeholder 3">
            <a:extLst>
              <a:ext uri="{FF2B5EF4-FFF2-40B4-BE49-F238E27FC236}">
                <a16:creationId xmlns:a16="http://schemas.microsoft.com/office/drawing/2014/main" id="{22AA991E-692F-6441-A34F-F76CB1712B11}"/>
              </a:ext>
            </a:extLst>
          </p:cNvPr>
          <p:cNvSpPr>
            <a:spLocks noGrp="1"/>
          </p:cNvSpPr>
          <p:nvPr>
            <p:ph sz="quarter" idx="10" hasCustomPrompt="1"/>
          </p:nvPr>
        </p:nvSpPr>
        <p:spPr>
          <a:xfrm>
            <a:off x="185523" y="120396"/>
            <a:ext cx="3138488" cy="3176417"/>
          </a:xfrm>
          <a:prstGeom prst="rect">
            <a:avLst/>
          </a:prstGeom>
          <a:solidFill>
            <a:srgbClr val="FFFFFF">
              <a:alpha val="50196"/>
            </a:srgbClr>
          </a:solidFill>
          <a:ln w="38100">
            <a:solidFill>
              <a:schemeClr val="accent1">
                <a:lumMod val="50000"/>
              </a:schemeClr>
            </a:solid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atin typeface="Merriweather"/>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Keywords (tier 3 vocabulary)</a:t>
            </a:r>
          </a:p>
          <a:p>
            <a:pPr lvl="0"/>
            <a:endParaRPr lang="en-US"/>
          </a:p>
        </p:txBody>
      </p:sp>
      <p:sp>
        <p:nvSpPr>
          <p:cNvPr id="5" name="Content Placeholder 3">
            <a:extLst>
              <a:ext uri="{FF2B5EF4-FFF2-40B4-BE49-F238E27FC236}">
                <a16:creationId xmlns:a16="http://schemas.microsoft.com/office/drawing/2014/main" id="{E3E5D17C-9E66-6343-AB98-9373AF457241}"/>
              </a:ext>
            </a:extLst>
          </p:cNvPr>
          <p:cNvSpPr>
            <a:spLocks noGrp="1"/>
          </p:cNvSpPr>
          <p:nvPr>
            <p:ph sz="quarter" idx="11" hasCustomPrompt="1"/>
          </p:nvPr>
        </p:nvSpPr>
        <p:spPr>
          <a:xfrm>
            <a:off x="185523" y="3372667"/>
            <a:ext cx="3138488" cy="3176417"/>
          </a:xfrm>
          <a:prstGeom prst="rect">
            <a:avLst/>
          </a:prstGeom>
          <a:solidFill>
            <a:srgbClr val="FFFFFF">
              <a:alpha val="50196"/>
            </a:srgbClr>
          </a:solidFill>
          <a:ln w="38100">
            <a:solidFill>
              <a:schemeClr val="accent6">
                <a:lumMod val="50000"/>
              </a:schemeClr>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a:latin typeface="Merriweather"/>
              </a:defRPr>
            </a:lvl1pPr>
          </a:lstStyle>
          <a:p>
            <a:pPr marL="228600" lvl="0" indent="-228600" algn="l" defTabSz="914400" rtl="0" eaLnBrk="1" latinLnBrk="0" hangingPunct="1">
              <a:lnSpc>
                <a:spcPct val="90000"/>
              </a:lnSpc>
              <a:spcBef>
                <a:spcPts val="1000"/>
              </a:spcBef>
              <a:buFont typeface="Arial" panose="020B0604020202020204" pitchFamily="34" charset="0"/>
              <a:buChar char="•"/>
            </a:pPr>
            <a:r>
              <a:rPr lang="en-US"/>
              <a:t>Keywords (tier 3 vocabulary)</a:t>
            </a:r>
          </a:p>
        </p:txBody>
      </p:sp>
      <p:sp>
        <p:nvSpPr>
          <p:cNvPr id="6" name="Content Placeholder 3">
            <a:extLst>
              <a:ext uri="{FF2B5EF4-FFF2-40B4-BE49-F238E27FC236}">
                <a16:creationId xmlns:a16="http://schemas.microsoft.com/office/drawing/2014/main" id="{7AF93FB3-593F-C44C-BBCB-2B840E9AEF11}"/>
              </a:ext>
            </a:extLst>
          </p:cNvPr>
          <p:cNvSpPr>
            <a:spLocks noGrp="1"/>
          </p:cNvSpPr>
          <p:nvPr>
            <p:ph sz="quarter" idx="12" hasCustomPrompt="1"/>
          </p:nvPr>
        </p:nvSpPr>
        <p:spPr>
          <a:xfrm>
            <a:off x="8867989" y="120396"/>
            <a:ext cx="3138488" cy="3176417"/>
          </a:xfrm>
          <a:prstGeom prst="rect">
            <a:avLst/>
          </a:prstGeom>
          <a:solidFill>
            <a:srgbClr val="FFFFFF">
              <a:alpha val="50196"/>
            </a:srgbClr>
          </a:solidFill>
          <a:ln w="38100">
            <a:solidFill>
              <a:srgbClr val="92D050"/>
            </a:solidFill>
          </a:ln>
        </p:spPr>
        <p:txBody>
          <a:bodyPr>
            <a:normAutofit/>
          </a:bodyPr>
          <a:lstStyle>
            <a:lvl1pPr>
              <a:defRPr sz="1400" baseline="0">
                <a:latin typeface="Merriweather"/>
              </a:defRPr>
            </a:lvl1pPr>
          </a:lstStyle>
          <a:p>
            <a:pPr lvl="0"/>
            <a:r>
              <a:rPr lang="en-US"/>
              <a:t>Knowledge</a:t>
            </a:r>
          </a:p>
        </p:txBody>
      </p:sp>
      <p:sp>
        <p:nvSpPr>
          <p:cNvPr id="7" name="Content Placeholder 3">
            <a:extLst>
              <a:ext uri="{FF2B5EF4-FFF2-40B4-BE49-F238E27FC236}">
                <a16:creationId xmlns:a16="http://schemas.microsoft.com/office/drawing/2014/main" id="{9ACAA423-EFEF-E048-BAD2-CDFAF318843A}"/>
              </a:ext>
            </a:extLst>
          </p:cNvPr>
          <p:cNvSpPr>
            <a:spLocks noGrp="1"/>
          </p:cNvSpPr>
          <p:nvPr>
            <p:ph sz="quarter" idx="13" hasCustomPrompt="1"/>
          </p:nvPr>
        </p:nvSpPr>
        <p:spPr>
          <a:xfrm>
            <a:off x="8867989" y="3372667"/>
            <a:ext cx="3138488" cy="3176417"/>
          </a:xfrm>
          <a:prstGeom prst="rect">
            <a:avLst/>
          </a:prstGeom>
          <a:solidFill>
            <a:srgbClr val="FFFFFF">
              <a:alpha val="50196"/>
            </a:srgbClr>
          </a:solidFill>
          <a:ln w="38100">
            <a:solidFill>
              <a:srgbClr val="FFC000"/>
            </a:solidFill>
          </a:ln>
        </p:spPr>
        <p:txBody>
          <a:bodyPr>
            <a:normAutofit/>
          </a:bodyPr>
          <a:lstStyle>
            <a:lvl1pPr>
              <a:defRPr sz="1400">
                <a:latin typeface="Merriweather"/>
              </a:defRPr>
            </a:lvl1pPr>
          </a:lstStyle>
          <a:p>
            <a:pPr lvl="0"/>
            <a:r>
              <a:rPr lang="en-US"/>
              <a:t>Knowledge</a:t>
            </a:r>
          </a:p>
        </p:txBody>
      </p:sp>
      <p:sp>
        <p:nvSpPr>
          <p:cNvPr id="22" name="Content Placeholder 3">
            <a:extLst>
              <a:ext uri="{FF2B5EF4-FFF2-40B4-BE49-F238E27FC236}">
                <a16:creationId xmlns:a16="http://schemas.microsoft.com/office/drawing/2014/main" id="{9ACAA423-EFEF-E048-BAD2-CDFAF318843A}"/>
              </a:ext>
            </a:extLst>
          </p:cNvPr>
          <p:cNvSpPr>
            <a:spLocks noGrp="1"/>
          </p:cNvSpPr>
          <p:nvPr>
            <p:ph sz="quarter" idx="15" hasCustomPrompt="1"/>
          </p:nvPr>
        </p:nvSpPr>
        <p:spPr>
          <a:xfrm>
            <a:off x="3678291" y="1054444"/>
            <a:ext cx="4898575" cy="5509359"/>
          </a:xfrm>
          <a:prstGeom prst="rect">
            <a:avLst/>
          </a:prstGeom>
          <a:solidFill>
            <a:srgbClr val="FFFFFF">
              <a:alpha val="50196"/>
            </a:srgbClr>
          </a:solidFill>
          <a:ln w="38100">
            <a:solidFill>
              <a:srgbClr val="FFC000"/>
            </a:solidFill>
          </a:ln>
        </p:spPr>
        <p:txBody>
          <a:bodyPr>
            <a:normAutofit/>
          </a:bodyPr>
          <a:lstStyle>
            <a:lvl1pPr>
              <a:defRPr sz="1200" baseline="0">
                <a:latin typeface="Merriweather"/>
              </a:defRPr>
            </a:lvl1pPr>
          </a:lstStyle>
          <a:p>
            <a:pPr lvl="0"/>
            <a:r>
              <a:rPr lang="en-US"/>
              <a:t>Knowledge</a:t>
            </a:r>
          </a:p>
        </p:txBody>
      </p:sp>
    </p:spTree>
    <p:extLst>
      <p:ext uri="{BB962C8B-B14F-4D97-AF65-F5344CB8AC3E}">
        <p14:creationId xmlns:p14="http://schemas.microsoft.com/office/powerpoint/2010/main" val="1763678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23FB4-DCE2-A349-A36B-8F22663FA9A7}"/>
              </a:ext>
            </a:extLst>
          </p:cNvPr>
          <p:cNvSpPr>
            <a:spLocks noGrp="1"/>
          </p:cNvSpPr>
          <p:nvPr>
            <p:ph type="title" hasCustomPrompt="1"/>
          </p:nvPr>
        </p:nvSpPr>
        <p:spPr>
          <a:xfrm>
            <a:off x="4094205" y="120395"/>
            <a:ext cx="4066747" cy="794004"/>
          </a:xfrm>
        </p:spPr>
        <p:txBody>
          <a:bodyPr>
            <a:normAutofit/>
          </a:bodyPr>
          <a:lstStyle>
            <a:lvl1pPr algn="ctr">
              <a:defRPr sz="3200" baseline="0">
                <a:latin typeface="Merriweather"/>
              </a:defRPr>
            </a:lvl1pPr>
          </a:lstStyle>
          <a:p>
            <a:r>
              <a:rPr lang="en-US"/>
              <a:t>Subject</a:t>
            </a:r>
            <a:br>
              <a:rPr lang="en-US"/>
            </a:br>
            <a:r>
              <a:rPr lang="en-US"/>
              <a:t>Name of unit</a:t>
            </a:r>
          </a:p>
        </p:txBody>
      </p:sp>
      <p:sp>
        <p:nvSpPr>
          <p:cNvPr id="4" name="Content Placeholder 3">
            <a:extLst>
              <a:ext uri="{FF2B5EF4-FFF2-40B4-BE49-F238E27FC236}">
                <a16:creationId xmlns:a16="http://schemas.microsoft.com/office/drawing/2014/main" id="{22AA991E-692F-6441-A34F-F76CB1712B11}"/>
              </a:ext>
            </a:extLst>
          </p:cNvPr>
          <p:cNvSpPr>
            <a:spLocks noGrp="1"/>
          </p:cNvSpPr>
          <p:nvPr>
            <p:ph sz="quarter" idx="10" hasCustomPrompt="1"/>
          </p:nvPr>
        </p:nvSpPr>
        <p:spPr>
          <a:xfrm>
            <a:off x="185523" y="120396"/>
            <a:ext cx="3138488" cy="3176417"/>
          </a:xfrm>
          <a:prstGeom prst="rect">
            <a:avLst/>
          </a:prstGeom>
          <a:solidFill>
            <a:srgbClr val="FFFFFF">
              <a:alpha val="50196"/>
            </a:srgbClr>
          </a:solidFill>
          <a:ln w="38100">
            <a:solidFill>
              <a:schemeClr val="accent1">
                <a:lumMod val="50000"/>
              </a:schemeClr>
            </a:solid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atin typeface="Merriweather"/>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Keywords (tier 3 vocabulary)</a:t>
            </a:r>
          </a:p>
          <a:p>
            <a:pPr lvl="0"/>
            <a:endParaRPr lang="en-US"/>
          </a:p>
        </p:txBody>
      </p:sp>
      <p:sp>
        <p:nvSpPr>
          <p:cNvPr id="6" name="Content Placeholder 3">
            <a:extLst>
              <a:ext uri="{FF2B5EF4-FFF2-40B4-BE49-F238E27FC236}">
                <a16:creationId xmlns:a16="http://schemas.microsoft.com/office/drawing/2014/main" id="{7AF93FB3-593F-C44C-BBCB-2B840E9AEF11}"/>
              </a:ext>
            </a:extLst>
          </p:cNvPr>
          <p:cNvSpPr>
            <a:spLocks noGrp="1"/>
          </p:cNvSpPr>
          <p:nvPr>
            <p:ph sz="quarter" idx="12" hasCustomPrompt="1"/>
          </p:nvPr>
        </p:nvSpPr>
        <p:spPr>
          <a:xfrm>
            <a:off x="8867989" y="120396"/>
            <a:ext cx="3138488" cy="3176417"/>
          </a:xfrm>
          <a:prstGeom prst="rect">
            <a:avLst/>
          </a:prstGeom>
          <a:solidFill>
            <a:srgbClr val="FFFFFF">
              <a:alpha val="50196"/>
            </a:srgbClr>
          </a:solidFill>
          <a:ln w="38100">
            <a:solidFill>
              <a:srgbClr val="92D050"/>
            </a:solidFill>
          </a:ln>
        </p:spPr>
        <p:txBody>
          <a:bodyPr>
            <a:normAutofit/>
          </a:bodyPr>
          <a:lstStyle>
            <a:lvl1pPr>
              <a:defRPr sz="1200" baseline="0">
                <a:latin typeface="Merriweather"/>
              </a:defRPr>
            </a:lvl1pPr>
          </a:lstStyle>
          <a:p>
            <a:pPr lvl="0"/>
            <a:r>
              <a:rPr lang="en-US"/>
              <a:t>Knowledge</a:t>
            </a:r>
          </a:p>
        </p:txBody>
      </p:sp>
      <p:sp>
        <p:nvSpPr>
          <p:cNvPr id="7" name="Content Placeholder 3">
            <a:extLst>
              <a:ext uri="{FF2B5EF4-FFF2-40B4-BE49-F238E27FC236}">
                <a16:creationId xmlns:a16="http://schemas.microsoft.com/office/drawing/2014/main" id="{9ACAA423-EFEF-E048-BAD2-CDFAF318843A}"/>
              </a:ext>
            </a:extLst>
          </p:cNvPr>
          <p:cNvSpPr>
            <a:spLocks noGrp="1"/>
          </p:cNvSpPr>
          <p:nvPr>
            <p:ph sz="quarter" idx="13" hasCustomPrompt="1"/>
          </p:nvPr>
        </p:nvSpPr>
        <p:spPr>
          <a:xfrm>
            <a:off x="8867989" y="3372667"/>
            <a:ext cx="3138488" cy="3176417"/>
          </a:xfrm>
          <a:prstGeom prst="rect">
            <a:avLst/>
          </a:prstGeom>
          <a:solidFill>
            <a:srgbClr val="FFFFFF">
              <a:alpha val="50196"/>
            </a:srgbClr>
          </a:solidFill>
          <a:ln w="38100">
            <a:solidFill>
              <a:srgbClr val="FFC000"/>
            </a:solidFill>
          </a:ln>
        </p:spPr>
        <p:txBody>
          <a:bodyPr>
            <a:normAutofit/>
          </a:bodyPr>
          <a:lstStyle>
            <a:lvl1pPr>
              <a:defRPr sz="1200">
                <a:latin typeface="Merriweather"/>
              </a:defRPr>
            </a:lvl1pPr>
          </a:lstStyle>
          <a:p>
            <a:pPr lvl="0"/>
            <a:r>
              <a:rPr lang="en-US"/>
              <a:t>Knowledge</a:t>
            </a:r>
          </a:p>
        </p:txBody>
      </p:sp>
      <p:sp>
        <p:nvSpPr>
          <p:cNvPr id="22" name="Content Placeholder 3">
            <a:extLst>
              <a:ext uri="{FF2B5EF4-FFF2-40B4-BE49-F238E27FC236}">
                <a16:creationId xmlns:a16="http://schemas.microsoft.com/office/drawing/2014/main" id="{9ACAA423-EFEF-E048-BAD2-CDFAF318843A}"/>
              </a:ext>
            </a:extLst>
          </p:cNvPr>
          <p:cNvSpPr>
            <a:spLocks noGrp="1"/>
          </p:cNvSpPr>
          <p:nvPr>
            <p:ph sz="quarter" idx="15" hasCustomPrompt="1"/>
          </p:nvPr>
        </p:nvSpPr>
        <p:spPr>
          <a:xfrm>
            <a:off x="3678291" y="1054444"/>
            <a:ext cx="4898575" cy="5509359"/>
          </a:xfrm>
          <a:prstGeom prst="rect">
            <a:avLst/>
          </a:prstGeom>
          <a:solidFill>
            <a:srgbClr val="FFFFFF">
              <a:alpha val="50196"/>
            </a:srgbClr>
          </a:solidFill>
          <a:ln w="38100">
            <a:solidFill>
              <a:srgbClr val="FFC000"/>
            </a:solidFill>
          </a:ln>
        </p:spPr>
        <p:txBody>
          <a:bodyPr>
            <a:normAutofit/>
          </a:bodyPr>
          <a:lstStyle>
            <a:lvl1pPr>
              <a:defRPr sz="1200" baseline="0">
                <a:latin typeface="Merriweather"/>
              </a:defRPr>
            </a:lvl1pPr>
          </a:lstStyle>
          <a:p>
            <a:pPr lvl="0"/>
            <a:r>
              <a:rPr lang="en-US"/>
              <a:t>Knowledge</a:t>
            </a:r>
          </a:p>
        </p:txBody>
      </p:sp>
      <p:sp>
        <p:nvSpPr>
          <p:cNvPr id="8" name="Content Placeholder 3">
            <a:extLst>
              <a:ext uri="{FF2B5EF4-FFF2-40B4-BE49-F238E27FC236}">
                <a16:creationId xmlns:a16="http://schemas.microsoft.com/office/drawing/2014/main" id="{7AF93FB3-593F-C44C-BBCB-2B840E9AEF11}"/>
              </a:ext>
            </a:extLst>
          </p:cNvPr>
          <p:cNvSpPr>
            <a:spLocks noGrp="1"/>
          </p:cNvSpPr>
          <p:nvPr>
            <p:ph sz="quarter" idx="16" hasCustomPrompt="1"/>
          </p:nvPr>
        </p:nvSpPr>
        <p:spPr>
          <a:xfrm>
            <a:off x="185523" y="3387386"/>
            <a:ext cx="3138488" cy="3176417"/>
          </a:xfrm>
          <a:prstGeom prst="rect">
            <a:avLst/>
          </a:prstGeom>
          <a:solidFill>
            <a:srgbClr val="FFFFFF">
              <a:alpha val="50196"/>
            </a:srgbClr>
          </a:solidFill>
          <a:ln w="38100">
            <a:solidFill>
              <a:srgbClr val="92D050"/>
            </a:solidFill>
          </a:ln>
        </p:spPr>
        <p:txBody>
          <a:bodyPr>
            <a:normAutofit/>
          </a:bodyPr>
          <a:lstStyle>
            <a:lvl1pPr>
              <a:defRPr sz="1200" baseline="0">
                <a:latin typeface="Merriweather"/>
              </a:defRPr>
            </a:lvl1pPr>
          </a:lstStyle>
          <a:p>
            <a:pPr lvl="0"/>
            <a:r>
              <a:rPr lang="en-US"/>
              <a:t>Knowledge</a:t>
            </a:r>
          </a:p>
        </p:txBody>
      </p:sp>
    </p:spTree>
    <p:extLst>
      <p:ext uri="{BB962C8B-B14F-4D97-AF65-F5344CB8AC3E}">
        <p14:creationId xmlns:p14="http://schemas.microsoft.com/office/powerpoint/2010/main" val="4127114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23FB4-DCE2-A349-A36B-8F22663FA9A7}"/>
              </a:ext>
            </a:extLst>
          </p:cNvPr>
          <p:cNvSpPr>
            <a:spLocks noGrp="1"/>
          </p:cNvSpPr>
          <p:nvPr>
            <p:ph type="title" hasCustomPrompt="1"/>
          </p:nvPr>
        </p:nvSpPr>
        <p:spPr>
          <a:xfrm>
            <a:off x="4094205" y="120395"/>
            <a:ext cx="4066747" cy="794004"/>
          </a:xfrm>
        </p:spPr>
        <p:txBody>
          <a:bodyPr>
            <a:normAutofit/>
          </a:bodyPr>
          <a:lstStyle>
            <a:lvl1pPr algn="ctr">
              <a:defRPr sz="3200" baseline="0">
                <a:latin typeface="Merriweather"/>
              </a:defRPr>
            </a:lvl1pPr>
          </a:lstStyle>
          <a:p>
            <a:r>
              <a:rPr lang="en-US"/>
              <a:t>Subject</a:t>
            </a:r>
            <a:br>
              <a:rPr lang="en-US"/>
            </a:br>
            <a:r>
              <a:rPr lang="en-US"/>
              <a:t>Name of unit</a:t>
            </a:r>
          </a:p>
        </p:txBody>
      </p:sp>
      <p:sp>
        <p:nvSpPr>
          <p:cNvPr id="4" name="Content Placeholder 3">
            <a:extLst>
              <a:ext uri="{FF2B5EF4-FFF2-40B4-BE49-F238E27FC236}">
                <a16:creationId xmlns:a16="http://schemas.microsoft.com/office/drawing/2014/main" id="{22AA991E-692F-6441-A34F-F76CB1712B11}"/>
              </a:ext>
            </a:extLst>
          </p:cNvPr>
          <p:cNvSpPr>
            <a:spLocks noGrp="1"/>
          </p:cNvSpPr>
          <p:nvPr>
            <p:ph sz="quarter" idx="10" hasCustomPrompt="1"/>
          </p:nvPr>
        </p:nvSpPr>
        <p:spPr>
          <a:xfrm>
            <a:off x="185523" y="120396"/>
            <a:ext cx="3138488" cy="6502827"/>
          </a:xfrm>
          <a:prstGeom prst="rect">
            <a:avLst/>
          </a:prstGeom>
          <a:solidFill>
            <a:srgbClr val="FFFFFF">
              <a:alpha val="50196"/>
            </a:srgbClr>
          </a:solidFill>
          <a:ln w="38100">
            <a:solidFill>
              <a:schemeClr val="accent1">
                <a:lumMod val="50000"/>
              </a:schemeClr>
            </a:solid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atin typeface="Merriweather"/>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Keywords (tier 3 vocabulary)</a:t>
            </a:r>
          </a:p>
          <a:p>
            <a:pPr lvl="0"/>
            <a:endParaRPr lang="en-US"/>
          </a:p>
        </p:txBody>
      </p:sp>
      <p:sp>
        <p:nvSpPr>
          <p:cNvPr id="6" name="Content Placeholder 3">
            <a:extLst>
              <a:ext uri="{FF2B5EF4-FFF2-40B4-BE49-F238E27FC236}">
                <a16:creationId xmlns:a16="http://schemas.microsoft.com/office/drawing/2014/main" id="{7AF93FB3-593F-C44C-BBCB-2B840E9AEF11}"/>
              </a:ext>
            </a:extLst>
          </p:cNvPr>
          <p:cNvSpPr>
            <a:spLocks noGrp="1"/>
          </p:cNvSpPr>
          <p:nvPr>
            <p:ph sz="quarter" idx="12" hasCustomPrompt="1"/>
          </p:nvPr>
        </p:nvSpPr>
        <p:spPr>
          <a:xfrm>
            <a:off x="8867989" y="120396"/>
            <a:ext cx="3138488" cy="6443407"/>
          </a:xfrm>
          <a:prstGeom prst="rect">
            <a:avLst/>
          </a:prstGeom>
          <a:solidFill>
            <a:srgbClr val="FFFFFF">
              <a:alpha val="50196"/>
            </a:srgbClr>
          </a:solidFill>
          <a:ln w="38100">
            <a:solidFill>
              <a:srgbClr val="92D050"/>
            </a:solidFill>
          </a:ln>
        </p:spPr>
        <p:txBody>
          <a:bodyPr>
            <a:normAutofit/>
          </a:bodyPr>
          <a:lstStyle>
            <a:lvl1pPr>
              <a:defRPr sz="1200" baseline="0">
                <a:latin typeface="Merriweather"/>
              </a:defRPr>
            </a:lvl1pPr>
          </a:lstStyle>
          <a:p>
            <a:pPr lvl="0"/>
            <a:r>
              <a:rPr lang="en-US"/>
              <a:t>Knowledge</a:t>
            </a:r>
          </a:p>
        </p:txBody>
      </p:sp>
      <p:sp>
        <p:nvSpPr>
          <p:cNvPr id="22" name="Content Placeholder 3">
            <a:extLst>
              <a:ext uri="{FF2B5EF4-FFF2-40B4-BE49-F238E27FC236}">
                <a16:creationId xmlns:a16="http://schemas.microsoft.com/office/drawing/2014/main" id="{9ACAA423-EFEF-E048-BAD2-CDFAF318843A}"/>
              </a:ext>
            </a:extLst>
          </p:cNvPr>
          <p:cNvSpPr>
            <a:spLocks noGrp="1"/>
          </p:cNvSpPr>
          <p:nvPr>
            <p:ph sz="quarter" idx="15" hasCustomPrompt="1"/>
          </p:nvPr>
        </p:nvSpPr>
        <p:spPr>
          <a:xfrm>
            <a:off x="3678291" y="1054444"/>
            <a:ext cx="4898575" cy="5509359"/>
          </a:xfrm>
          <a:prstGeom prst="rect">
            <a:avLst/>
          </a:prstGeom>
          <a:solidFill>
            <a:srgbClr val="FFFFFF">
              <a:alpha val="50196"/>
            </a:srgbClr>
          </a:solidFill>
          <a:ln w="38100">
            <a:solidFill>
              <a:srgbClr val="FFC000"/>
            </a:solidFill>
          </a:ln>
        </p:spPr>
        <p:txBody>
          <a:bodyPr>
            <a:normAutofit/>
          </a:bodyPr>
          <a:lstStyle>
            <a:lvl1pPr marL="0" indent="0">
              <a:buNone/>
              <a:defRPr sz="1200" baseline="0">
                <a:latin typeface="Merriweather"/>
              </a:defRPr>
            </a:lvl1pPr>
          </a:lstStyle>
          <a:p>
            <a:pPr lvl="0"/>
            <a:r>
              <a:rPr lang="en-US"/>
              <a:t>Knowledge</a:t>
            </a:r>
          </a:p>
          <a:p>
            <a:pPr lvl="0"/>
            <a:endParaRPr lang="en-US"/>
          </a:p>
        </p:txBody>
      </p:sp>
    </p:spTree>
    <p:extLst>
      <p:ext uri="{BB962C8B-B14F-4D97-AF65-F5344CB8AC3E}">
        <p14:creationId xmlns:p14="http://schemas.microsoft.com/office/powerpoint/2010/main" val="26378331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97A860-6C17-1F44-AEF8-9ABBE9E8DC42}"/>
              </a:ext>
            </a:extLst>
          </p:cNvPr>
          <p:cNvSpPr>
            <a:spLocks noGrp="1"/>
          </p:cNvSpPr>
          <p:nvPr>
            <p:ph type="dt" sz="half" idx="10"/>
          </p:nvPr>
        </p:nvSpPr>
        <p:spPr/>
        <p:txBody>
          <a:bodyPr/>
          <a:lstStyle/>
          <a:p>
            <a:fld id="{32C0B4EB-72D9-8441-9979-5B22D562FF0C}" type="datetimeFigureOut">
              <a:rPr lang="en-US" smtClean="0"/>
              <a:t>9/1/2021</a:t>
            </a:fld>
            <a:endParaRPr lang="en-US"/>
          </a:p>
        </p:txBody>
      </p:sp>
      <p:sp>
        <p:nvSpPr>
          <p:cNvPr id="3" name="Footer Placeholder 2">
            <a:extLst>
              <a:ext uri="{FF2B5EF4-FFF2-40B4-BE49-F238E27FC236}">
                <a16:creationId xmlns:a16="http://schemas.microsoft.com/office/drawing/2014/main" id="{A3E6DFD5-088A-6D44-A979-924246FC23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47935A-656A-7E47-A754-3F8E0F880818}"/>
              </a:ext>
            </a:extLst>
          </p:cNvPr>
          <p:cNvSpPr>
            <a:spLocks noGrp="1"/>
          </p:cNvSpPr>
          <p:nvPr>
            <p:ph type="sldNum" sz="quarter" idx="12"/>
          </p:nvPr>
        </p:nvSpPr>
        <p:spPr/>
        <p:txBody>
          <a:bodyPr/>
          <a:lstStyle/>
          <a:p>
            <a:fld id="{FB7F06C4-9C12-5E4F-AD17-B826E3977839}" type="slidenum">
              <a:rPr lang="en-US" smtClean="0"/>
              <a:t>‹#›</a:t>
            </a:fld>
            <a:endParaRPr lang="en-US"/>
          </a:p>
        </p:txBody>
      </p:sp>
    </p:spTree>
    <p:extLst>
      <p:ext uri="{BB962C8B-B14F-4D97-AF65-F5344CB8AC3E}">
        <p14:creationId xmlns:p14="http://schemas.microsoft.com/office/powerpoint/2010/main" val="3886778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D39ECE-20C7-4C11-A26E-745C5C160779}" type="datetime1">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E75F23-6D1E-4F52-9ECA-DA38E5C0D348}" type="slidenum">
              <a:rPr lang="en-GB" smtClean="0"/>
              <a:t>‹#›</a:t>
            </a:fld>
            <a:endParaRPr lang="en-GB"/>
          </a:p>
        </p:txBody>
      </p:sp>
    </p:spTree>
    <p:extLst>
      <p:ext uri="{BB962C8B-B14F-4D97-AF65-F5344CB8AC3E}">
        <p14:creationId xmlns:p14="http://schemas.microsoft.com/office/powerpoint/2010/main" val="1121129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565364-C8A0-4EDE-86AB-1AB15BD30155}" type="datetime1">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E75F23-6D1E-4F52-9ECA-DA38E5C0D348}" type="slidenum">
              <a:rPr lang="en-GB" smtClean="0"/>
              <a:t>‹#›</a:t>
            </a:fld>
            <a:endParaRPr lang="en-GB"/>
          </a:p>
        </p:txBody>
      </p:sp>
    </p:spTree>
    <p:extLst>
      <p:ext uri="{BB962C8B-B14F-4D97-AF65-F5344CB8AC3E}">
        <p14:creationId xmlns:p14="http://schemas.microsoft.com/office/powerpoint/2010/main" val="2600820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F2B74F-41A1-4CA6-A026-242F554111F3}" type="datetime1">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E75F23-6D1E-4F52-9ECA-DA38E5C0D348}" type="slidenum">
              <a:rPr lang="en-GB" smtClean="0"/>
              <a:t>‹#›</a:t>
            </a:fld>
            <a:endParaRPr lang="en-GB"/>
          </a:p>
        </p:txBody>
      </p:sp>
    </p:spTree>
    <p:extLst>
      <p:ext uri="{BB962C8B-B14F-4D97-AF65-F5344CB8AC3E}">
        <p14:creationId xmlns:p14="http://schemas.microsoft.com/office/powerpoint/2010/main" val="6688799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1A1594-6B7F-4BF6-9C7B-4F42B0DAA63F}" type="datetime1">
              <a:rPr lang="en-GB" smtClean="0"/>
              <a:t>01/09/2021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3E75F23-6D1E-4F52-9ECA-DA38E5C0D348}" type="slidenum">
              <a:rPr lang="en-GB" smtClean="0"/>
              <a:t>‹#›</a:t>
            </a:fld>
            <a:endParaRPr lang="en-GB"/>
          </a:p>
        </p:txBody>
      </p:sp>
    </p:spTree>
    <p:extLst>
      <p:ext uri="{BB962C8B-B14F-4D97-AF65-F5344CB8AC3E}">
        <p14:creationId xmlns:p14="http://schemas.microsoft.com/office/powerpoint/2010/main" val="30933661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77C263-0D8A-4B18-A54C-2C27D46E2780}" type="datetime1">
              <a:rPr lang="en-GB" smtClean="0"/>
              <a:t>01/09/2021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3E75F23-6D1E-4F52-9ECA-DA38E5C0D348}" type="slidenum">
              <a:rPr lang="en-GB" smtClean="0"/>
              <a:t>‹#›</a:t>
            </a:fld>
            <a:endParaRPr lang="en-GB"/>
          </a:p>
        </p:txBody>
      </p:sp>
    </p:spTree>
    <p:extLst>
      <p:ext uri="{BB962C8B-B14F-4D97-AF65-F5344CB8AC3E}">
        <p14:creationId xmlns:p14="http://schemas.microsoft.com/office/powerpoint/2010/main" val="32516962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82A861-F473-4EF0-901D-2D5E39FEDB9D}" type="datetime1">
              <a:rPr lang="en-GB" smtClean="0"/>
              <a:t>01/09/2021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3E75F23-6D1E-4F52-9ECA-DA38E5C0D348}" type="slidenum">
              <a:rPr lang="en-GB" smtClean="0"/>
              <a:t>‹#›</a:t>
            </a:fld>
            <a:endParaRPr lang="en-GB"/>
          </a:p>
        </p:txBody>
      </p:sp>
    </p:spTree>
    <p:extLst>
      <p:ext uri="{BB962C8B-B14F-4D97-AF65-F5344CB8AC3E}">
        <p14:creationId xmlns:p14="http://schemas.microsoft.com/office/powerpoint/2010/main" val="33125774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C228D-4FFA-4844-BDF6-2E45D4A73A85}" type="datetime1">
              <a:rPr lang="en-GB" smtClean="0"/>
              <a:t>01/09/2021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3E75F23-6D1E-4F52-9ECA-DA38E5C0D348}" type="slidenum">
              <a:rPr lang="en-GB" smtClean="0"/>
              <a:t>‹#›</a:t>
            </a:fld>
            <a:endParaRPr lang="en-GB"/>
          </a:p>
        </p:txBody>
      </p:sp>
    </p:spTree>
    <p:extLst>
      <p:ext uri="{BB962C8B-B14F-4D97-AF65-F5344CB8AC3E}">
        <p14:creationId xmlns:p14="http://schemas.microsoft.com/office/powerpoint/2010/main" val="7196733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23E5CC-A7C0-457E-AB0D-9788EBD1F7E6}" type="datetime1">
              <a:rPr lang="en-GB" smtClean="0"/>
              <a:t>01/09/2021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3E75F23-6D1E-4F52-9ECA-DA38E5C0D348}" type="slidenum">
              <a:rPr lang="en-GB" smtClean="0"/>
              <a:t>‹#›</a:t>
            </a:fld>
            <a:endParaRPr lang="en-GB"/>
          </a:p>
        </p:txBody>
      </p:sp>
    </p:spTree>
    <p:extLst>
      <p:ext uri="{BB962C8B-B14F-4D97-AF65-F5344CB8AC3E}">
        <p14:creationId xmlns:p14="http://schemas.microsoft.com/office/powerpoint/2010/main" val="19749566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531E40-1E4A-4A37-9F09-399577F63EAD}" type="datetime1">
              <a:rPr lang="en-GB" smtClean="0"/>
              <a:t>01/09/2021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3E75F23-6D1E-4F52-9ECA-DA38E5C0D348}" type="slidenum">
              <a:rPr lang="en-GB" smtClean="0"/>
              <a:t>‹#›</a:t>
            </a:fld>
            <a:endParaRPr lang="en-GB"/>
          </a:p>
        </p:txBody>
      </p:sp>
    </p:spTree>
    <p:extLst>
      <p:ext uri="{BB962C8B-B14F-4D97-AF65-F5344CB8AC3E}">
        <p14:creationId xmlns:p14="http://schemas.microsoft.com/office/powerpoint/2010/main" val="10616559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31ABB1-BA01-425F-9FE2-C8DED311C017}" type="datetime1">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E75F23-6D1E-4F52-9ECA-DA38E5C0D348}" type="slidenum">
              <a:rPr lang="en-GB" smtClean="0"/>
              <a:t>‹#›</a:t>
            </a:fld>
            <a:endParaRPr lang="en-GB"/>
          </a:p>
        </p:txBody>
      </p:sp>
    </p:spTree>
    <p:extLst>
      <p:ext uri="{BB962C8B-B14F-4D97-AF65-F5344CB8AC3E}">
        <p14:creationId xmlns:p14="http://schemas.microsoft.com/office/powerpoint/2010/main" val="2370145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01/09/2021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69641B-E092-46D1-9CD3-39F96EA23504}" type="datetime1">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E75F23-6D1E-4F52-9ECA-DA38E5C0D348}" type="slidenum">
              <a:rPr lang="en-GB" smtClean="0"/>
              <a:t>‹#›</a:t>
            </a:fld>
            <a:endParaRPr lang="en-GB"/>
          </a:p>
        </p:txBody>
      </p:sp>
    </p:spTree>
    <p:extLst>
      <p:ext uri="{BB962C8B-B14F-4D97-AF65-F5344CB8AC3E}">
        <p14:creationId xmlns:p14="http://schemas.microsoft.com/office/powerpoint/2010/main" val="4718738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23FB4-DCE2-A349-A36B-8F22663FA9A7}"/>
              </a:ext>
            </a:extLst>
          </p:cNvPr>
          <p:cNvSpPr>
            <a:spLocks noGrp="1"/>
          </p:cNvSpPr>
          <p:nvPr>
            <p:ph type="title"/>
          </p:nvPr>
        </p:nvSpPr>
        <p:spPr>
          <a:xfrm>
            <a:off x="3599935" y="120396"/>
            <a:ext cx="4992132" cy="132556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22AA991E-692F-6441-A34F-F76CB1712B11}"/>
              </a:ext>
            </a:extLst>
          </p:cNvPr>
          <p:cNvSpPr>
            <a:spLocks noGrp="1"/>
          </p:cNvSpPr>
          <p:nvPr>
            <p:ph sz="quarter" idx="10" hasCustomPrompt="1"/>
          </p:nvPr>
        </p:nvSpPr>
        <p:spPr>
          <a:xfrm>
            <a:off x="185523" y="120396"/>
            <a:ext cx="3138488" cy="3176417"/>
          </a:xfrm>
          <a:prstGeom prst="rect">
            <a:avLst/>
          </a:prstGeom>
          <a:solidFill>
            <a:srgbClr val="FFFFFF">
              <a:alpha val="50196"/>
            </a:srgbClr>
          </a:solidFill>
          <a:ln w="38100">
            <a:solidFill>
              <a:schemeClr val="accent1">
                <a:lumMod val="50000"/>
              </a:schemeClr>
            </a:solidFill>
          </a:ln>
        </p:spPr>
        <p:txBody>
          <a:bodyPr/>
          <a:lstStyle>
            <a:lvl1pPr>
              <a:defRPr>
                <a:latin typeface="Century Gothic" panose="020B0502020202020204" pitchFamily="34" charset="0"/>
              </a:defRPr>
            </a:lvl1pPr>
          </a:lstStyle>
          <a:p>
            <a:pPr lvl="0"/>
            <a:r>
              <a:rPr lang="en-US"/>
              <a:t>Keywords</a:t>
            </a:r>
          </a:p>
        </p:txBody>
      </p:sp>
      <p:sp>
        <p:nvSpPr>
          <p:cNvPr id="5" name="Content Placeholder 3">
            <a:extLst>
              <a:ext uri="{FF2B5EF4-FFF2-40B4-BE49-F238E27FC236}">
                <a16:creationId xmlns:a16="http://schemas.microsoft.com/office/drawing/2014/main" id="{E3E5D17C-9E66-6343-AB98-9373AF457241}"/>
              </a:ext>
            </a:extLst>
          </p:cNvPr>
          <p:cNvSpPr>
            <a:spLocks noGrp="1"/>
          </p:cNvSpPr>
          <p:nvPr>
            <p:ph sz="quarter" idx="11" hasCustomPrompt="1"/>
          </p:nvPr>
        </p:nvSpPr>
        <p:spPr>
          <a:xfrm>
            <a:off x="185523" y="3372667"/>
            <a:ext cx="3138488" cy="3176417"/>
          </a:xfrm>
          <a:prstGeom prst="rect">
            <a:avLst/>
          </a:prstGeom>
          <a:solidFill>
            <a:srgbClr val="FFFFFF">
              <a:alpha val="50196"/>
            </a:srgbClr>
          </a:solidFill>
          <a:ln w="38100">
            <a:solidFill>
              <a:schemeClr val="accent6">
                <a:lumMod val="50000"/>
              </a:schemeClr>
            </a:solidFill>
          </a:ln>
        </p:spPr>
        <p:txBody>
          <a:bodyPr/>
          <a:lstStyle>
            <a:lvl1pPr>
              <a:defRPr>
                <a:latin typeface="Century Gothic" panose="020B0502020202020204" pitchFamily="34" charset="0"/>
              </a:defRPr>
            </a:lvl1pPr>
          </a:lstStyle>
          <a:p>
            <a:pPr lvl="0"/>
            <a:r>
              <a:rPr lang="en-US"/>
              <a:t>Keywords</a:t>
            </a:r>
          </a:p>
        </p:txBody>
      </p:sp>
      <p:sp>
        <p:nvSpPr>
          <p:cNvPr id="6" name="Content Placeholder 3">
            <a:extLst>
              <a:ext uri="{FF2B5EF4-FFF2-40B4-BE49-F238E27FC236}">
                <a16:creationId xmlns:a16="http://schemas.microsoft.com/office/drawing/2014/main" id="{7AF93FB3-593F-C44C-BBCB-2B840E9AEF11}"/>
              </a:ext>
            </a:extLst>
          </p:cNvPr>
          <p:cNvSpPr>
            <a:spLocks noGrp="1"/>
          </p:cNvSpPr>
          <p:nvPr>
            <p:ph sz="quarter" idx="12" hasCustomPrompt="1"/>
          </p:nvPr>
        </p:nvSpPr>
        <p:spPr>
          <a:xfrm>
            <a:off x="8867989" y="120396"/>
            <a:ext cx="3138488" cy="3176417"/>
          </a:xfrm>
          <a:prstGeom prst="rect">
            <a:avLst/>
          </a:prstGeom>
          <a:solidFill>
            <a:srgbClr val="FFFFFF">
              <a:alpha val="50196"/>
            </a:srgbClr>
          </a:solidFill>
          <a:ln w="38100">
            <a:solidFill>
              <a:srgbClr val="92D050"/>
            </a:solidFill>
          </a:ln>
        </p:spPr>
        <p:txBody>
          <a:bodyPr/>
          <a:lstStyle>
            <a:lvl1pPr>
              <a:defRPr>
                <a:latin typeface="Century Gothic" panose="020B0502020202020204" pitchFamily="34" charset="0"/>
              </a:defRPr>
            </a:lvl1pPr>
          </a:lstStyle>
          <a:p>
            <a:pPr lvl="0"/>
            <a:r>
              <a:rPr lang="en-US"/>
              <a:t>Q&amp;A</a:t>
            </a:r>
          </a:p>
        </p:txBody>
      </p:sp>
      <p:sp>
        <p:nvSpPr>
          <p:cNvPr id="7" name="Content Placeholder 3">
            <a:extLst>
              <a:ext uri="{FF2B5EF4-FFF2-40B4-BE49-F238E27FC236}">
                <a16:creationId xmlns:a16="http://schemas.microsoft.com/office/drawing/2014/main" id="{9ACAA423-EFEF-E048-BAD2-CDFAF318843A}"/>
              </a:ext>
            </a:extLst>
          </p:cNvPr>
          <p:cNvSpPr>
            <a:spLocks noGrp="1"/>
          </p:cNvSpPr>
          <p:nvPr>
            <p:ph sz="quarter" idx="13" hasCustomPrompt="1"/>
          </p:nvPr>
        </p:nvSpPr>
        <p:spPr>
          <a:xfrm>
            <a:off x="8867989" y="3372667"/>
            <a:ext cx="3138488" cy="3176417"/>
          </a:xfrm>
          <a:prstGeom prst="rect">
            <a:avLst/>
          </a:prstGeom>
          <a:solidFill>
            <a:srgbClr val="FFFFFF">
              <a:alpha val="50196"/>
            </a:srgbClr>
          </a:solidFill>
          <a:ln w="38100">
            <a:solidFill>
              <a:srgbClr val="FFC000"/>
            </a:solidFill>
          </a:ln>
        </p:spPr>
        <p:txBody>
          <a:bodyPr/>
          <a:lstStyle>
            <a:lvl1pPr>
              <a:defRPr>
                <a:latin typeface="Century Gothic" panose="020B0502020202020204" pitchFamily="34" charset="0"/>
              </a:defRPr>
            </a:lvl1pPr>
          </a:lstStyle>
          <a:p>
            <a:pPr lvl="0"/>
            <a:r>
              <a:rPr lang="en-US"/>
              <a:t>Q&amp;A</a:t>
            </a:r>
          </a:p>
        </p:txBody>
      </p:sp>
      <p:sp>
        <p:nvSpPr>
          <p:cNvPr id="11" name="Picture Placeholder 10">
            <a:extLst>
              <a:ext uri="{FF2B5EF4-FFF2-40B4-BE49-F238E27FC236}">
                <a16:creationId xmlns:a16="http://schemas.microsoft.com/office/drawing/2014/main" id="{74D26E3F-F304-2B46-9AF4-A507C53F76B8}"/>
              </a:ext>
            </a:extLst>
          </p:cNvPr>
          <p:cNvSpPr>
            <a:spLocks noGrp="1"/>
          </p:cNvSpPr>
          <p:nvPr>
            <p:ph type="pic" sz="quarter" idx="14" hasCustomPrompt="1"/>
          </p:nvPr>
        </p:nvSpPr>
        <p:spPr>
          <a:xfrm>
            <a:off x="3599935" y="1708604"/>
            <a:ext cx="4992132" cy="2112963"/>
          </a:xfrm>
          <a:prstGeom prst="rect">
            <a:avLst/>
          </a:prstGeom>
          <a:solidFill>
            <a:srgbClr val="FFFFFF">
              <a:alpha val="50196"/>
            </a:srgbClr>
          </a:solidFill>
          <a:ln w="38100">
            <a:solidFill>
              <a:schemeClr val="accent2">
                <a:lumMod val="75000"/>
              </a:schemeClr>
            </a:solidFill>
          </a:ln>
        </p:spPr>
        <p:txBody>
          <a:bodyPr anchor="ctr"/>
          <a:lstStyle>
            <a:lvl1pPr algn="ctr">
              <a:defRPr>
                <a:latin typeface="Century Gothic" panose="020B0502020202020204" pitchFamily="34" charset="0"/>
              </a:defRPr>
            </a:lvl1pPr>
          </a:lstStyle>
          <a:p>
            <a:r>
              <a:rPr lang="en-US"/>
              <a:t>Diagram</a:t>
            </a:r>
          </a:p>
        </p:txBody>
      </p:sp>
      <p:sp>
        <p:nvSpPr>
          <p:cNvPr id="22" name="Content Placeholder 3">
            <a:extLst>
              <a:ext uri="{FF2B5EF4-FFF2-40B4-BE49-F238E27FC236}">
                <a16:creationId xmlns:a16="http://schemas.microsoft.com/office/drawing/2014/main" id="{9ACAA423-EFEF-E048-BAD2-CDFAF318843A}"/>
              </a:ext>
            </a:extLst>
          </p:cNvPr>
          <p:cNvSpPr>
            <a:spLocks noGrp="1"/>
          </p:cNvSpPr>
          <p:nvPr>
            <p:ph sz="quarter" idx="15" hasCustomPrompt="1"/>
          </p:nvPr>
        </p:nvSpPr>
        <p:spPr>
          <a:xfrm>
            <a:off x="3693491" y="4084212"/>
            <a:ext cx="4898575" cy="3176417"/>
          </a:xfrm>
          <a:prstGeom prst="rect">
            <a:avLst/>
          </a:prstGeom>
          <a:solidFill>
            <a:srgbClr val="FFFFFF">
              <a:alpha val="50196"/>
            </a:srgbClr>
          </a:solidFill>
          <a:ln w="38100">
            <a:solidFill>
              <a:srgbClr val="FFC000"/>
            </a:solidFill>
          </a:ln>
        </p:spPr>
        <p:txBody>
          <a:bodyPr/>
          <a:lstStyle>
            <a:lvl1pPr>
              <a:defRPr>
                <a:latin typeface="Century Gothic" panose="020B0502020202020204" pitchFamily="34" charset="0"/>
              </a:defRPr>
            </a:lvl1pPr>
          </a:lstStyle>
          <a:p>
            <a:pPr lvl="0"/>
            <a:r>
              <a:rPr lang="en-US"/>
              <a:t>Q&amp;A</a:t>
            </a:r>
          </a:p>
        </p:txBody>
      </p:sp>
    </p:spTree>
    <p:extLst>
      <p:ext uri="{BB962C8B-B14F-4D97-AF65-F5344CB8AC3E}">
        <p14:creationId xmlns:p14="http://schemas.microsoft.com/office/powerpoint/2010/main" val="4061445527"/>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3ACF175-D0E9-4AF6-9210-6B234DFAD7A6}" type="datetimeFigureOut">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766EB6-B2C7-488B-A309-F6CA50E9EFA9}" type="slidenum">
              <a:rPr lang="en-GB" smtClean="0"/>
              <a:t>‹#›</a:t>
            </a:fld>
            <a:endParaRPr lang="en-GB"/>
          </a:p>
        </p:txBody>
      </p:sp>
    </p:spTree>
    <p:extLst>
      <p:ext uri="{BB962C8B-B14F-4D97-AF65-F5344CB8AC3E}">
        <p14:creationId xmlns:p14="http://schemas.microsoft.com/office/powerpoint/2010/main" val="39672518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ACF175-D0E9-4AF6-9210-6B234DFAD7A6}" type="datetimeFigureOut">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766EB6-B2C7-488B-A309-F6CA50E9EFA9}" type="slidenum">
              <a:rPr lang="en-GB" smtClean="0"/>
              <a:t>‹#›</a:t>
            </a:fld>
            <a:endParaRPr lang="en-GB"/>
          </a:p>
        </p:txBody>
      </p:sp>
    </p:spTree>
    <p:extLst>
      <p:ext uri="{BB962C8B-B14F-4D97-AF65-F5344CB8AC3E}">
        <p14:creationId xmlns:p14="http://schemas.microsoft.com/office/powerpoint/2010/main" val="34658134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ACF175-D0E9-4AF6-9210-6B234DFAD7A6}" type="datetimeFigureOut">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766EB6-B2C7-488B-A309-F6CA50E9EFA9}" type="slidenum">
              <a:rPr lang="en-GB" smtClean="0"/>
              <a:t>‹#›</a:t>
            </a:fld>
            <a:endParaRPr lang="en-GB"/>
          </a:p>
        </p:txBody>
      </p:sp>
    </p:spTree>
    <p:extLst>
      <p:ext uri="{BB962C8B-B14F-4D97-AF65-F5344CB8AC3E}">
        <p14:creationId xmlns:p14="http://schemas.microsoft.com/office/powerpoint/2010/main" val="30096153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3ACF175-D0E9-4AF6-9210-6B234DFAD7A6}" type="datetimeFigureOut">
              <a:rPr lang="en-GB" smtClean="0"/>
              <a:t>01/09/2021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766EB6-B2C7-488B-A309-F6CA50E9EFA9}" type="slidenum">
              <a:rPr lang="en-GB" smtClean="0"/>
              <a:t>‹#›</a:t>
            </a:fld>
            <a:endParaRPr lang="en-GB"/>
          </a:p>
        </p:txBody>
      </p:sp>
    </p:spTree>
    <p:extLst>
      <p:ext uri="{BB962C8B-B14F-4D97-AF65-F5344CB8AC3E}">
        <p14:creationId xmlns:p14="http://schemas.microsoft.com/office/powerpoint/2010/main" val="42474043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3ACF175-D0E9-4AF6-9210-6B234DFAD7A6}" type="datetimeFigureOut">
              <a:rPr lang="en-GB" smtClean="0"/>
              <a:t>01/09/2021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2766EB6-B2C7-488B-A309-F6CA50E9EFA9}" type="slidenum">
              <a:rPr lang="en-GB" smtClean="0"/>
              <a:t>‹#›</a:t>
            </a:fld>
            <a:endParaRPr lang="en-GB"/>
          </a:p>
        </p:txBody>
      </p:sp>
    </p:spTree>
    <p:extLst>
      <p:ext uri="{BB962C8B-B14F-4D97-AF65-F5344CB8AC3E}">
        <p14:creationId xmlns:p14="http://schemas.microsoft.com/office/powerpoint/2010/main" val="34935597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3ACF175-D0E9-4AF6-9210-6B234DFAD7A6}" type="datetimeFigureOut">
              <a:rPr lang="en-GB" smtClean="0"/>
              <a:t>01/09/2021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2766EB6-B2C7-488B-A309-F6CA50E9EFA9}" type="slidenum">
              <a:rPr lang="en-GB" smtClean="0"/>
              <a:t>‹#›</a:t>
            </a:fld>
            <a:endParaRPr lang="en-GB"/>
          </a:p>
        </p:txBody>
      </p:sp>
    </p:spTree>
    <p:extLst>
      <p:ext uri="{BB962C8B-B14F-4D97-AF65-F5344CB8AC3E}">
        <p14:creationId xmlns:p14="http://schemas.microsoft.com/office/powerpoint/2010/main" val="39592777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ACF175-D0E9-4AF6-9210-6B234DFAD7A6}" type="datetimeFigureOut">
              <a:rPr lang="en-GB" smtClean="0"/>
              <a:t>01/09/2021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2766EB6-B2C7-488B-A309-F6CA50E9EFA9}" type="slidenum">
              <a:rPr lang="en-GB" smtClean="0"/>
              <a:t>‹#›</a:t>
            </a:fld>
            <a:endParaRPr lang="en-GB"/>
          </a:p>
        </p:txBody>
      </p:sp>
    </p:spTree>
    <p:extLst>
      <p:ext uri="{BB962C8B-B14F-4D97-AF65-F5344CB8AC3E}">
        <p14:creationId xmlns:p14="http://schemas.microsoft.com/office/powerpoint/2010/main" val="13285675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ACF175-D0E9-4AF6-9210-6B234DFAD7A6}" type="datetimeFigureOut">
              <a:rPr lang="en-GB" smtClean="0"/>
              <a:t>01/09/2021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766EB6-B2C7-488B-A309-F6CA50E9EFA9}" type="slidenum">
              <a:rPr lang="en-GB" smtClean="0"/>
              <a:t>‹#›</a:t>
            </a:fld>
            <a:endParaRPr lang="en-GB"/>
          </a:p>
        </p:txBody>
      </p:sp>
    </p:spTree>
    <p:extLst>
      <p:ext uri="{BB962C8B-B14F-4D97-AF65-F5344CB8AC3E}">
        <p14:creationId xmlns:p14="http://schemas.microsoft.com/office/powerpoint/2010/main" val="414736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01/09/2021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ACF175-D0E9-4AF6-9210-6B234DFAD7A6}" type="datetimeFigureOut">
              <a:rPr lang="en-GB" smtClean="0"/>
              <a:t>01/09/2021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766EB6-B2C7-488B-A309-F6CA50E9EFA9}" type="slidenum">
              <a:rPr lang="en-GB" smtClean="0"/>
              <a:t>‹#›</a:t>
            </a:fld>
            <a:endParaRPr lang="en-GB"/>
          </a:p>
        </p:txBody>
      </p:sp>
    </p:spTree>
    <p:extLst>
      <p:ext uri="{BB962C8B-B14F-4D97-AF65-F5344CB8AC3E}">
        <p14:creationId xmlns:p14="http://schemas.microsoft.com/office/powerpoint/2010/main" val="23316775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ACF175-D0E9-4AF6-9210-6B234DFAD7A6}" type="datetimeFigureOut">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766EB6-B2C7-488B-A309-F6CA50E9EFA9}" type="slidenum">
              <a:rPr lang="en-GB" smtClean="0"/>
              <a:t>‹#›</a:t>
            </a:fld>
            <a:endParaRPr lang="en-GB"/>
          </a:p>
        </p:txBody>
      </p:sp>
    </p:spTree>
    <p:extLst>
      <p:ext uri="{BB962C8B-B14F-4D97-AF65-F5344CB8AC3E}">
        <p14:creationId xmlns:p14="http://schemas.microsoft.com/office/powerpoint/2010/main" val="1483938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ACF175-D0E9-4AF6-9210-6B234DFAD7A6}" type="datetimeFigureOut">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766EB6-B2C7-488B-A309-F6CA50E9EFA9}" type="slidenum">
              <a:rPr lang="en-GB" smtClean="0"/>
              <a:t>‹#›</a:t>
            </a:fld>
            <a:endParaRPr lang="en-GB"/>
          </a:p>
        </p:txBody>
      </p:sp>
    </p:spTree>
    <p:extLst>
      <p:ext uri="{BB962C8B-B14F-4D97-AF65-F5344CB8AC3E}">
        <p14:creationId xmlns:p14="http://schemas.microsoft.com/office/powerpoint/2010/main" val="16722450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E0BEF-A505-45A8-96EF-4B516CDD4C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7CFA081-36AF-4948-9B97-09F84C0E7F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97712B7-009E-4482-BA37-D4DA199153A0}"/>
              </a:ext>
            </a:extLst>
          </p:cNvPr>
          <p:cNvSpPr>
            <a:spLocks noGrp="1"/>
          </p:cNvSpPr>
          <p:nvPr>
            <p:ph type="dt" sz="half" idx="10"/>
          </p:nvPr>
        </p:nvSpPr>
        <p:spPr/>
        <p:txBody>
          <a:bodyPr/>
          <a:lstStyle/>
          <a:p>
            <a:fld id="{26FDEBD7-F754-4A9D-AECD-5A7F26EF083C}" type="datetimeFigureOut">
              <a:rPr lang="en-GB" smtClean="0"/>
              <a:t>01/09/2021</a:t>
            </a:fld>
            <a:endParaRPr lang="en-GB"/>
          </a:p>
        </p:txBody>
      </p:sp>
      <p:sp>
        <p:nvSpPr>
          <p:cNvPr id="5" name="Footer Placeholder 4">
            <a:extLst>
              <a:ext uri="{FF2B5EF4-FFF2-40B4-BE49-F238E27FC236}">
                <a16:creationId xmlns:a16="http://schemas.microsoft.com/office/drawing/2014/main" id="{E4F8B96D-211F-44B7-9CA9-2E190F1E5C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505611-EE7F-496B-9407-FDB2267E5ABF}"/>
              </a:ext>
            </a:extLst>
          </p:cNvPr>
          <p:cNvSpPr>
            <a:spLocks noGrp="1"/>
          </p:cNvSpPr>
          <p:nvPr>
            <p:ph type="sldNum" sz="quarter" idx="12"/>
          </p:nvPr>
        </p:nvSpPr>
        <p:spPr/>
        <p:txBody>
          <a:bodyPr/>
          <a:lstStyle/>
          <a:p>
            <a:fld id="{BD2A0115-4C7D-4F5E-84E5-8608853FA3E5}" type="slidenum">
              <a:rPr lang="en-GB" smtClean="0"/>
              <a:t>‹#›</a:t>
            </a:fld>
            <a:endParaRPr lang="en-GB"/>
          </a:p>
        </p:txBody>
      </p:sp>
    </p:spTree>
    <p:extLst>
      <p:ext uri="{BB962C8B-B14F-4D97-AF65-F5344CB8AC3E}">
        <p14:creationId xmlns:p14="http://schemas.microsoft.com/office/powerpoint/2010/main" val="19474437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7A56-37E0-499D-9795-2AD80138D0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B3EFC3B-2F81-47A9-8669-1753EBE08D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EEF96C-AA40-4C4B-92AF-72566BDE0078}"/>
              </a:ext>
            </a:extLst>
          </p:cNvPr>
          <p:cNvSpPr>
            <a:spLocks noGrp="1"/>
          </p:cNvSpPr>
          <p:nvPr>
            <p:ph type="dt" sz="half" idx="10"/>
          </p:nvPr>
        </p:nvSpPr>
        <p:spPr/>
        <p:txBody>
          <a:bodyPr/>
          <a:lstStyle/>
          <a:p>
            <a:fld id="{26FDEBD7-F754-4A9D-AECD-5A7F26EF083C}" type="datetimeFigureOut">
              <a:rPr lang="en-GB" smtClean="0"/>
              <a:t>01/09/2021</a:t>
            </a:fld>
            <a:endParaRPr lang="en-GB"/>
          </a:p>
        </p:txBody>
      </p:sp>
      <p:sp>
        <p:nvSpPr>
          <p:cNvPr id="5" name="Footer Placeholder 4">
            <a:extLst>
              <a:ext uri="{FF2B5EF4-FFF2-40B4-BE49-F238E27FC236}">
                <a16:creationId xmlns:a16="http://schemas.microsoft.com/office/drawing/2014/main" id="{A67A4230-4EE9-4A6A-9B99-42A1C5C961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9388D0-ACCC-4E58-B359-511BFABD00C4}"/>
              </a:ext>
            </a:extLst>
          </p:cNvPr>
          <p:cNvSpPr>
            <a:spLocks noGrp="1"/>
          </p:cNvSpPr>
          <p:nvPr>
            <p:ph type="sldNum" sz="quarter" idx="12"/>
          </p:nvPr>
        </p:nvSpPr>
        <p:spPr/>
        <p:txBody>
          <a:bodyPr/>
          <a:lstStyle/>
          <a:p>
            <a:fld id="{BD2A0115-4C7D-4F5E-84E5-8608853FA3E5}" type="slidenum">
              <a:rPr lang="en-GB" smtClean="0"/>
              <a:t>‹#›</a:t>
            </a:fld>
            <a:endParaRPr lang="en-GB"/>
          </a:p>
        </p:txBody>
      </p:sp>
    </p:spTree>
    <p:extLst>
      <p:ext uri="{BB962C8B-B14F-4D97-AF65-F5344CB8AC3E}">
        <p14:creationId xmlns:p14="http://schemas.microsoft.com/office/powerpoint/2010/main" val="31605672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DDAF2-BFA3-45DF-982D-8BB20E5D77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401A246-3567-4938-B62B-CCA19DF17E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6B0577-B586-4D5F-BF07-58EAE663BB15}"/>
              </a:ext>
            </a:extLst>
          </p:cNvPr>
          <p:cNvSpPr>
            <a:spLocks noGrp="1"/>
          </p:cNvSpPr>
          <p:nvPr>
            <p:ph type="dt" sz="half" idx="10"/>
          </p:nvPr>
        </p:nvSpPr>
        <p:spPr/>
        <p:txBody>
          <a:bodyPr/>
          <a:lstStyle/>
          <a:p>
            <a:fld id="{26FDEBD7-F754-4A9D-AECD-5A7F26EF083C}" type="datetimeFigureOut">
              <a:rPr lang="en-GB" smtClean="0"/>
              <a:t>01/09/2021</a:t>
            </a:fld>
            <a:endParaRPr lang="en-GB"/>
          </a:p>
        </p:txBody>
      </p:sp>
      <p:sp>
        <p:nvSpPr>
          <p:cNvPr id="5" name="Footer Placeholder 4">
            <a:extLst>
              <a:ext uri="{FF2B5EF4-FFF2-40B4-BE49-F238E27FC236}">
                <a16:creationId xmlns:a16="http://schemas.microsoft.com/office/drawing/2014/main" id="{076E3D28-EAC5-4C00-8731-E5320D1EEA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7B64A9-49A0-4AEB-81B5-4C98C5669233}"/>
              </a:ext>
            </a:extLst>
          </p:cNvPr>
          <p:cNvSpPr>
            <a:spLocks noGrp="1"/>
          </p:cNvSpPr>
          <p:nvPr>
            <p:ph type="sldNum" sz="quarter" idx="12"/>
          </p:nvPr>
        </p:nvSpPr>
        <p:spPr/>
        <p:txBody>
          <a:bodyPr/>
          <a:lstStyle/>
          <a:p>
            <a:fld id="{BD2A0115-4C7D-4F5E-84E5-8608853FA3E5}" type="slidenum">
              <a:rPr lang="en-GB" smtClean="0"/>
              <a:t>‹#›</a:t>
            </a:fld>
            <a:endParaRPr lang="en-GB"/>
          </a:p>
        </p:txBody>
      </p:sp>
    </p:spTree>
    <p:extLst>
      <p:ext uri="{BB962C8B-B14F-4D97-AF65-F5344CB8AC3E}">
        <p14:creationId xmlns:p14="http://schemas.microsoft.com/office/powerpoint/2010/main" val="33737035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FE3C8-30A2-4BEC-9F7C-31A5C22C5F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F2B7AB-2AC6-4F3C-8FA0-F4F9BA2358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3802C03-4A3E-40C4-BA01-04BC583C11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B81910F-E300-4549-8B36-9D28DC613D71}"/>
              </a:ext>
            </a:extLst>
          </p:cNvPr>
          <p:cNvSpPr>
            <a:spLocks noGrp="1"/>
          </p:cNvSpPr>
          <p:nvPr>
            <p:ph type="dt" sz="half" idx="10"/>
          </p:nvPr>
        </p:nvSpPr>
        <p:spPr/>
        <p:txBody>
          <a:bodyPr/>
          <a:lstStyle/>
          <a:p>
            <a:fld id="{26FDEBD7-F754-4A9D-AECD-5A7F26EF083C}" type="datetimeFigureOut">
              <a:rPr lang="en-GB" smtClean="0"/>
              <a:t>01/09/2021</a:t>
            </a:fld>
            <a:endParaRPr lang="en-GB"/>
          </a:p>
        </p:txBody>
      </p:sp>
      <p:sp>
        <p:nvSpPr>
          <p:cNvPr id="6" name="Footer Placeholder 5">
            <a:extLst>
              <a:ext uri="{FF2B5EF4-FFF2-40B4-BE49-F238E27FC236}">
                <a16:creationId xmlns:a16="http://schemas.microsoft.com/office/drawing/2014/main" id="{4B6CA691-18E8-4C2E-9D6A-6E770B0ECA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977D43-94E6-4707-A88D-3203C9B6B3F9}"/>
              </a:ext>
            </a:extLst>
          </p:cNvPr>
          <p:cNvSpPr>
            <a:spLocks noGrp="1"/>
          </p:cNvSpPr>
          <p:nvPr>
            <p:ph type="sldNum" sz="quarter" idx="12"/>
          </p:nvPr>
        </p:nvSpPr>
        <p:spPr/>
        <p:txBody>
          <a:bodyPr/>
          <a:lstStyle/>
          <a:p>
            <a:fld id="{BD2A0115-4C7D-4F5E-84E5-8608853FA3E5}" type="slidenum">
              <a:rPr lang="en-GB" smtClean="0"/>
              <a:t>‹#›</a:t>
            </a:fld>
            <a:endParaRPr lang="en-GB"/>
          </a:p>
        </p:txBody>
      </p:sp>
    </p:spTree>
    <p:extLst>
      <p:ext uri="{BB962C8B-B14F-4D97-AF65-F5344CB8AC3E}">
        <p14:creationId xmlns:p14="http://schemas.microsoft.com/office/powerpoint/2010/main" val="12131971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E8AC8-C75F-4EC0-8E63-4D207621F4E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D7A381-5768-4B68-BB04-81A280E916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371DD7-4D5E-4880-8E8B-68B66FA8B4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8A17B25-22A8-4335-8FF3-AECC2CD6C7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A64AE5-05E7-4934-805C-76BFC8B5D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BF6A299-4ED3-48CC-AB42-8DE2EB938D12}"/>
              </a:ext>
            </a:extLst>
          </p:cNvPr>
          <p:cNvSpPr>
            <a:spLocks noGrp="1"/>
          </p:cNvSpPr>
          <p:nvPr>
            <p:ph type="dt" sz="half" idx="10"/>
          </p:nvPr>
        </p:nvSpPr>
        <p:spPr/>
        <p:txBody>
          <a:bodyPr/>
          <a:lstStyle/>
          <a:p>
            <a:fld id="{26FDEBD7-F754-4A9D-AECD-5A7F26EF083C}" type="datetimeFigureOut">
              <a:rPr lang="en-GB" smtClean="0"/>
              <a:t>01/09/2021</a:t>
            </a:fld>
            <a:endParaRPr lang="en-GB"/>
          </a:p>
        </p:txBody>
      </p:sp>
      <p:sp>
        <p:nvSpPr>
          <p:cNvPr id="8" name="Footer Placeholder 7">
            <a:extLst>
              <a:ext uri="{FF2B5EF4-FFF2-40B4-BE49-F238E27FC236}">
                <a16:creationId xmlns:a16="http://schemas.microsoft.com/office/drawing/2014/main" id="{E5DE4A87-9297-419A-9F2D-12C064716F2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1675300-EF0D-4FE6-8B64-55BAB91A17E6}"/>
              </a:ext>
            </a:extLst>
          </p:cNvPr>
          <p:cNvSpPr>
            <a:spLocks noGrp="1"/>
          </p:cNvSpPr>
          <p:nvPr>
            <p:ph type="sldNum" sz="quarter" idx="12"/>
          </p:nvPr>
        </p:nvSpPr>
        <p:spPr/>
        <p:txBody>
          <a:bodyPr/>
          <a:lstStyle/>
          <a:p>
            <a:fld id="{BD2A0115-4C7D-4F5E-84E5-8608853FA3E5}" type="slidenum">
              <a:rPr lang="en-GB" smtClean="0"/>
              <a:t>‹#›</a:t>
            </a:fld>
            <a:endParaRPr lang="en-GB"/>
          </a:p>
        </p:txBody>
      </p:sp>
    </p:spTree>
    <p:extLst>
      <p:ext uri="{BB962C8B-B14F-4D97-AF65-F5344CB8AC3E}">
        <p14:creationId xmlns:p14="http://schemas.microsoft.com/office/powerpoint/2010/main" val="11715657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F66FD-4D9D-498D-A0A7-2B0F989E4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DDE1F02-2805-4EEB-AA71-983E9F433481}"/>
              </a:ext>
            </a:extLst>
          </p:cNvPr>
          <p:cNvSpPr>
            <a:spLocks noGrp="1"/>
          </p:cNvSpPr>
          <p:nvPr>
            <p:ph type="dt" sz="half" idx="10"/>
          </p:nvPr>
        </p:nvSpPr>
        <p:spPr/>
        <p:txBody>
          <a:bodyPr/>
          <a:lstStyle/>
          <a:p>
            <a:fld id="{26FDEBD7-F754-4A9D-AECD-5A7F26EF083C}" type="datetimeFigureOut">
              <a:rPr lang="en-GB" smtClean="0"/>
              <a:t>01/09/2021</a:t>
            </a:fld>
            <a:endParaRPr lang="en-GB"/>
          </a:p>
        </p:txBody>
      </p:sp>
      <p:sp>
        <p:nvSpPr>
          <p:cNvPr id="4" name="Footer Placeholder 3">
            <a:extLst>
              <a:ext uri="{FF2B5EF4-FFF2-40B4-BE49-F238E27FC236}">
                <a16:creationId xmlns:a16="http://schemas.microsoft.com/office/drawing/2014/main" id="{4BF9F327-1AD0-45B5-96B1-A4E2771122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89B8AE2-6CDC-4989-BDBB-60AC8EFA3483}"/>
              </a:ext>
            </a:extLst>
          </p:cNvPr>
          <p:cNvSpPr>
            <a:spLocks noGrp="1"/>
          </p:cNvSpPr>
          <p:nvPr>
            <p:ph type="sldNum" sz="quarter" idx="12"/>
          </p:nvPr>
        </p:nvSpPr>
        <p:spPr/>
        <p:txBody>
          <a:bodyPr/>
          <a:lstStyle/>
          <a:p>
            <a:fld id="{BD2A0115-4C7D-4F5E-84E5-8608853FA3E5}" type="slidenum">
              <a:rPr lang="en-GB" smtClean="0"/>
              <a:t>‹#›</a:t>
            </a:fld>
            <a:endParaRPr lang="en-GB"/>
          </a:p>
        </p:txBody>
      </p:sp>
    </p:spTree>
    <p:extLst>
      <p:ext uri="{BB962C8B-B14F-4D97-AF65-F5344CB8AC3E}">
        <p14:creationId xmlns:p14="http://schemas.microsoft.com/office/powerpoint/2010/main" val="42082491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172EB9-2460-4092-BB43-22457C8EDE0A}"/>
              </a:ext>
            </a:extLst>
          </p:cNvPr>
          <p:cNvSpPr>
            <a:spLocks noGrp="1"/>
          </p:cNvSpPr>
          <p:nvPr>
            <p:ph type="dt" sz="half" idx="10"/>
          </p:nvPr>
        </p:nvSpPr>
        <p:spPr/>
        <p:txBody>
          <a:bodyPr/>
          <a:lstStyle/>
          <a:p>
            <a:fld id="{26FDEBD7-F754-4A9D-AECD-5A7F26EF083C}" type="datetimeFigureOut">
              <a:rPr lang="en-GB" smtClean="0"/>
              <a:t>01/09/2021</a:t>
            </a:fld>
            <a:endParaRPr lang="en-GB"/>
          </a:p>
        </p:txBody>
      </p:sp>
      <p:sp>
        <p:nvSpPr>
          <p:cNvPr id="3" name="Footer Placeholder 2">
            <a:extLst>
              <a:ext uri="{FF2B5EF4-FFF2-40B4-BE49-F238E27FC236}">
                <a16:creationId xmlns:a16="http://schemas.microsoft.com/office/drawing/2014/main" id="{F1B1503E-AAAB-48F4-A644-2937D1F242D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2016994-279C-4429-8969-9A15C79BC8B8}"/>
              </a:ext>
            </a:extLst>
          </p:cNvPr>
          <p:cNvSpPr>
            <a:spLocks noGrp="1"/>
          </p:cNvSpPr>
          <p:nvPr>
            <p:ph type="sldNum" sz="quarter" idx="12"/>
          </p:nvPr>
        </p:nvSpPr>
        <p:spPr/>
        <p:txBody>
          <a:bodyPr/>
          <a:lstStyle/>
          <a:p>
            <a:fld id="{BD2A0115-4C7D-4F5E-84E5-8608853FA3E5}" type="slidenum">
              <a:rPr lang="en-GB" smtClean="0"/>
              <a:t>‹#›</a:t>
            </a:fld>
            <a:endParaRPr lang="en-GB"/>
          </a:p>
        </p:txBody>
      </p:sp>
    </p:spTree>
    <p:extLst>
      <p:ext uri="{BB962C8B-B14F-4D97-AF65-F5344CB8AC3E}">
        <p14:creationId xmlns:p14="http://schemas.microsoft.com/office/powerpoint/2010/main" val="2206929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01/09/2021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EB06C-52B1-4F45-A4D3-647D56051A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EE902CC-12EE-4332-B64A-986CD32B62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6F2B446-CE70-4D7E-9EDD-C76C86BA24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E529C5-050A-4A86-8D35-28A3507DB744}"/>
              </a:ext>
            </a:extLst>
          </p:cNvPr>
          <p:cNvSpPr>
            <a:spLocks noGrp="1"/>
          </p:cNvSpPr>
          <p:nvPr>
            <p:ph type="dt" sz="half" idx="10"/>
          </p:nvPr>
        </p:nvSpPr>
        <p:spPr/>
        <p:txBody>
          <a:bodyPr/>
          <a:lstStyle/>
          <a:p>
            <a:fld id="{26FDEBD7-F754-4A9D-AECD-5A7F26EF083C}" type="datetimeFigureOut">
              <a:rPr lang="en-GB" smtClean="0"/>
              <a:t>01/09/2021</a:t>
            </a:fld>
            <a:endParaRPr lang="en-GB"/>
          </a:p>
        </p:txBody>
      </p:sp>
      <p:sp>
        <p:nvSpPr>
          <p:cNvPr id="6" name="Footer Placeholder 5">
            <a:extLst>
              <a:ext uri="{FF2B5EF4-FFF2-40B4-BE49-F238E27FC236}">
                <a16:creationId xmlns:a16="http://schemas.microsoft.com/office/drawing/2014/main" id="{77FBE8E4-A6F2-466C-A557-33AFA92BB7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58B9D9-4037-44B0-A01E-7B5FDCB0837C}"/>
              </a:ext>
            </a:extLst>
          </p:cNvPr>
          <p:cNvSpPr>
            <a:spLocks noGrp="1"/>
          </p:cNvSpPr>
          <p:nvPr>
            <p:ph type="sldNum" sz="quarter" idx="12"/>
          </p:nvPr>
        </p:nvSpPr>
        <p:spPr/>
        <p:txBody>
          <a:bodyPr/>
          <a:lstStyle/>
          <a:p>
            <a:fld id="{BD2A0115-4C7D-4F5E-84E5-8608853FA3E5}" type="slidenum">
              <a:rPr lang="en-GB" smtClean="0"/>
              <a:t>‹#›</a:t>
            </a:fld>
            <a:endParaRPr lang="en-GB"/>
          </a:p>
        </p:txBody>
      </p:sp>
    </p:spTree>
    <p:extLst>
      <p:ext uri="{BB962C8B-B14F-4D97-AF65-F5344CB8AC3E}">
        <p14:creationId xmlns:p14="http://schemas.microsoft.com/office/powerpoint/2010/main" val="31309859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5106C-70EA-4974-9D0E-96B4460B02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E769517-FC66-4A20-B994-C3C111B791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6FDB9E9-DE8B-4C13-8543-515F8AD001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8E36B2-B778-41EF-8D6B-C0E42905F12E}"/>
              </a:ext>
            </a:extLst>
          </p:cNvPr>
          <p:cNvSpPr>
            <a:spLocks noGrp="1"/>
          </p:cNvSpPr>
          <p:nvPr>
            <p:ph type="dt" sz="half" idx="10"/>
          </p:nvPr>
        </p:nvSpPr>
        <p:spPr/>
        <p:txBody>
          <a:bodyPr/>
          <a:lstStyle/>
          <a:p>
            <a:fld id="{26FDEBD7-F754-4A9D-AECD-5A7F26EF083C}" type="datetimeFigureOut">
              <a:rPr lang="en-GB" smtClean="0"/>
              <a:t>01/09/2021</a:t>
            </a:fld>
            <a:endParaRPr lang="en-GB"/>
          </a:p>
        </p:txBody>
      </p:sp>
      <p:sp>
        <p:nvSpPr>
          <p:cNvPr id="6" name="Footer Placeholder 5">
            <a:extLst>
              <a:ext uri="{FF2B5EF4-FFF2-40B4-BE49-F238E27FC236}">
                <a16:creationId xmlns:a16="http://schemas.microsoft.com/office/drawing/2014/main" id="{092DBF0E-1402-4B5C-8FB2-3829AAC0B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0FE866-A0BB-42EC-955E-C66AF81B065B}"/>
              </a:ext>
            </a:extLst>
          </p:cNvPr>
          <p:cNvSpPr>
            <a:spLocks noGrp="1"/>
          </p:cNvSpPr>
          <p:nvPr>
            <p:ph type="sldNum" sz="quarter" idx="12"/>
          </p:nvPr>
        </p:nvSpPr>
        <p:spPr/>
        <p:txBody>
          <a:bodyPr/>
          <a:lstStyle/>
          <a:p>
            <a:fld id="{BD2A0115-4C7D-4F5E-84E5-8608853FA3E5}" type="slidenum">
              <a:rPr lang="en-GB" smtClean="0"/>
              <a:t>‹#›</a:t>
            </a:fld>
            <a:endParaRPr lang="en-GB"/>
          </a:p>
        </p:txBody>
      </p:sp>
    </p:spTree>
    <p:extLst>
      <p:ext uri="{BB962C8B-B14F-4D97-AF65-F5344CB8AC3E}">
        <p14:creationId xmlns:p14="http://schemas.microsoft.com/office/powerpoint/2010/main" val="26644249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A752F-CE52-4E13-A92A-B926AA7CA78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D4EDA5-185F-4B77-ABAD-1A683A7BEC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12F8AF-CD5C-4A6B-B64A-955FEB132756}"/>
              </a:ext>
            </a:extLst>
          </p:cNvPr>
          <p:cNvSpPr>
            <a:spLocks noGrp="1"/>
          </p:cNvSpPr>
          <p:nvPr>
            <p:ph type="dt" sz="half" idx="10"/>
          </p:nvPr>
        </p:nvSpPr>
        <p:spPr/>
        <p:txBody>
          <a:bodyPr/>
          <a:lstStyle/>
          <a:p>
            <a:fld id="{26FDEBD7-F754-4A9D-AECD-5A7F26EF083C}" type="datetimeFigureOut">
              <a:rPr lang="en-GB" smtClean="0"/>
              <a:t>01/09/2021</a:t>
            </a:fld>
            <a:endParaRPr lang="en-GB"/>
          </a:p>
        </p:txBody>
      </p:sp>
      <p:sp>
        <p:nvSpPr>
          <p:cNvPr id="5" name="Footer Placeholder 4">
            <a:extLst>
              <a:ext uri="{FF2B5EF4-FFF2-40B4-BE49-F238E27FC236}">
                <a16:creationId xmlns:a16="http://schemas.microsoft.com/office/drawing/2014/main" id="{6012ED8D-356E-47C6-BF0C-6CDCD9D735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D64476-8BFB-4394-ADA8-42F39E2BD0C3}"/>
              </a:ext>
            </a:extLst>
          </p:cNvPr>
          <p:cNvSpPr>
            <a:spLocks noGrp="1"/>
          </p:cNvSpPr>
          <p:nvPr>
            <p:ph type="sldNum" sz="quarter" idx="12"/>
          </p:nvPr>
        </p:nvSpPr>
        <p:spPr/>
        <p:txBody>
          <a:bodyPr/>
          <a:lstStyle/>
          <a:p>
            <a:fld id="{BD2A0115-4C7D-4F5E-84E5-8608853FA3E5}" type="slidenum">
              <a:rPr lang="en-GB" smtClean="0"/>
              <a:t>‹#›</a:t>
            </a:fld>
            <a:endParaRPr lang="en-GB"/>
          </a:p>
        </p:txBody>
      </p:sp>
    </p:spTree>
    <p:extLst>
      <p:ext uri="{BB962C8B-B14F-4D97-AF65-F5344CB8AC3E}">
        <p14:creationId xmlns:p14="http://schemas.microsoft.com/office/powerpoint/2010/main" val="19700793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96BA61-DB17-4968-830E-FB4AEE0E9B9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AD2A69-D05B-4BD1-912A-D5D452ADE2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27D08E-7F60-407A-A547-381E024C220D}"/>
              </a:ext>
            </a:extLst>
          </p:cNvPr>
          <p:cNvSpPr>
            <a:spLocks noGrp="1"/>
          </p:cNvSpPr>
          <p:nvPr>
            <p:ph type="dt" sz="half" idx="10"/>
          </p:nvPr>
        </p:nvSpPr>
        <p:spPr/>
        <p:txBody>
          <a:bodyPr/>
          <a:lstStyle/>
          <a:p>
            <a:fld id="{26FDEBD7-F754-4A9D-AECD-5A7F26EF083C}" type="datetimeFigureOut">
              <a:rPr lang="en-GB" smtClean="0"/>
              <a:t>01/09/2021</a:t>
            </a:fld>
            <a:endParaRPr lang="en-GB"/>
          </a:p>
        </p:txBody>
      </p:sp>
      <p:sp>
        <p:nvSpPr>
          <p:cNvPr id="5" name="Footer Placeholder 4">
            <a:extLst>
              <a:ext uri="{FF2B5EF4-FFF2-40B4-BE49-F238E27FC236}">
                <a16:creationId xmlns:a16="http://schemas.microsoft.com/office/drawing/2014/main" id="{0BEEB411-F6B5-4961-965F-4D60DB7C68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B9BA04-6528-4245-964E-1F11E633E685}"/>
              </a:ext>
            </a:extLst>
          </p:cNvPr>
          <p:cNvSpPr>
            <a:spLocks noGrp="1"/>
          </p:cNvSpPr>
          <p:nvPr>
            <p:ph type="sldNum" sz="quarter" idx="12"/>
          </p:nvPr>
        </p:nvSpPr>
        <p:spPr/>
        <p:txBody>
          <a:bodyPr/>
          <a:lstStyle/>
          <a:p>
            <a:fld id="{BD2A0115-4C7D-4F5E-84E5-8608853FA3E5}" type="slidenum">
              <a:rPr lang="en-GB" smtClean="0"/>
              <a:t>‹#›</a:t>
            </a:fld>
            <a:endParaRPr lang="en-GB"/>
          </a:p>
        </p:txBody>
      </p:sp>
    </p:spTree>
    <p:extLst>
      <p:ext uri="{BB962C8B-B14F-4D97-AF65-F5344CB8AC3E}">
        <p14:creationId xmlns:p14="http://schemas.microsoft.com/office/powerpoint/2010/main" val="15499068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31375-A601-F745-AF1F-42BBE46AC37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D9BBB85-CCDD-B84C-83E8-3FE97F2CAA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65718DE-E120-1346-84A6-E6B3F1E76AEB}"/>
              </a:ext>
            </a:extLst>
          </p:cNvPr>
          <p:cNvSpPr>
            <a:spLocks noGrp="1"/>
          </p:cNvSpPr>
          <p:nvPr>
            <p:ph type="dt" sz="half" idx="10"/>
          </p:nvPr>
        </p:nvSpPr>
        <p:spPr/>
        <p:txBody>
          <a:bodyPr/>
          <a:lstStyle/>
          <a:p>
            <a:fld id="{98E435D3-E73C-A94D-AB09-7B3CC5EE7D95}" type="datetimeFigureOut">
              <a:rPr lang="en-US" smtClean="0"/>
              <a:t>9/1/2021</a:t>
            </a:fld>
            <a:endParaRPr lang="en-US"/>
          </a:p>
        </p:txBody>
      </p:sp>
      <p:sp>
        <p:nvSpPr>
          <p:cNvPr id="5" name="Footer Placeholder 4">
            <a:extLst>
              <a:ext uri="{FF2B5EF4-FFF2-40B4-BE49-F238E27FC236}">
                <a16:creationId xmlns:a16="http://schemas.microsoft.com/office/drawing/2014/main" id="{751AE971-46E7-C24F-8125-229A2C81B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E4DBAF-16FB-C148-9E75-1E6E0359CE60}"/>
              </a:ext>
            </a:extLst>
          </p:cNvPr>
          <p:cNvSpPr>
            <a:spLocks noGrp="1"/>
          </p:cNvSpPr>
          <p:nvPr>
            <p:ph type="sldNum" sz="quarter" idx="12"/>
          </p:nvPr>
        </p:nvSpPr>
        <p:spPr/>
        <p:txBody>
          <a:bodyPr/>
          <a:lstStyle/>
          <a:p>
            <a:fld id="{812F897C-0369-EA49-8649-7023A5CE478C}" type="slidenum">
              <a:rPr lang="en-US" smtClean="0"/>
              <a:t>‹#›</a:t>
            </a:fld>
            <a:endParaRPr lang="en-US"/>
          </a:p>
        </p:txBody>
      </p:sp>
    </p:spTree>
    <p:extLst>
      <p:ext uri="{BB962C8B-B14F-4D97-AF65-F5344CB8AC3E}">
        <p14:creationId xmlns:p14="http://schemas.microsoft.com/office/powerpoint/2010/main" val="21574994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0167D-B5F3-3047-B257-99895592079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46817E6-EFAA-0242-927F-D13F21C3026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D885439-4093-254A-AD16-8D32F6D48B83}"/>
              </a:ext>
            </a:extLst>
          </p:cNvPr>
          <p:cNvSpPr>
            <a:spLocks noGrp="1"/>
          </p:cNvSpPr>
          <p:nvPr>
            <p:ph type="dt" sz="half" idx="10"/>
          </p:nvPr>
        </p:nvSpPr>
        <p:spPr/>
        <p:txBody>
          <a:bodyPr/>
          <a:lstStyle/>
          <a:p>
            <a:fld id="{98E435D3-E73C-A94D-AB09-7B3CC5EE7D95}" type="datetimeFigureOut">
              <a:rPr lang="en-US" smtClean="0"/>
              <a:t>9/1/2021</a:t>
            </a:fld>
            <a:endParaRPr lang="en-US"/>
          </a:p>
        </p:txBody>
      </p:sp>
      <p:sp>
        <p:nvSpPr>
          <p:cNvPr id="5" name="Footer Placeholder 4">
            <a:extLst>
              <a:ext uri="{FF2B5EF4-FFF2-40B4-BE49-F238E27FC236}">
                <a16:creationId xmlns:a16="http://schemas.microsoft.com/office/drawing/2014/main" id="{380A9A41-C6F4-3349-BEB8-783AE33B2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991FE-FDE1-104F-A858-53C9E1BAB54F}"/>
              </a:ext>
            </a:extLst>
          </p:cNvPr>
          <p:cNvSpPr>
            <a:spLocks noGrp="1"/>
          </p:cNvSpPr>
          <p:nvPr>
            <p:ph type="sldNum" sz="quarter" idx="12"/>
          </p:nvPr>
        </p:nvSpPr>
        <p:spPr/>
        <p:txBody>
          <a:bodyPr/>
          <a:lstStyle/>
          <a:p>
            <a:fld id="{812F897C-0369-EA49-8649-7023A5CE478C}" type="slidenum">
              <a:rPr lang="en-US" smtClean="0"/>
              <a:t>‹#›</a:t>
            </a:fld>
            <a:endParaRPr lang="en-US"/>
          </a:p>
        </p:txBody>
      </p:sp>
    </p:spTree>
    <p:extLst>
      <p:ext uri="{BB962C8B-B14F-4D97-AF65-F5344CB8AC3E}">
        <p14:creationId xmlns:p14="http://schemas.microsoft.com/office/powerpoint/2010/main" val="10717926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5B8A4-1ED9-3C43-BA73-A9FF296D3FA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43951C6-2A6D-E34E-B87E-28E62D5576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C8BC720-8BA7-DD4C-B2F6-4ED15970E698}"/>
              </a:ext>
            </a:extLst>
          </p:cNvPr>
          <p:cNvSpPr>
            <a:spLocks noGrp="1"/>
          </p:cNvSpPr>
          <p:nvPr>
            <p:ph type="dt" sz="half" idx="10"/>
          </p:nvPr>
        </p:nvSpPr>
        <p:spPr/>
        <p:txBody>
          <a:bodyPr/>
          <a:lstStyle/>
          <a:p>
            <a:fld id="{98E435D3-E73C-A94D-AB09-7B3CC5EE7D95}" type="datetimeFigureOut">
              <a:rPr lang="en-US" smtClean="0"/>
              <a:t>9/1/2021</a:t>
            </a:fld>
            <a:endParaRPr lang="en-US"/>
          </a:p>
        </p:txBody>
      </p:sp>
      <p:sp>
        <p:nvSpPr>
          <p:cNvPr id="5" name="Footer Placeholder 4">
            <a:extLst>
              <a:ext uri="{FF2B5EF4-FFF2-40B4-BE49-F238E27FC236}">
                <a16:creationId xmlns:a16="http://schemas.microsoft.com/office/drawing/2014/main" id="{01AB5FE2-8A89-C048-AFA7-13FBF519B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69DB8-5DA9-3244-A85E-F950A2CE13B4}"/>
              </a:ext>
            </a:extLst>
          </p:cNvPr>
          <p:cNvSpPr>
            <a:spLocks noGrp="1"/>
          </p:cNvSpPr>
          <p:nvPr>
            <p:ph type="sldNum" sz="quarter" idx="12"/>
          </p:nvPr>
        </p:nvSpPr>
        <p:spPr/>
        <p:txBody>
          <a:bodyPr/>
          <a:lstStyle/>
          <a:p>
            <a:fld id="{812F897C-0369-EA49-8649-7023A5CE478C}" type="slidenum">
              <a:rPr lang="en-US" smtClean="0"/>
              <a:t>‹#›</a:t>
            </a:fld>
            <a:endParaRPr lang="en-US"/>
          </a:p>
        </p:txBody>
      </p:sp>
    </p:spTree>
    <p:extLst>
      <p:ext uri="{BB962C8B-B14F-4D97-AF65-F5344CB8AC3E}">
        <p14:creationId xmlns:p14="http://schemas.microsoft.com/office/powerpoint/2010/main" val="11025363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81C72-7A2D-B34A-8BB3-7F8790D6C68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E39CA41-5199-FC4F-9B43-95C4B694F2F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F8994DC-5E06-F443-BDA2-E8645720E0D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33E385D-81F0-0B43-BC26-F93CB2CA403F}"/>
              </a:ext>
            </a:extLst>
          </p:cNvPr>
          <p:cNvSpPr>
            <a:spLocks noGrp="1"/>
          </p:cNvSpPr>
          <p:nvPr>
            <p:ph type="dt" sz="half" idx="10"/>
          </p:nvPr>
        </p:nvSpPr>
        <p:spPr/>
        <p:txBody>
          <a:bodyPr/>
          <a:lstStyle/>
          <a:p>
            <a:fld id="{98E435D3-E73C-A94D-AB09-7B3CC5EE7D95}" type="datetimeFigureOut">
              <a:rPr lang="en-US" smtClean="0"/>
              <a:t>9/1/2021</a:t>
            </a:fld>
            <a:endParaRPr lang="en-US"/>
          </a:p>
        </p:txBody>
      </p:sp>
      <p:sp>
        <p:nvSpPr>
          <p:cNvPr id="6" name="Footer Placeholder 5">
            <a:extLst>
              <a:ext uri="{FF2B5EF4-FFF2-40B4-BE49-F238E27FC236}">
                <a16:creationId xmlns:a16="http://schemas.microsoft.com/office/drawing/2014/main" id="{55403D4C-23BF-CD46-8D4B-E80C45CCA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35D68B-D644-0E41-847B-2988D2A138EF}"/>
              </a:ext>
            </a:extLst>
          </p:cNvPr>
          <p:cNvSpPr>
            <a:spLocks noGrp="1"/>
          </p:cNvSpPr>
          <p:nvPr>
            <p:ph type="sldNum" sz="quarter" idx="12"/>
          </p:nvPr>
        </p:nvSpPr>
        <p:spPr/>
        <p:txBody>
          <a:bodyPr/>
          <a:lstStyle/>
          <a:p>
            <a:fld id="{812F897C-0369-EA49-8649-7023A5CE478C}" type="slidenum">
              <a:rPr lang="en-US" smtClean="0"/>
              <a:t>‹#›</a:t>
            </a:fld>
            <a:endParaRPr lang="en-US"/>
          </a:p>
        </p:txBody>
      </p:sp>
    </p:spTree>
    <p:extLst>
      <p:ext uri="{BB962C8B-B14F-4D97-AF65-F5344CB8AC3E}">
        <p14:creationId xmlns:p14="http://schemas.microsoft.com/office/powerpoint/2010/main" val="37893549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95227-9371-D246-90B0-933DDE51720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B58BBD9-6552-0848-B371-A13FD9717C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83D8991-A7B8-4840-AB6C-6FDD3A66FFB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F046308-7A51-C847-B4F3-BBB58F003D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94A157F-47DE-5744-9262-290449F6020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4FCDDA5-F4FD-D645-B065-FAC7E1A77273}"/>
              </a:ext>
            </a:extLst>
          </p:cNvPr>
          <p:cNvSpPr>
            <a:spLocks noGrp="1"/>
          </p:cNvSpPr>
          <p:nvPr>
            <p:ph type="dt" sz="half" idx="10"/>
          </p:nvPr>
        </p:nvSpPr>
        <p:spPr/>
        <p:txBody>
          <a:bodyPr/>
          <a:lstStyle/>
          <a:p>
            <a:fld id="{98E435D3-E73C-A94D-AB09-7B3CC5EE7D95}" type="datetimeFigureOut">
              <a:rPr lang="en-US" smtClean="0"/>
              <a:t>9/1/2021</a:t>
            </a:fld>
            <a:endParaRPr lang="en-US"/>
          </a:p>
        </p:txBody>
      </p:sp>
      <p:sp>
        <p:nvSpPr>
          <p:cNvPr id="8" name="Footer Placeholder 7">
            <a:extLst>
              <a:ext uri="{FF2B5EF4-FFF2-40B4-BE49-F238E27FC236}">
                <a16:creationId xmlns:a16="http://schemas.microsoft.com/office/drawing/2014/main" id="{7609FE45-00C8-F449-935E-342B79463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FFB6E5-9E60-7744-989F-514F22F9BD4A}"/>
              </a:ext>
            </a:extLst>
          </p:cNvPr>
          <p:cNvSpPr>
            <a:spLocks noGrp="1"/>
          </p:cNvSpPr>
          <p:nvPr>
            <p:ph type="sldNum" sz="quarter" idx="12"/>
          </p:nvPr>
        </p:nvSpPr>
        <p:spPr/>
        <p:txBody>
          <a:bodyPr/>
          <a:lstStyle/>
          <a:p>
            <a:fld id="{812F897C-0369-EA49-8649-7023A5CE478C}" type="slidenum">
              <a:rPr lang="en-US" smtClean="0"/>
              <a:t>‹#›</a:t>
            </a:fld>
            <a:endParaRPr lang="en-US"/>
          </a:p>
        </p:txBody>
      </p:sp>
    </p:spTree>
    <p:extLst>
      <p:ext uri="{BB962C8B-B14F-4D97-AF65-F5344CB8AC3E}">
        <p14:creationId xmlns:p14="http://schemas.microsoft.com/office/powerpoint/2010/main" val="30778249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3EF9D-86E8-894D-8BB1-86D8539A818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0292B95-A8B8-0A4A-8835-9C1EDD5CB024}"/>
              </a:ext>
            </a:extLst>
          </p:cNvPr>
          <p:cNvSpPr>
            <a:spLocks noGrp="1"/>
          </p:cNvSpPr>
          <p:nvPr>
            <p:ph type="dt" sz="half" idx="10"/>
          </p:nvPr>
        </p:nvSpPr>
        <p:spPr/>
        <p:txBody>
          <a:bodyPr/>
          <a:lstStyle/>
          <a:p>
            <a:fld id="{98E435D3-E73C-A94D-AB09-7B3CC5EE7D95}" type="datetimeFigureOut">
              <a:rPr lang="en-US" smtClean="0"/>
              <a:t>9/1/2021</a:t>
            </a:fld>
            <a:endParaRPr lang="en-US"/>
          </a:p>
        </p:txBody>
      </p:sp>
      <p:sp>
        <p:nvSpPr>
          <p:cNvPr id="4" name="Footer Placeholder 3">
            <a:extLst>
              <a:ext uri="{FF2B5EF4-FFF2-40B4-BE49-F238E27FC236}">
                <a16:creationId xmlns:a16="http://schemas.microsoft.com/office/drawing/2014/main" id="{015E09D1-1701-E84D-B386-BEC948FFDA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5BE170-F676-A141-BF86-9B03E322EA76}"/>
              </a:ext>
            </a:extLst>
          </p:cNvPr>
          <p:cNvSpPr>
            <a:spLocks noGrp="1"/>
          </p:cNvSpPr>
          <p:nvPr>
            <p:ph type="sldNum" sz="quarter" idx="12"/>
          </p:nvPr>
        </p:nvSpPr>
        <p:spPr/>
        <p:txBody>
          <a:bodyPr/>
          <a:lstStyle/>
          <a:p>
            <a:fld id="{812F897C-0369-EA49-8649-7023A5CE478C}" type="slidenum">
              <a:rPr lang="en-US" smtClean="0"/>
              <a:t>‹#›</a:t>
            </a:fld>
            <a:endParaRPr lang="en-US"/>
          </a:p>
        </p:txBody>
      </p:sp>
    </p:spTree>
    <p:extLst>
      <p:ext uri="{BB962C8B-B14F-4D97-AF65-F5344CB8AC3E}">
        <p14:creationId xmlns:p14="http://schemas.microsoft.com/office/powerpoint/2010/main" val="1091150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01/09/2021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816641-5343-E046-A1CC-F40D6529502D}"/>
              </a:ext>
            </a:extLst>
          </p:cNvPr>
          <p:cNvSpPr>
            <a:spLocks noGrp="1"/>
          </p:cNvSpPr>
          <p:nvPr>
            <p:ph type="dt" sz="half" idx="10"/>
          </p:nvPr>
        </p:nvSpPr>
        <p:spPr/>
        <p:txBody>
          <a:bodyPr/>
          <a:lstStyle/>
          <a:p>
            <a:fld id="{98E435D3-E73C-A94D-AB09-7B3CC5EE7D95}" type="datetimeFigureOut">
              <a:rPr lang="en-US" smtClean="0"/>
              <a:t>9/1/2021</a:t>
            </a:fld>
            <a:endParaRPr lang="en-US"/>
          </a:p>
        </p:txBody>
      </p:sp>
      <p:sp>
        <p:nvSpPr>
          <p:cNvPr id="3" name="Footer Placeholder 2">
            <a:extLst>
              <a:ext uri="{FF2B5EF4-FFF2-40B4-BE49-F238E27FC236}">
                <a16:creationId xmlns:a16="http://schemas.microsoft.com/office/drawing/2014/main" id="{1DAA32FE-2969-3D4B-BE38-8BCEA84FAC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DE3323-2EA2-6A46-90A9-82979656B99E}"/>
              </a:ext>
            </a:extLst>
          </p:cNvPr>
          <p:cNvSpPr>
            <a:spLocks noGrp="1"/>
          </p:cNvSpPr>
          <p:nvPr>
            <p:ph type="sldNum" sz="quarter" idx="12"/>
          </p:nvPr>
        </p:nvSpPr>
        <p:spPr/>
        <p:txBody>
          <a:bodyPr/>
          <a:lstStyle/>
          <a:p>
            <a:fld id="{812F897C-0369-EA49-8649-7023A5CE478C}" type="slidenum">
              <a:rPr lang="en-US" smtClean="0"/>
              <a:t>‹#›</a:t>
            </a:fld>
            <a:endParaRPr lang="en-US"/>
          </a:p>
        </p:txBody>
      </p:sp>
    </p:spTree>
    <p:extLst>
      <p:ext uri="{BB962C8B-B14F-4D97-AF65-F5344CB8AC3E}">
        <p14:creationId xmlns:p14="http://schemas.microsoft.com/office/powerpoint/2010/main" val="16021734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92458-73DC-A04D-BBEF-80663F469C0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90DC76C-9671-FD4C-8A36-68745B3055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79C1E41-43EB-3C4A-8260-B618231ACD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732BE02-A6E7-E346-85C3-EAC115F31595}"/>
              </a:ext>
            </a:extLst>
          </p:cNvPr>
          <p:cNvSpPr>
            <a:spLocks noGrp="1"/>
          </p:cNvSpPr>
          <p:nvPr>
            <p:ph type="dt" sz="half" idx="10"/>
          </p:nvPr>
        </p:nvSpPr>
        <p:spPr/>
        <p:txBody>
          <a:bodyPr/>
          <a:lstStyle/>
          <a:p>
            <a:fld id="{98E435D3-E73C-A94D-AB09-7B3CC5EE7D95}" type="datetimeFigureOut">
              <a:rPr lang="en-US" smtClean="0"/>
              <a:t>9/1/2021</a:t>
            </a:fld>
            <a:endParaRPr lang="en-US"/>
          </a:p>
        </p:txBody>
      </p:sp>
      <p:sp>
        <p:nvSpPr>
          <p:cNvPr id="6" name="Footer Placeholder 5">
            <a:extLst>
              <a:ext uri="{FF2B5EF4-FFF2-40B4-BE49-F238E27FC236}">
                <a16:creationId xmlns:a16="http://schemas.microsoft.com/office/drawing/2014/main" id="{FE7D8602-CD00-4846-8050-287CB3B344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98947D-3F77-BB49-90CD-6968A721AD14}"/>
              </a:ext>
            </a:extLst>
          </p:cNvPr>
          <p:cNvSpPr>
            <a:spLocks noGrp="1"/>
          </p:cNvSpPr>
          <p:nvPr>
            <p:ph type="sldNum" sz="quarter" idx="12"/>
          </p:nvPr>
        </p:nvSpPr>
        <p:spPr/>
        <p:txBody>
          <a:bodyPr/>
          <a:lstStyle/>
          <a:p>
            <a:fld id="{812F897C-0369-EA49-8649-7023A5CE478C}" type="slidenum">
              <a:rPr lang="en-US" smtClean="0"/>
              <a:t>‹#›</a:t>
            </a:fld>
            <a:endParaRPr lang="en-US"/>
          </a:p>
        </p:txBody>
      </p:sp>
    </p:spTree>
    <p:extLst>
      <p:ext uri="{BB962C8B-B14F-4D97-AF65-F5344CB8AC3E}">
        <p14:creationId xmlns:p14="http://schemas.microsoft.com/office/powerpoint/2010/main" val="33947797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23B0A-1B82-F748-95BF-B2407C0761B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BB17373-B56E-2D4E-A1C6-C43F41ACE7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38BE8F-D02C-F64D-BFC3-5DF35EE655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2E1B2C7-3B15-D543-A42F-5D0B3585BBA4}"/>
              </a:ext>
            </a:extLst>
          </p:cNvPr>
          <p:cNvSpPr>
            <a:spLocks noGrp="1"/>
          </p:cNvSpPr>
          <p:nvPr>
            <p:ph type="dt" sz="half" idx="10"/>
          </p:nvPr>
        </p:nvSpPr>
        <p:spPr/>
        <p:txBody>
          <a:bodyPr/>
          <a:lstStyle/>
          <a:p>
            <a:fld id="{98E435D3-E73C-A94D-AB09-7B3CC5EE7D95}" type="datetimeFigureOut">
              <a:rPr lang="en-US" smtClean="0"/>
              <a:t>9/1/2021</a:t>
            </a:fld>
            <a:endParaRPr lang="en-US"/>
          </a:p>
        </p:txBody>
      </p:sp>
      <p:sp>
        <p:nvSpPr>
          <p:cNvPr id="6" name="Footer Placeholder 5">
            <a:extLst>
              <a:ext uri="{FF2B5EF4-FFF2-40B4-BE49-F238E27FC236}">
                <a16:creationId xmlns:a16="http://schemas.microsoft.com/office/drawing/2014/main" id="{38BC9C1D-7B64-7042-A32A-0895744EB6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878BEF-0B45-9F40-BEE3-E1585436DF96}"/>
              </a:ext>
            </a:extLst>
          </p:cNvPr>
          <p:cNvSpPr>
            <a:spLocks noGrp="1"/>
          </p:cNvSpPr>
          <p:nvPr>
            <p:ph type="sldNum" sz="quarter" idx="12"/>
          </p:nvPr>
        </p:nvSpPr>
        <p:spPr/>
        <p:txBody>
          <a:bodyPr/>
          <a:lstStyle/>
          <a:p>
            <a:fld id="{812F897C-0369-EA49-8649-7023A5CE478C}" type="slidenum">
              <a:rPr lang="en-US" smtClean="0"/>
              <a:t>‹#›</a:t>
            </a:fld>
            <a:endParaRPr lang="en-US"/>
          </a:p>
        </p:txBody>
      </p:sp>
    </p:spTree>
    <p:extLst>
      <p:ext uri="{BB962C8B-B14F-4D97-AF65-F5344CB8AC3E}">
        <p14:creationId xmlns:p14="http://schemas.microsoft.com/office/powerpoint/2010/main" val="34247406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A7D9-E86C-AB49-9BC2-E80C83F8222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3CAC855-ECF9-F145-ADD5-5D98A88729B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FD6FC26-60AC-5844-8AB8-3CCF1ECB9448}"/>
              </a:ext>
            </a:extLst>
          </p:cNvPr>
          <p:cNvSpPr>
            <a:spLocks noGrp="1"/>
          </p:cNvSpPr>
          <p:nvPr>
            <p:ph type="dt" sz="half" idx="10"/>
          </p:nvPr>
        </p:nvSpPr>
        <p:spPr/>
        <p:txBody>
          <a:bodyPr/>
          <a:lstStyle/>
          <a:p>
            <a:fld id="{98E435D3-E73C-A94D-AB09-7B3CC5EE7D95}" type="datetimeFigureOut">
              <a:rPr lang="en-US" smtClean="0"/>
              <a:t>9/1/2021</a:t>
            </a:fld>
            <a:endParaRPr lang="en-US"/>
          </a:p>
        </p:txBody>
      </p:sp>
      <p:sp>
        <p:nvSpPr>
          <p:cNvPr id="5" name="Footer Placeholder 4">
            <a:extLst>
              <a:ext uri="{FF2B5EF4-FFF2-40B4-BE49-F238E27FC236}">
                <a16:creationId xmlns:a16="http://schemas.microsoft.com/office/drawing/2014/main" id="{719F0E6B-211C-5544-AEA8-63B38A187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5147F7-3978-7C48-B7FB-77BAA3792059}"/>
              </a:ext>
            </a:extLst>
          </p:cNvPr>
          <p:cNvSpPr>
            <a:spLocks noGrp="1"/>
          </p:cNvSpPr>
          <p:nvPr>
            <p:ph type="sldNum" sz="quarter" idx="12"/>
          </p:nvPr>
        </p:nvSpPr>
        <p:spPr/>
        <p:txBody>
          <a:bodyPr/>
          <a:lstStyle/>
          <a:p>
            <a:fld id="{812F897C-0369-EA49-8649-7023A5CE478C}" type="slidenum">
              <a:rPr lang="en-US" smtClean="0"/>
              <a:t>‹#›</a:t>
            </a:fld>
            <a:endParaRPr lang="en-US"/>
          </a:p>
        </p:txBody>
      </p:sp>
    </p:spTree>
    <p:extLst>
      <p:ext uri="{BB962C8B-B14F-4D97-AF65-F5344CB8AC3E}">
        <p14:creationId xmlns:p14="http://schemas.microsoft.com/office/powerpoint/2010/main" val="9352488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17F7B6-5C36-7042-9C2B-CCE94A6307A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9EED5C1-672A-0949-9FE7-8BC8466AAB4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8FCCDA4-E3EF-C74A-9D45-625877A4D2B9}"/>
              </a:ext>
            </a:extLst>
          </p:cNvPr>
          <p:cNvSpPr>
            <a:spLocks noGrp="1"/>
          </p:cNvSpPr>
          <p:nvPr>
            <p:ph type="dt" sz="half" idx="10"/>
          </p:nvPr>
        </p:nvSpPr>
        <p:spPr/>
        <p:txBody>
          <a:bodyPr/>
          <a:lstStyle/>
          <a:p>
            <a:fld id="{98E435D3-E73C-A94D-AB09-7B3CC5EE7D95}" type="datetimeFigureOut">
              <a:rPr lang="en-US" smtClean="0"/>
              <a:t>9/1/2021</a:t>
            </a:fld>
            <a:endParaRPr lang="en-US"/>
          </a:p>
        </p:txBody>
      </p:sp>
      <p:sp>
        <p:nvSpPr>
          <p:cNvPr id="5" name="Footer Placeholder 4">
            <a:extLst>
              <a:ext uri="{FF2B5EF4-FFF2-40B4-BE49-F238E27FC236}">
                <a16:creationId xmlns:a16="http://schemas.microsoft.com/office/drawing/2014/main" id="{AC26B581-69B2-544A-9E0F-544E10417B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6B2AD2-5CDF-4040-8CB8-E7E1B3767395}"/>
              </a:ext>
            </a:extLst>
          </p:cNvPr>
          <p:cNvSpPr>
            <a:spLocks noGrp="1"/>
          </p:cNvSpPr>
          <p:nvPr>
            <p:ph type="sldNum" sz="quarter" idx="12"/>
          </p:nvPr>
        </p:nvSpPr>
        <p:spPr/>
        <p:txBody>
          <a:bodyPr/>
          <a:lstStyle/>
          <a:p>
            <a:fld id="{812F897C-0369-EA49-8649-7023A5CE478C}" type="slidenum">
              <a:rPr lang="en-US" smtClean="0"/>
              <a:t>‹#›</a:t>
            </a:fld>
            <a:endParaRPr lang="en-US"/>
          </a:p>
        </p:txBody>
      </p:sp>
    </p:spTree>
    <p:extLst>
      <p:ext uri="{BB962C8B-B14F-4D97-AF65-F5344CB8AC3E}">
        <p14:creationId xmlns:p14="http://schemas.microsoft.com/office/powerpoint/2010/main" val="2017003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CA88F14-50FF-464A-A8E4-184842DDC907}" type="datetimeFigureOut">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9D7286-F052-4D22-AC1F-BDA375B47F5C}" type="slidenum">
              <a:rPr lang="en-GB" smtClean="0"/>
              <a:t>‹#›</a:t>
            </a:fld>
            <a:endParaRPr lang="en-GB"/>
          </a:p>
        </p:txBody>
      </p:sp>
    </p:spTree>
    <p:extLst>
      <p:ext uri="{BB962C8B-B14F-4D97-AF65-F5344CB8AC3E}">
        <p14:creationId xmlns:p14="http://schemas.microsoft.com/office/powerpoint/2010/main" val="9605886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A88F14-50FF-464A-A8E4-184842DDC907}" type="datetimeFigureOut">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9D7286-F052-4D22-AC1F-BDA375B47F5C}" type="slidenum">
              <a:rPr lang="en-GB" smtClean="0"/>
              <a:t>‹#›</a:t>
            </a:fld>
            <a:endParaRPr lang="en-GB"/>
          </a:p>
        </p:txBody>
      </p:sp>
    </p:spTree>
    <p:extLst>
      <p:ext uri="{BB962C8B-B14F-4D97-AF65-F5344CB8AC3E}">
        <p14:creationId xmlns:p14="http://schemas.microsoft.com/office/powerpoint/2010/main" val="14700441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2" y="4589466"/>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A88F14-50FF-464A-A8E4-184842DDC907}" type="datetimeFigureOut">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9D7286-F052-4D22-AC1F-BDA375B47F5C}" type="slidenum">
              <a:rPr lang="en-GB" smtClean="0"/>
              <a:t>‹#›</a:t>
            </a:fld>
            <a:endParaRPr lang="en-GB"/>
          </a:p>
        </p:txBody>
      </p:sp>
    </p:spTree>
    <p:extLst>
      <p:ext uri="{BB962C8B-B14F-4D97-AF65-F5344CB8AC3E}">
        <p14:creationId xmlns:p14="http://schemas.microsoft.com/office/powerpoint/2010/main" val="31914296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A88F14-50FF-464A-A8E4-184842DDC907}" type="datetimeFigureOut">
              <a:rPr lang="en-GB" smtClean="0"/>
              <a:t>01/09/2021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99D7286-F052-4D22-AC1F-BDA375B47F5C}" type="slidenum">
              <a:rPr lang="en-GB" smtClean="0"/>
              <a:t>‹#›</a:t>
            </a:fld>
            <a:endParaRPr lang="en-GB"/>
          </a:p>
        </p:txBody>
      </p:sp>
    </p:spTree>
    <p:extLst>
      <p:ext uri="{BB962C8B-B14F-4D97-AF65-F5344CB8AC3E}">
        <p14:creationId xmlns:p14="http://schemas.microsoft.com/office/powerpoint/2010/main" val="26823001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A88F14-50FF-464A-A8E4-184842DDC907}" type="datetimeFigureOut">
              <a:rPr lang="en-GB" smtClean="0"/>
              <a:t>01/09/2021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99D7286-F052-4D22-AC1F-BDA375B47F5C}" type="slidenum">
              <a:rPr lang="en-GB" smtClean="0"/>
              <a:t>‹#›</a:t>
            </a:fld>
            <a:endParaRPr lang="en-GB"/>
          </a:p>
        </p:txBody>
      </p:sp>
    </p:spTree>
    <p:extLst>
      <p:ext uri="{BB962C8B-B14F-4D97-AF65-F5344CB8AC3E}">
        <p14:creationId xmlns:p14="http://schemas.microsoft.com/office/powerpoint/2010/main" val="2602918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01/09/2021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A88F14-50FF-464A-A8E4-184842DDC907}" type="datetimeFigureOut">
              <a:rPr lang="en-GB" smtClean="0"/>
              <a:t>01/09/2021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9D7286-F052-4D22-AC1F-BDA375B47F5C}" type="slidenum">
              <a:rPr lang="en-GB" smtClean="0"/>
              <a:t>‹#›</a:t>
            </a:fld>
            <a:endParaRPr lang="en-GB"/>
          </a:p>
        </p:txBody>
      </p:sp>
    </p:spTree>
    <p:extLst>
      <p:ext uri="{BB962C8B-B14F-4D97-AF65-F5344CB8AC3E}">
        <p14:creationId xmlns:p14="http://schemas.microsoft.com/office/powerpoint/2010/main" val="6598351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A88F14-50FF-464A-A8E4-184842DDC907}" type="datetimeFigureOut">
              <a:rPr lang="en-GB" smtClean="0"/>
              <a:t>01/09/2021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99D7286-F052-4D22-AC1F-BDA375B47F5C}" type="slidenum">
              <a:rPr lang="en-GB" smtClean="0"/>
              <a:t>‹#›</a:t>
            </a:fld>
            <a:endParaRPr lang="en-GB"/>
          </a:p>
        </p:txBody>
      </p:sp>
    </p:spTree>
    <p:extLst>
      <p:ext uri="{BB962C8B-B14F-4D97-AF65-F5344CB8AC3E}">
        <p14:creationId xmlns:p14="http://schemas.microsoft.com/office/powerpoint/2010/main" val="23627276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A88F14-50FF-464A-A8E4-184842DDC907}" type="datetimeFigureOut">
              <a:rPr lang="en-GB" smtClean="0"/>
              <a:t>01/09/2021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99D7286-F052-4D22-AC1F-BDA375B47F5C}" type="slidenum">
              <a:rPr lang="en-GB" smtClean="0"/>
              <a:t>‹#›</a:t>
            </a:fld>
            <a:endParaRPr lang="en-GB"/>
          </a:p>
        </p:txBody>
      </p:sp>
    </p:spTree>
    <p:extLst>
      <p:ext uri="{BB962C8B-B14F-4D97-AF65-F5344CB8AC3E}">
        <p14:creationId xmlns:p14="http://schemas.microsoft.com/office/powerpoint/2010/main" val="22475585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8"/>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A88F14-50FF-464A-A8E4-184842DDC907}" type="datetimeFigureOut">
              <a:rPr lang="en-GB" smtClean="0"/>
              <a:t>01/09/2021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99D7286-F052-4D22-AC1F-BDA375B47F5C}" type="slidenum">
              <a:rPr lang="en-GB" smtClean="0"/>
              <a:t>‹#›</a:t>
            </a:fld>
            <a:endParaRPr lang="en-GB"/>
          </a:p>
        </p:txBody>
      </p:sp>
    </p:spTree>
    <p:extLst>
      <p:ext uri="{BB962C8B-B14F-4D97-AF65-F5344CB8AC3E}">
        <p14:creationId xmlns:p14="http://schemas.microsoft.com/office/powerpoint/2010/main" val="25685049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A88F14-50FF-464A-A8E4-184842DDC907}" type="datetimeFigureOut">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9D7286-F052-4D22-AC1F-BDA375B47F5C}" type="slidenum">
              <a:rPr lang="en-GB" smtClean="0"/>
              <a:t>‹#›</a:t>
            </a:fld>
            <a:endParaRPr lang="en-GB"/>
          </a:p>
        </p:txBody>
      </p:sp>
    </p:spTree>
    <p:extLst>
      <p:ext uri="{BB962C8B-B14F-4D97-AF65-F5344CB8AC3E}">
        <p14:creationId xmlns:p14="http://schemas.microsoft.com/office/powerpoint/2010/main" val="36276597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A88F14-50FF-464A-A8E4-184842DDC907}" type="datetimeFigureOut">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9D7286-F052-4D22-AC1F-BDA375B47F5C}" type="slidenum">
              <a:rPr lang="en-GB" smtClean="0"/>
              <a:t>‹#›</a:t>
            </a:fld>
            <a:endParaRPr lang="en-GB"/>
          </a:p>
        </p:txBody>
      </p:sp>
    </p:spTree>
    <p:extLst>
      <p:ext uri="{BB962C8B-B14F-4D97-AF65-F5344CB8AC3E}">
        <p14:creationId xmlns:p14="http://schemas.microsoft.com/office/powerpoint/2010/main" val="15610436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3EEA290-1C6B-46EC-9130-3BD67B01B0EE}" type="datetimeFigureOut">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0C514F-BD3C-4059-BFC2-A4EAA313E699}" type="slidenum">
              <a:rPr lang="en-GB" smtClean="0"/>
              <a:t>‹#›</a:t>
            </a:fld>
            <a:endParaRPr lang="en-GB"/>
          </a:p>
        </p:txBody>
      </p:sp>
    </p:spTree>
    <p:extLst>
      <p:ext uri="{BB962C8B-B14F-4D97-AF65-F5344CB8AC3E}">
        <p14:creationId xmlns:p14="http://schemas.microsoft.com/office/powerpoint/2010/main" val="17060100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EEA290-1C6B-46EC-9130-3BD67B01B0EE}" type="datetimeFigureOut">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0C514F-BD3C-4059-BFC2-A4EAA313E699}" type="slidenum">
              <a:rPr lang="en-GB" smtClean="0"/>
              <a:t>‹#›</a:t>
            </a:fld>
            <a:endParaRPr lang="en-GB"/>
          </a:p>
        </p:txBody>
      </p:sp>
    </p:spTree>
    <p:extLst>
      <p:ext uri="{BB962C8B-B14F-4D97-AF65-F5344CB8AC3E}">
        <p14:creationId xmlns:p14="http://schemas.microsoft.com/office/powerpoint/2010/main" val="37922367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EEA290-1C6B-46EC-9130-3BD67B01B0EE}" type="datetimeFigureOut">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0C514F-BD3C-4059-BFC2-A4EAA313E699}" type="slidenum">
              <a:rPr lang="en-GB" smtClean="0"/>
              <a:t>‹#›</a:t>
            </a:fld>
            <a:endParaRPr lang="en-GB"/>
          </a:p>
        </p:txBody>
      </p:sp>
    </p:spTree>
    <p:extLst>
      <p:ext uri="{BB962C8B-B14F-4D97-AF65-F5344CB8AC3E}">
        <p14:creationId xmlns:p14="http://schemas.microsoft.com/office/powerpoint/2010/main" val="1415483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3EEA290-1C6B-46EC-9130-3BD67B01B0EE}" type="datetimeFigureOut">
              <a:rPr lang="en-GB" smtClean="0"/>
              <a:t>01/09/2021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0C514F-BD3C-4059-BFC2-A4EAA313E699}" type="slidenum">
              <a:rPr lang="en-GB" smtClean="0"/>
              <a:t>‹#›</a:t>
            </a:fld>
            <a:endParaRPr lang="en-GB"/>
          </a:p>
        </p:txBody>
      </p:sp>
    </p:spTree>
    <p:extLst>
      <p:ext uri="{BB962C8B-B14F-4D97-AF65-F5344CB8AC3E}">
        <p14:creationId xmlns:p14="http://schemas.microsoft.com/office/powerpoint/2010/main" val="4233056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01/09/2021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3EEA290-1C6B-46EC-9130-3BD67B01B0EE}" type="datetimeFigureOut">
              <a:rPr lang="en-GB" smtClean="0"/>
              <a:t>01/09/2021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70C514F-BD3C-4059-BFC2-A4EAA313E699}" type="slidenum">
              <a:rPr lang="en-GB" smtClean="0"/>
              <a:t>‹#›</a:t>
            </a:fld>
            <a:endParaRPr lang="en-GB"/>
          </a:p>
        </p:txBody>
      </p:sp>
    </p:spTree>
    <p:extLst>
      <p:ext uri="{BB962C8B-B14F-4D97-AF65-F5344CB8AC3E}">
        <p14:creationId xmlns:p14="http://schemas.microsoft.com/office/powerpoint/2010/main" val="37868619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3EEA290-1C6B-46EC-9130-3BD67B01B0EE}" type="datetimeFigureOut">
              <a:rPr lang="en-GB" smtClean="0"/>
              <a:t>01/09/2021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70C514F-BD3C-4059-BFC2-A4EAA313E699}" type="slidenum">
              <a:rPr lang="en-GB" smtClean="0"/>
              <a:t>‹#›</a:t>
            </a:fld>
            <a:endParaRPr lang="en-GB"/>
          </a:p>
        </p:txBody>
      </p:sp>
    </p:spTree>
    <p:extLst>
      <p:ext uri="{BB962C8B-B14F-4D97-AF65-F5344CB8AC3E}">
        <p14:creationId xmlns:p14="http://schemas.microsoft.com/office/powerpoint/2010/main" val="10030756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EEA290-1C6B-46EC-9130-3BD67B01B0EE}" type="datetimeFigureOut">
              <a:rPr lang="en-GB" smtClean="0"/>
              <a:t>01/09/2021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70C514F-BD3C-4059-BFC2-A4EAA313E699}" type="slidenum">
              <a:rPr lang="en-GB" smtClean="0"/>
              <a:t>‹#›</a:t>
            </a:fld>
            <a:endParaRPr lang="en-GB"/>
          </a:p>
        </p:txBody>
      </p:sp>
    </p:spTree>
    <p:extLst>
      <p:ext uri="{BB962C8B-B14F-4D97-AF65-F5344CB8AC3E}">
        <p14:creationId xmlns:p14="http://schemas.microsoft.com/office/powerpoint/2010/main" val="7010959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EEA290-1C6B-46EC-9130-3BD67B01B0EE}" type="datetimeFigureOut">
              <a:rPr lang="en-GB" smtClean="0"/>
              <a:t>01/09/2021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0C514F-BD3C-4059-BFC2-A4EAA313E699}" type="slidenum">
              <a:rPr lang="en-GB" smtClean="0"/>
              <a:t>‹#›</a:t>
            </a:fld>
            <a:endParaRPr lang="en-GB"/>
          </a:p>
        </p:txBody>
      </p:sp>
    </p:spTree>
    <p:extLst>
      <p:ext uri="{BB962C8B-B14F-4D97-AF65-F5344CB8AC3E}">
        <p14:creationId xmlns:p14="http://schemas.microsoft.com/office/powerpoint/2010/main" val="19568904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EEA290-1C6B-46EC-9130-3BD67B01B0EE}" type="datetimeFigureOut">
              <a:rPr lang="en-GB" smtClean="0"/>
              <a:t>01/09/2021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0C514F-BD3C-4059-BFC2-A4EAA313E699}" type="slidenum">
              <a:rPr lang="en-GB" smtClean="0"/>
              <a:t>‹#›</a:t>
            </a:fld>
            <a:endParaRPr lang="en-GB"/>
          </a:p>
        </p:txBody>
      </p:sp>
    </p:spTree>
    <p:extLst>
      <p:ext uri="{BB962C8B-B14F-4D97-AF65-F5344CB8AC3E}">
        <p14:creationId xmlns:p14="http://schemas.microsoft.com/office/powerpoint/2010/main" val="6317341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EEA290-1C6B-46EC-9130-3BD67B01B0EE}" type="datetimeFigureOut">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0C514F-BD3C-4059-BFC2-A4EAA313E699}" type="slidenum">
              <a:rPr lang="en-GB" smtClean="0"/>
              <a:t>‹#›</a:t>
            </a:fld>
            <a:endParaRPr lang="en-GB"/>
          </a:p>
        </p:txBody>
      </p:sp>
    </p:spTree>
    <p:extLst>
      <p:ext uri="{BB962C8B-B14F-4D97-AF65-F5344CB8AC3E}">
        <p14:creationId xmlns:p14="http://schemas.microsoft.com/office/powerpoint/2010/main" val="25899813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EEA290-1C6B-46EC-9130-3BD67B01B0EE}" type="datetimeFigureOut">
              <a:rPr lang="en-GB" smtClean="0"/>
              <a:t>01/09/2021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0C514F-BD3C-4059-BFC2-A4EAA313E699}" type="slidenum">
              <a:rPr lang="en-GB" smtClean="0"/>
              <a:t>‹#›</a:t>
            </a:fld>
            <a:endParaRPr lang="en-GB"/>
          </a:p>
        </p:txBody>
      </p:sp>
    </p:spTree>
    <p:extLst>
      <p:ext uri="{BB962C8B-B14F-4D97-AF65-F5344CB8AC3E}">
        <p14:creationId xmlns:p14="http://schemas.microsoft.com/office/powerpoint/2010/main" val="24285792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1814866-E968-4121-9F6C-F1D3B703EE7C}" type="datetimeFigureOut">
              <a:rPr lang="es-ES" smtClean="0"/>
              <a:t>01/09/2021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EBEC400-C53D-4495-990B-CA03E056BF01}" type="slidenum">
              <a:rPr lang="es-ES" smtClean="0"/>
              <a:t>‹#›</a:t>
            </a:fld>
            <a:endParaRPr lang="es-ES"/>
          </a:p>
        </p:txBody>
      </p:sp>
    </p:spTree>
    <p:extLst>
      <p:ext uri="{BB962C8B-B14F-4D97-AF65-F5344CB8AC3E}">
        <p14:creationId xmlns:p14="http://schemas.microsoft.com/office/powerpoint/2010/main" val="1640930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1814866-E968-4121-9F6C-F1D3B703EE7C}" type="datetimeFigureOut">
              <a:rPr lang="es-ES" smtClean="0"/>
              <a:t>01/09/2021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EBEC400-C53D-4495-990B-CA03E056BF01}" type="slidenum">
              <a:rPr lang="es-ES" smtClean="0"/>
              <a:t>‹#›</a:t>
            </a:fld>
            <a:endParaRPr lang="es-ES"/>
          </a:p>
        </p:txBody>
      </p:sp>
    </p:spTree>
    <p:extLst>
      <p:ext uri="{BB962C8B-B14F-4D97-AF65-F5344CB8AC3E}">
        <p14:creationId xmlns:p14="http://schemas.microsoft.com/office/powerpoint/2010/main" val="470141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1814866-E968-4121-9F6C-F1D3B703EE7C}" type="datetimeFigureOut">
              <a:rPr lang="es-ES" smtClean="0"/>
              <a:t>01/09/2021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EBEC400-C53D-4495-990B-CA03E056BF01}" type="slidenum">
              <a:rPr lang="es-ES" smtClean="0"/>
              <a:t>‹#›</a:t>
            </a:fld>
            <a:endParaRPr lang="es-ES"/>
          </a:p>
        </p:txBody>
      </p:sp>
    </p:spTree>
    <p:extLst>
      <p:ext uri="{BB962C8B-B14F-4D97-AF65-F5344CB8AC3E}">
        <p14:creationId xmlns:p14="http://schemas.microsoft.com/office/powerpoint/2010/main" val="2138349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01/09/2021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C9A320-E3A5-4358-891E-8674839B7628}" type="datetime1">
              <a:rPr lang="en-GB" smtClean="0"/>
              <a:t>01/09/2021</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75F23-6D1E-4F52-9ECA-DA38E5C0D348}" type="slidenum">
              <a:rPr lang="en-GB" smtClean="0"/>
              <a:t>‹#›</a:t>
            </a:fld>
            <a:endParaRPr lang="en-GB"/>
          </a:p>
        </p:txBody>
      </p:sp>
    </p:spTree>
    <p:extLst>
      <p:ext uri="{BB962C8B-B14F-4D97-AF65-F5344CB8AC3E}">
        <p14:creationId xmlns:p14="http://schemas.microsoft.com/office/powerpoint/2010/main" val="334935651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8" r:id="rId4"/>
    <p:sldLayoutId id="2147483759" r:id="rId5"/>
    <p:sldLayoutId id="2147483760" r:id="rId6"/>
    <p:sldLayoutId id="2147483761" r:id="rId7"/>
    <p:sldLayoutId id="2147483762" r:id="rId8"/>
    <p:sldLayoutId id="2147483763" r:id="rId9"/>
    <p:sldLayoutId id="2147483684" r:id="rId10"/>
    <p:sldLayoutId id="2147483685" r:id="rId11"/>
    <p:sldLayoutId id="2147483747" r:id="rId12"/>
    <p:sldLayoutId id="2147483698"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E8A35C-8226-4FA8-8A16-DEB7406659FD}" type="datetime1">
              <a:rPr lang="en-GB" smtClean="0"/>
              <a:t>01/09/2021</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75F23-6D1E-4F52-9ECA-DA38E5C0D348}" type="slidenum">
              <a:rPr lang="en-GB" smtClean="0"/>
              <a:t>‹#›</a:t>
            </a:fld>
            <a:endParaRPr lang="en-GB"/>
          </a:p>
        </p:txBody>
      </p:sp>
    </p:spTree>
    <p:extLst>
      <p:ext uri="{BB962C8B-B14F-4D97-AF65-F5344CB8AC3E}">
        <p14:creationId xmlns:p14="http://schemas.microsoft.com/office/powerpoint/2010/main" val="334935651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52"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ACF175-D0E9-4AF6-9210-6B234DFAD7A6}" type="datetimeFigureOut">
              <a:rPr lang="en-GB" smtClean="0"/>
              <a:t>01/09/2021</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66EB6-B2C7-488B-A309-F6CA50E9EFA9}" type="slidenum">
              <a:rPr lang="en-GB" smtClean="0"/>
              <a:t>‹#›</a:t>
            </a:fld>
            <a:endParaRPr lang="en-GB"/>
          </a:p>
        </p:txBody>
      </p:sp>
    </p:spTree>
    <p:extLst>
      <p:ext uri="{BB962C8B-B14F-4D97-AF65-F5344CB8AC3E}">
        <p14:creationId xmlns:p14="http://schemas.microsoft.com/office/powerpoint/2010/main" val="367937936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40A6F6-F540-4FC6-9573-E336E0961D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1A1D96-7B8B-40B5-B2DB-B6DEE0CC55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316F07-949F-44BA-8E3D-95BF0D26AC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FDEBD7-F754-4A9D-AECD-5A7F26EF083C}" type="datetimeFigureOut">
              <a:rPr lang="en-GB" smtClean="0"/>
              <a:t>01/09/2021</a:t>
            </a:fld>
            <a:endParaRPr lang="en-GB"/>
          </a:p>
        </p:txBody>
      </p:sp>
      <p:sp>
        <p:nvSpPr>
          <p:cNvPr id="5" name="Footer Placeholder 4">
            <a:extLst>
              <a:ext uri="{FF2B5EF4-FFF2-40B4-BE49-F238E27FC236}">
                <a16:creationId xmlns:a16="http://schemas.microsoft.com/office/drawing/2014/main" id="{25B8C514-9F31-47CC-AD93-405C55C4FA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B9FFE29-175E-490E-965E-E8150696C1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A0115-4C7D-4F5E-84E5-8608853FA3E5}" type="slidenum">
              <a:rPr lang="en-GB" smtClean="0"/>
              <a:t>‹#›</a:t>
            </a:fld>
            <a:endParaRPr lang="en-GB"/>
          </a:p>
        </p:txBody>
      </p:sp>
    </p:spTree>
    <p:extLst>
      <p:ext uri="{BB962C8B-B14F-4D97-AF65-F5344CB8AC3E}">
        <p14:creationId xmlns:p14="http://schemas.microsoft.com/office/powerpoint/2010/main" val="425291105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6F6BC4-6EC2-1A4A-8521-5A465ED669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FDD645E-BAE2-A64A-B3EB-E883FD2B3C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9D3D0C-CB54-5844-B21C-01C2BD9A8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E435D3-E73C-A94D-AB09-7B3CC5EE7D95}" type="datetimeFigureOut">
              <a:rPr lang="en-US" smtClean="0"/>
              <a:t>9/1/2021</a:t>
            </a:fld>
            <a:endParaRPr lang="en-US"/>
          </a:p>
        </p:txBody>
      </p:sp>
      <p:sp>
        <p:nvSpPr>
          <p:cNvPr id="5" name="Footer Placeholder 4">
            <a:extLst>
              <a:ext uri="{FF2B5EF4-FFF2-40B4-BE49-F238E27FC236}">
                <a16:creationId xmlns:a16="http://schemas.microsoft.com/office/drawing/2014/main" id="{42677C81-A3F5-5C4B-BA9E-8602C1D05C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7A9F92-1B2A-5C49-A4E1-02FEC2961D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2F897C-0369-EA49-8649-7023A5CE478C}" type="slidenum">
              <a:rPr lang="en-US" smtClean="0"/>
              <a:t>‹#›</a:t>
            </a:fld>
            <a:endParaRPr lang="en-US"/>
          </a:p>
        </p:txBody>
      </p:sp>
    </p:spTree>
    <p:extLst>
      <p:ext uri="{BB962C8B-B14F-4D97-AF65-F5344CB8AC3E}">
        <p14:creationId xmlns:p14="http://schemas.microsoft.com/office/powerpoint/2010/main" val="56803869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A88F14-50FF-464A-A8E4-184842DDC907}" type="datetimeFigureOut">
              <a:rPr lang="en-GB" smtClean="0"/>
              <a:t>01/09/2021</a:t>
            </a:fld>
            <a:endParaRPr lang="en-GB"/>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D7286-F052-4D22-AC1F-BDA375B47F5C}" type="slidenum">
              <a:rPr lang="en-GB" smtClean="0"/>
              <a:t>‹#›</a:t>
            </a:fld>
            <a:endParaRPr lang="en-GB"/>
          </a:p>
        </p:txBody>
      </p:sp>
    </p:spTree>
    <p:extLst>
      <p:ext uri="{BB962C8B-B14F-4D97-AF65-F5344CB8AC3E}">
        <p14:creationId xmlns:p14="http://schemas.microsoft.com/office/powerpoint/2010/main" val="1939434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EA290-1C6B-46EC-9130-3BD67B01B0EE}" type="datetimeFigureOut">
              <a:rPr lang="en-GB" smtClean="0"/>
              <a:t>01/09/2021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0C514F-BD3C-4059-BFC2-A4EAA313E699}" type="slidenum">
              <a:rPr lang="en-GB" smtClean="0"/>
              <a:t>‹#›</a:t>
            </a:fld>
            <a:endParaRPr lang="en-GB"/>
          </a:p>
        </p:txBody>
      </p:sp>
    </p:spTree>
    <p:extLst>
      <p:ext uri="{BB962C8B-B14F-4D97-AF65-F5344CB8AC3E}">
        <p14:creationId xmlns:p14="http://schemas.microsoft.com/office/powerpoint/2010/main" val="2350853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814866-E968-4121-9F6C-F1D3B703EE7C}" type="datetimeFigureOut">
              <a:rPr lang="es-ES" smtClean="0"/>
              <a:t>01/09/2021</a:t>
            </a:fld>
            <a:endParaRPr lang="es-E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BEC400-C53D-4495-990B-CA03E056BF01}" type="slidenum">
              <a:rPr lang="es-ES" smtClean="0"/>
              <a:t>‹#›</a:t>
            </a:fld>
            <a:endParaRPr lang="es-ES"/>
          </a:p>
        </p:txBody>
      </p:sp>
    </p:spTree>
    <p:extLst>
      <p:ext uri="{BB962C8B-B14F-4D97-AF65-F5344CB8AC3E}">
        <p14:creationId xmlns:p14="http://schemas.microsoft.com/office/powerpoint/2010/main" val="9604168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4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png"/><Relationship Id="rId3" Type="http://schemas.openxmlformats.org/officeDocument/2006/relationships/image" Target="../media/image31.png"/><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36.xml"/><Relationship Id="rId6" Type="http://schemas.microsoft.com/office/2007/relationships/hdphoto" Target="../media/hdphoto2.wdp"/><Relationship Id="rId11" Type="http://schemas.openxmlformats.org/officeDocument/2006/relationships/image" Target="../media/image37.png"/><Relationship Id="rId5" Type="http://schemas.openxmlformats.org/officeDocument/2006/relationships/image" Target="../media/image32.png"/><Relationship Id="rId15" Type="http://schemas.openxmlformats.org/officeDocument/2006/relationships/image" Target="../media/image41.png"/><Relationship Id="rId10" Type="http://schemas.openxmlformats.org/officeDocument/2006/relationships/image" Target="../media/image36.png"/><Relationship Id="rId4" Type="http://schemas.microsoft.com/office/2007/relationships/hdphoto" Target="../media/hdphoto1.wdp"/><Relationship Id="rId9" Type="http://schemas.openxmlformats.org/officeDocument/2006/relationships/image" Target="../media/image35.png"/><Relationship Id="rId1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oleObject" Target="../embeddings/oleObject6.bin"/><Relationship Id="rId18" Type="http://schemas.openxmlformats.org/officeDocument/2006/relationships/oleObject" Target="../embeddings/oleObject8.bin"/><Relationship Id="rId3" Type="http://schemas.openxmlformats.org/officeDocument/2006/relationships/oleObject" Target="../embeddings/oleObject1.bin"/><Relationship Id="rId21" Type="http://schemas.openxmlformats.org/officeDocument/2006/relationships/image" Target="../media/image52.png"/><Relationship Id="rId7" Type="http://schemas.openxmlformats.org/officeDocument/2006/relationships/oleObject" Target="../embeddings/oleObject3.bin"/><Relationship Id="rId12" Type="http://schemas.openxmlformats.org/officeDocument/2006/relationships/image" Target="../media/image48.png"/><Relationship Id="rId17" Type="http://schemas.openxmlformats.org/officeDocument/2006/relationships/image" Target="../media/image53.jpeg"/><Relationship Id="rId2" Type="http://schemas.openxmlformats.org/officeDocument/2006/relationships/slideLayout" Target="../slideLayouts/slideLayout29.xml"/><Relationship Id="rId16" Type="http://schemas.openxmlformats.org/officeDocument/2006/relationships/image" Target="../media/image50.png"/><Relationship Id="rId20" Type="http://schemas.openxmlformats.org/officeDocument/2006/relationships/oleObject" Target="../embeddings/oleObject9.bin"/><Relationship Id="rId1" Type="http://schemas.openxmlformats.org/officeDocument/2006/relationships/vmlDrawing" Target="../drawings/vmlDrawing1.vml"/><Relationship Id="rId6" Type="http://schemas.openxmlformats.org/officeDocument/2006/relationships/image" Target="../media/image45.png"/><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47.png"/><Relationship Id="rId19" Type="http://schemas.openxmlformats.org/officeDocument/2006/relationships/image" Target="../media/image51.png"/><Relationship Id="rId4" Type="http://schemas.openxmlformats.org/officeDocument/2006/relationships/image" Target="../media/image44.png"/><Relationship Id="rId9" Type="http://schemas.openxmlformats.org/officeDocument/2006/relationships/oleObject" Target="../embeddings/oleObject4.bin"/><Relationship Id="rId14"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42.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7.tiff"/><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5384949" y="2625304"/>
            <a:ext cx="6543980" cy="114495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4000" b="1" dirty="0">
                <a:solidFill>
                  <a:srgbClr val="000000"/>
                </a:solidFill>
                <a:latin typeface="GillSansMT-Bold"/>
              </a:rPr>
              <a:t>Knowledge Organiser </a:t>
            </a:r>
            <a:endParaRPr lang="en-GB" altLang="en-US" sz="4000" b="1">
              <a:solidFill>
                <a:srgbClr val="000000"/>
              </a:solidFill>
              <a:latin typeface="GillSansMT-Bold" charset="0"/>
            </a:endParaRPr>
          </a:p>
          <a:p>
            <a:pPr algn="ctr" eaLnBrk="0" fontAlgn="base" hangingPunct="0">
              <a:spcBef>
                <a:spcPct val="0"/>
              </a:spcBef>
              <a:spcAft>
                <a:spcPct val="0"/>
              </a:spcAft>
            </a:pPr>
            <a:r>
              <a:rPr lang="en-GB" altLang="en-US" sz="2400" b="1" dirty="0">
                <a:solidFill>
                  <a:srgbClr val="000000"/>
                </a:solidFill>
                <a:latin typeface="GillSansMT-Bold"/>
              </a:rPr>
              <a:t>Year 8 Autumn 1 2021</a:t>
            </a:r>
            <a:endParaRPr lang="en-US" altLang="en-US" sz="2400" b="1" dirty="0">
              <a:solidFill>
                <a:srgbClr val="000000"/>
              </a:solidFill>
              <a:latin typeface="GillSansMT-Bold" charset="0"/>
            </a:endParaRPr>
          </a:p>
        </p:txBody>
      </p:sp>
      <p:pic>
        <p:nvPicPr>
          <p:cNvPr id="2" name="Picture 2" descr="Logo, company name&#10;&#10;Description automatically generated">
            <a:extLst>
              <a:ext uri="{FF2B5EF4-FFF2-40B4-BE49-F238E27FC236}">
                <a16:creationId xmlns:a16="http://schemas.microsoft.com/office/drawing/2014/main" id="{71C33A1C-89AF-4756-9D63-FC88FFE92AC1}"/>
              </a:ext>
            </a:extLst>
          </p:cNvPr>
          <p:cNvPicPr>
            <a:picLocks noChangeAspect="1"/>
          </p:cNvPicPr>
          <p:nvPr/>
        </p:nvPicPr>
        <p:blipFill>
          <a:blip r:embed="rId2"/>
          <a:stretch>
            <a:fillRect/>
          </a:stretch>
        </p:blipFill>
        <p:spPr>
          <a:xfrm>
            <a:off x="5291015" y="264487"/>
            <a:ext cx="6305480" cy="1479301"/>
          </a:xfrm>
          <a:prstGeom prst="rect">
            <a:avLst/>
          </a:prstGeom>
        </p:spPr>
      </p:pic>
      <p:pic>
        <p:nvPicPr>
          <p:cNvPr id="6" name="Picture 6" descr="A person jumping on a rock&#10;&#10;Description automatically generated">
            <a:extLst>
              <a:ext uri="{FF2B5EF4-FFF2-40B4-BE49-F238E27FC236}">
                <a16:creationId xmlns:a16="http://schemas.microsoft.com/office/drawing/2014/main" id="{65AE9703-FF42-459C-9F44-BC7AC8B01B96}"/>
              </a:ext>
            </a:extLst>
          </p:cNvPr>
          <p:cNvPicPr>
            <a:picLocks noChangeAspect="1"/>
          </p:cNvPicPr>
          <p:nvPr/>
        </p:nvPicPr>
        <p:blipFill rotWithShape="1">
          <a:blip r:embed="rId3"/>
          <a:srcRect r="241" b="13002"/>
          <a:stretch/>
        </p:blipFill>
        <p:spPr>
          <a:xfrm>
            <a:off x="328246" y="267677"/>
            <a:ext cx="4784976" cy="6273546"/>
          </a:xfrm>
          <a:prstGeom prst="rect">
            <a:avLst/>
          </a:prstGeom>
        </p:spPr>
      </p:pic>
      <p:graphicFrame>
        <p:nvGraphicFramePr>
          <p:cNvPr id="7" name="Table 7">
            <a:extLst>
              <a:ext uri="{FF2B5EF4-FFF2-40B4-BE49-F238E27FC236}">
                <a16:creationId xmlns:a16="http://schemas.microsoft.com/office/drawing/2014/main" id="{B70B8E7E-7928-40B5-ABB3-14BC1DBD76F9}"/>
              </a:ext>
            </a:extLst>
          </p:cNvPr>
          <p:cNvGraphicFramePr>
            <a:graphicFrameLocks noGrp="1"/>
          </p:cNvGraphicFramePr>
          <p:nvPr>
            <p:extLst>
              <p:ext uri="{D42A27DB-BD31-4B8C-83A1-F6EECF244321}">
                <p14:modId xmlns:p14="http://schemas.microsoft.com/office/powerpoint/2010/main" val="2334276689"/>
              </p:ext>
            </p:extLst>
          </p:nvPr>
        </p:nvGraphicFramePr>
        <p:xfrm>
          <a:off x="5443555" y="4717143"/>
          <a:ext cx="6351211" cy="1832427"/>
        </p:xfrm>
        <a:graphic>
          <a:graphicData uri="http://schemas.openxmlformats.org/drawingml/2006/table">
            <a:tbl>
              <a:tblPr firstRow="1" bandRow="1">
                <a:tableStyleId>{5C22544A-7EE6-4342-B048-85BDC9FD1C3A}</a:tableStyleId>
              </a:tblPr>
              <a:tblGrid>
                <a:gridCol w="1850571">
                  <a:extLst>
                    <a:ext uri="{9D8B030D-6E8A-4147-A177-3AD203B41FA5}">
                      <a16:colId xmlns:a16="http://schemas.microsoft.com/office/drawing/2014/main" val="2878672069"/>
                    </a:ext>
                  </a:extLst>
                </a:gridCol>
                <a:gridCol w="4500640">
                  <a:extLst>
                    <a:ext uri="{9D8B030D-6E8A-4147-A177-3AD203B41FA5}">
                      <a16:colId xmlns:a16="http://schemas.microsoft.com/office/drawing/2014/main" val="437998962"/>
                    </a:ext>
                  </a:extLst>
                </a:gridCol>
              </a:tblGrid>
              <a:tr h="952862">
                <a:tc>
                  <a:txBody>
                    <a:bodyPr/>
                    <a:lstStyle/>
                    <a:p>
                      <a:r>
                        <a:rPr lang="en-US" dirty="0"/>
                        <a:t>Name: </a:t>
                      </a:r>
                    </a:p>
                  </a:txBody>
                  <a:tcPr/>
                </a:tc>
                <a:tc>
                  <a:txBody>
                    <a:bodyPr/>
                    <a:lstStyle/>
                    <a:p>
                      <a:endParaRPr lang="en-US"/>
                    </a:p>
                  </a:txBody>
                  <a:tcPr/>
                </a:tc>
                <a:extLst>
                  <a:ext uri="{0D108BD9-81ED-4DB2-BD59-A6C34878D82A}">
                    <a16:rowId xmlns:a16="http://schemas.microsoft.com/office/drawing/2014/main" val="4152309374"/>
                  </a:ext>
                </a:extLst>
              </a:tr>
              <a:tr h="879565">
                <a:tc>
                  <a:txBody>
                    <a:bodyPr/>
                    <a:lstStyle/>
                    <a:p>
                      <a:r>
                        <a:rPr lang="en-US" dirty="0"/>
                        <a:t>Form and Tutor: </a:t>
                      </a:r>
                    </a:p>
                  </a:txBody>
                  <a:tcPr/>
                </a:tc>
                <a:tc>
                  <a:txBody>
                    <a:bodyPr/>
                    <a:lstStyle/>
                    <a:p>
                      <a:endParaRPr lang="en-US"/>
                    </a:p>
                  </a:txBody>
                  <a:tcPr/>
                </a:tc>
                <a:extLst>
                  <a:ext uri="{0D108BD9-81ED-4DB2-BD59-A6C34878D82A}">
                    <a16:rowId xmlns:a16="http://schemas.microsoft.com/office/drawing/2014/main" val="2327123209"/>
                  </a:ext>
                </a:extLst>
              </a:tr>
            </a:tbl>
          </a:graphicData>
        </a:graphic>
      </p:graphicFrame>
    </p:spTree>
    <p:extLst>
      <p:ext uri="{BB962C8B-B14F-4D97-AF65-F5344CB8AC3E}">
        <p14:creationId xmlns:p14="http://schemas.microsoft.com/office/powerpoint/2010/main" val="618934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025" descr="A close up of a newspaper&#10;&#10;Description automatically generated">
            <a:extLst>
              <a:ext uri="{FF2B5EF4-FFF2-40B4-BE49-F238E27FC236}">
                <a16:creationId xmlns:a16="http://schemas.microsoft.com/office/drawing/2014/main" id="{BAC94E80-FE45-EC40-A962-230A0FD9D069}"/>
              </a:ext>
            </a:extLst>
          </p:cNvPr>
          <p:cNvPicPr>
            <a:picLocks noChangeAspect="1"/>
          </p:cNvPicPr>
          <p:nvPr/>
        </p:nvPicPr>
        <p:blipFill>
          <a:blip r:embed="rId2"/>
          <a:stretch>
            <a:fillRect/>
          </a:stretch>
        </p:blipFill>
        <p:spPr>
          <a:xfrm>
            <a:off x="1532039" y="23568"/>
            <a:ext cx="9018607" cy="6868279"/>
          </a:xfrm>
          <a:prstGeom prst="rect">
            <a:avLst/>
          </a:prstGeom>
        </p:spPr>
      </p:pic>
      <p:sp>
        <p:nvSpPr>
          <p:cNvPr id="1027" name="TextBox 1026">
            <a:extLst>
              <a:ext uri="{FF2B5EF4-FFF2-40B4-BE49-F238E27FC236}">
                <a16:creationId xmlns:a16="http://schemas.microsoft.com/office/drawing/2014/main" id="{8E4348CC-BD0D-744B-A4EB-F064906F8AE3}"/>
              </a:ext>
            </a:extLst>
          </p:cNvPr>
          <p:cNvSpPr txBox="1"/>
          <p:nvPr/>
        </p:nvSpPr>
        <p:spPr>
          <a:xfrm rot="16200000">
            <a:off x="2794106" y="2037165"/>
            <a:ext cx="4529809" cy="600164"/>
          </a:xfrm>
          <a:prstGeom prst="rect">
            <a:avLst/>
          </a:prstGeom>
          <a:solidFill>
            <a:schemeClr val="accent5">
              <a:lumMod val="60000"/>
              <a:lumOff val="40000"/>
            </a:schemeClr>
          </a:solidFill>
          <a:ln>
            <a:solidFill>
              <a:schemeClr val="tx1"/>
            </a:solidFill>
          </a:ln>
        </p:spPr>
        <p:txBody>
          <a:bodyPr wrap="square" rtlCol="0">
            <a:spAutoFit/>
          </a:bodyPr>
          <a:lstStyle/>
          <a:p>
            <a:r>
              <a:rPr lang="en-US" sz="2000" b="1" dirty="0"/>
              <a:t>GEOGRAPHY </a:t>
            </a:r>
            <a:r>
              <a:rPr lang="en-US" sz="1400" dirty="0"/>
              <a:t>Year 8:</a:t>
            </a:r>
            <a:r>
              <a:rPr lang="en-US" sz="1700" dirty="0"/>
              <a:t>  </a:t>
            </a:r>
            <a:r>
              <a:rPr lang="en-US" sz="3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Plate Tectonic</a:t>
            </a:r>
            <a:r>
              <a:rPr lang="en-US" sz="23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endParaRPr lang="en-GB" sz="23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a:p>
            <a:endParaRPr lang="en-US" sz="300" dirty="0"/>
          </a:p>
        </p:txBody>
      </p:sp>
      <p:sp>
        <p:nvSpPr>
          <p:cNvPr id="4" name="Slide Number Placeholder 1"/>
          <p:cNvSpPr>
            <a:spLocks noGrp="1"/>
          </p:cNvSpPr>
          <p:nvPr>
            <p:ph type="sldNum" sz="quarter" idx="12"/>
          </p:nvPr>
        </p:nvSpPr>
        <p:spPr>
          <a:xfrm>
            <a:off x="7937057" y="5792819"/>
            <a:ext cx="1543050" cy="273844"/>
          </a:xfrm>
        </p:spPr>
        <p:txBody>
          <a:bodyPr/>
          <a:lstStyle/>
          <a:p>
            <a:fld id="{23E75F23-6D1E-4F52-9ECA-DA38E5C0D348}" type="slidenum">
              <a:rPr lang="en-GB" smtClean="0"/>
              <a:t>10</a:t>
            </a:fld>
            <a:endParaRPr lang="en-GB"/>
          </a:p>
        </p:txBody>
      </p:sp>
      <p:sp>
        <p:nvSpPr>
          <p:cNvPr id="2" name="TextBox 1">
            <a:extLst>
              <a:ext uri="{FF2B5EF4-FFF2-40B4-BE49-F238E27FC236}">
                <a16:creationId xmlns:a16="http://schemas.microsoft.com/office/drawing/2014/main" id="{4FFF0F4D-24DE-ED4D-A94C-A3C506477061}"/>
              </a:ext>
            </a:extLst>
          </p:cNvPr>
          <p:cNvSpPr txBox="1"/>
          <p:nvPr/>
        </p:nvSpPr>
        <p:spPr>
          <a:xfrm>
            <a:off x="4824673" y="5945817"/>
            <a:ext cx="1543050" cy="861774"/>
          </a:xfrm>
          <a:prstGeom prst="rect">
            <a:avLst/>
          </a:prstGeom>
          <a:solidFill>
            <a:schemeClr val="accent5">
              <a:lumMod val="20000"/>
              <a:lumOff val="80000"/>
            </a:schemeClr>
          </a:solidFill>
          <a:ln>
            <a:solidFill>
              <a:schemeClr val="tx1"/>
            </a:solidFill>
          </a:ln>
        </p:spPr>
        <p:txBody>
          <a:bodyPr wrap="square" rtlCol="0">
            <a:spAutoFit/>
          </a:bodyPr>
          <a:lstStyle/>
          <a:p>
            <a:pPr algn="l"/>
            <a:r>
              <a:rPr lang="en-GB" sz="1000" b="1" dirty="0">
                <a:solidFill>
                  <a:srgbClr val="FF0000"/>
                </a:solidFill>
              </a:rPr>
              <a:t>MAKE FLASHCARDS TO HELP YOU REMEMBER THE IMPORTANT KEY WORDS</a:t>
            </a:r>
          </a:p>
          <a:p>
            <a:pPr algn="l"/>
            <a:endParaRPr lang="en-US" sz="1000" b="1" dirty="0"/>
          </a:p>
        </p:txBody>
      </p:sp>
      <p:sp>
        <p:nvSpPr>
          <p:cNvPr id="3" name="TextBox 2">
            <a:extLst>
              <a:ext uri="{FF2B5EF4-FFF2-40B4-BE49-F238E27FC236}">
                <a16:creationId xmlns:a16="http://schemas.microsoft.com/office/drawing/2014/main" id="{1C86DFCA-6224-F246-B0E4-75E445D660C8}"/>
              </a:ext>
            </a:extLst>
          </p:cNvPr>
          <p:cNvSpPr txBox="1"/>
          <p:nvPr/>
        </p:nvSpPr>
        <p:spPr>
          <a:xfrm>
            <a:off x="3461152" y="334989"/>
            <a:ext cx="1286075" cy="1477328"/>
          </a:xfrm>
          <a:prstGeom prst="rect">
            <a:avLst/>
          </a:prstGeom>
          <a:solidFill>
            <a:schemeClr val="accent5">
              <a:lumMod val="20000"/>
              <a:lumOff val="80000"/>
            </a:schemeClr>
          </a:solidFill>
          <a:ln>
            <a:solidFill>
              <a:schemeClr val="tx1"/>
            </a:solidFill>
          </a:ln>
        </p:spPr>
        <p:txBody>
          <a:bodyPr wrap="square" rtlCol="0">
            <a:spAutoFit/>
          </a:bodyPr>
          <a:lstStyle/>
          <a:p>
            <a:pPr algn="l"/>
            <a:r>
              <a:rPr lang="en-GB" sz="1000" b="1" dirty="0">
                <a:solidFill>
                  <a:srgbClr val="FF0000"/>
                </a:solidFill>
              </a:rPr>
              <a:t>WHAT ARE THE LAYERS OF THE EARTH CALLED?</a:t>
            </a:r>
          </a:p>
          <a:p>
            <a:pPr algn="l"/>
            <a:r>
              <a:rPr lang="en-GB" sz="1000" b="1" dirty="0">
                <a:solidFill>
                  <a:srgbClr val="FF0000"/>
                </a:solidFill>
              </a:rPr>
              <a:t>WHAT ARE THEY MADE OF?</a:t>
            </a:r>
          </a:p>
          <a:p>
            <a:pPr algn="l"/>
            <a:r>
              <a:rPr lang="en-GB" sz="1000" b="1" dirty="0">
                <a:solidFill>
                  <a:srgbClr val="FF0000"/>
                </a:solidFill>
              </a:rPr>
              <a:t>WHICH ONE IS THE HOTTEST?</a:t>
            </a:r>
          </a:p>
          <a:p>
            <a:pPr algn="l"/>
            <a:endParaRPr lang="en-GB" sz="1000" b="1" dirty="0"/>
          </a:p>
          <a:p>
            <a:pPr algn="l"/>
            <a:endParaRPr lang="en-US" sz="1000" b="1" dirty="0"/>
          </a:p>
        </p:txBody>
      </p:sp>
      <p:sp>
        <p:nvSpPr>
          <p:cNvPr id="5" name="TextBox 4">
            <a:extLst>
              <a:ext uri="{FF2B5EF4-FFF2-40B4-BE49-F238E27FC236}">
                <a16:creationId xmlns:a16="http://schemas.microsoft.com/office/drawing/2014/main" id="{9B9C3FA3-E11B-3846-937D-FFF33A10A82A}"/>
              </a:ext>
            </a:extLst>
          </p:cNvPr>
          <p:cNvSpPr txBox="1"/>
          <p:nvPr/>
        </p:nvSpPr>
        <p:spPr>
          <a:xfrm>
            <a:off x="3081416" y="5045685"/>
            <a:ext cx="1705538" cy="1015663"/>
          </a:xfrm>
          <a:prstGeom prst="rect">
            <a:avLst/>
          </a:prstGeom>
          <a:solidFill>
            <a:schemeClr val="accent5">
              <a:lumMod val="40000"/>
              <a:lumOff val="60000"/>
            </a:schemeClr>
          </a:solidFill>
          <a:ln>
            <a:solidFill>
              <a:schemeClr val="tx1"/>
            </a:solidFill>
          </a:ln>
        </p:spPr>
        <p:txBody>
          <a:bodyPr wrap="square" rtlCol="0">
            <a:spAutoFit/>
          </a:bodyPr>
          <a:lstStyle/>
          <a:p>
            <a:pPr algn="l"/>
            <a:r>
              <a:rPr lang="en-GB" sz="1000" b="1" dirty="0">
                <a:solidFill>
                  <a:srgbClr val="FF0000"/>
                </a:solidFill>
              </a:rPr>
              <a:t>DRAW THE 4 TYPES OF PLATE BOUNDARY/ MARGIN. WHAT DIRECTIONS DO THEY MOVE IN?</a:t>
            </a:r>
          </a:p>
          <a:p>
            <a:pPr algn="l"/>
            <a:r>
              <a:rPr lang="en-GB" sz="1000" b="1" dirty="0">
                <a:solidFill>
                  <a:srgbClr val="FF0000"/>
                </a:solidFill>
              </a:rPr>
              <a:t>WHAT HAPPENS AT THESE MARGINS?</a:t>
            </a:r>
          </a:p>
        </p:txBody>
      </p:sp>
      <p:sp>
        <p:nvSpPr>
          <p:cNvPr id="7" name="TextBox 6">
            <a:extLst>
              <a:ext uri="{FF2B5EF4-FFF2-40B4-BE49-F238E27FC236}">
                <a16:creationId xmlns:a16="http://schemas.microsoft.com/office/drawing/2014/main" id="{97F0234D-5793-F447-A5E0-43A16310FABE}"/>
              </a:ext>
            </a:extLst>
          </p:cNvPr>
          <p:cNvSpPr txBox="1"/>
          <p:nvPr/>
        </p:nvSpPr>
        <p:spPr>
          <a:xfrm>
            <a:off x="7317023" y="3457707"/>
            <a:ext cx="1217985" cy="1323439"/>
          </a:xfrm>
          <a:prstGeom prst="rect">
            <a:avLst/>
          </a:prstGeom>
          <a:solidFill>
            <a:schemeClr val="accent5">
              <a:lumMod val="40000"/>
              <a:lumOff val="60000"/>
            </a:schemeClr>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00" b="1" dirty="0">
                <a:solidFill>
                  <a:srgbClr val="FF0000"/>
                </a:solidFill>
              </a:rPr>
              <a:t>THERE ARE 2 TYPES OF VOLCANO, WHAT ARE THEY? WHICH IS THE MOST COMMON?</a:t>
            </a:r>
          </a:p>
          <a:p>
            <a:pPr algn="l"/>
            <a:endParaRPr lang="en-GB" sz="1000" b="1" dirty="0"/>
          </a:p>
          <a:p>
            <a:pPr algn="l"/>
            <a:endParaRPr lang="en-GB" sz="1000" b="1" dirty="0"/>
          </a:p>
          <a:p>
            <a:pPr algn="l"/>
            <a:endParaRPr lang="en-GB" sz="1000" b="1" dirty="0"/>
          </a:p>
        </p:txBody>
      </p:sp>
      <p:sp>
        <p:nvSpPr>
          <p:cNvPr id="9" name="TextBox 8">
            <a:extLst>
              <a:ext uri="{FF2B5EF4-FFF2-40B4-BE49-F238E27FC236}">
                <a16:creationId xmlns:a16="http://schemas.microsoft.com/office/drawing/2014/main" id="{6179718B-C6F3-5547-888A-5EB9E1C9AB36}"/>
              </a:ext>
            </a:extLst>
          </p:cNvPr>
          <p:cNvSpPr txBox="1"/>
          <p:nvPr/>
        </p:nvSpPr>
        <p:spPr>
          <a:xfrm>
            <a:off x="8560494" y="3457707"/>
            <a:ext cx="1964664" cy="1323439"/>
          </a:xfrm>
          <a:prstGeom prst="rect">
            <a:avLst/>
          </a:prstGeom>
          <a:solidFill>
            <a:schemeClr val="accent5">
              <a:lumMod val="20000"/>
              <a:lumOff val="80000"/>
            </a:schemeClr>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00" b="1" dirty="0">
                <a:solidFill>
                  <a:srgbClr val="FF0000"/>
                </a:solidFill>
              </a:rPr>
              <a:t>COMPARE THESE 2 EARTHQUAKE</a:t>
            </a:r>
          </a:p>
          <a:p>
            <a:pPr algn="l"/>
            <a:r>
              <a:rPr lang="en-GB" sz="1000" b="1" dirty="0">
                <a:solidFill>
                  <a:srgbClr val="FF0000"/>
                </a:solidFill>
              </a:rPr>
              <a:t>WHERE DID THESE HAPPEN?</a:t>
            </a:r>
          </a:p>
          <a:p>
            <a:pPr algn="l"/>
            <a:r>
              <a:rPr lang="en-GB" sz="1000" b="1" dirty="0">
                <a:solidFill>
                  <a:srgbClr val="FF0000"/>
                </a:solidFill>
              </a:rPr>
              <a:t>WHEN?</a:t>
            </a:r>
          </a:p>
          <a:p>
            <a:pPr algn="l"/>
            <a:r>
              <a:rPr lang="en-GB" sz="1000" b="1" dirty="0">
                <a:solidFill>
                  <a:srgbClr val="FF0000"/>
                </a:solidFill>
              </a:rPr>
              <a:t>WHICH WAS STRONGER?</a:t>
            </a:r>
          </a:p>
          <a:p>
            <a:pPr algn="l"/>
            <a:r>
              <a:rPr lang="en-GB" sz="1000" b="1" dirty="0">
                <a:solidFill>
                  <a:srgbClr val="FF0000"/>
                </a:solidFill>
              </a:rPr>
              <a:t>WHICH DID MOST DAMAGE?</a:t>
            </a:r>
          </a:p>
          <a:p>
            <a:pPr algn="l"/>
            <a:r>
              <a:rPr lang="en-GB" sz="1000" b="1" dirty="0">
                <a:solidFill>
                  <a:srgbClr val="FF0000"/>
                </a:solidFill>
              </a:rPr>
              <a:t>WHAT OTHER EFFECTS DID THEY CAUSE?</a:t>
            </a:r>
          </a:p>
          <a:p>
            <a:pPr algn="l"/>
            <a:endParaRPr lang="en-GB" sz="1000" b="1" dirty="0"/>
          </a:p>
        </p:txBody>
      </p:sp>
    </p:spTree>
    <p:extLst>
      <p:ext uri="{BB962C8B-B14F-4D97-AF65-F5344CB8AC3E}">
        <p14:creationId xmlns:p14="http://schemas.microsoft.com/office/powerpoint/2010/main" val="2214094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306088" y="4395876"/>
            <a:ext cx="2769678" cy="2369880"/>
          </a:xfrm>
          <a:prstGeom prst="rect">
            <a:avLst/>
          </a:prstGeom>
          <a:solidFill>
            <a:srgbClr val="FFFFFF">
              <a:alpha val="50196"/>
            </a:srgbClr>
          </a:solidFill>
          <a:ln w="38100">
            <a:solidFill>
              <a:srgbClr val="7030A0"/>
            </a:solidFill>
          </a:ln>
        </p:spPr>
        <p:txBody>
          <a:bodyPr wrap="square" rtlCol="0">
            <a:spAutoFit/>
          </a:bodyPr>
          <a:lstStyle/>
          <a:p>
            <a:r>
              <a:rPr lang="en-GB" sz="1100" b="1" u="sng" dirty="0">
                <a:latin typeface="Century Gothic" panose="020B0502020202020204" pitchFamily="34" charset="0"/>
              </a:rPr>
              <a:t>Key Countries – Task 3 – </a:t>
            </a:r>
            <a:r>
              <a:rPr lang="en-GB" sz="1100" b="1" u="sng" dirty="0">
                <a:solidFill>
                  <a:srgbClr val="FF0000"/>
                </a:solidFill>
                <a:latin typeface="Century Gothic" panose="020B0502020202020204" pitchFamily="34" charset="0"/>
              </a:rPr>
              <a:t>Create a </a:t>
            </a:r>
            <a:r>
              <a:rPr lang="en-GB" sz="1100" b="1" u="sng" dirty="0" err="1">
                <a:solidFill>
                  <a:srgbClr val="FF0000"/>
                </a:solidFill>
                <a:latin typeface="Century Gothic" panose="020B0502020202020204" pitchFamily="34" charset="0"/>
              </a:rPr>
              <a:t>mindmap</a:t>
            </a:r>
            <a:endParaRPr lang="en-GB" sz="1100" b="1" u="sng" dirty="0">
              <a:solidFill>
                <a:srgbClr val="FF0000"/>
              </a:solidFill>
              <a:latin typeface="Century Gothic" panose="020B0502020202020204" pitchFamily="34" charset="0"/>
            </a:endParaRPr>
          </a:p>
          <a:p>
            <a:endParaRPr lang="en-GB" sz="800" b="1" u="sng" dirty="0">
              <a:latin typeface="Century Gothic" panose="020B0502020202020204" pitchFamily="34" charset="0"/>
            </a:endParaRPr>
          </a:p>
          <a:p>
            <a:r>
              <a:rPr lang="en-GB" sz="1100" dirty="0">
                <a:latin typeface="Century Gothic" panose="020B0502020202020204" pitchFamily="34" charset="0"/>
              </a:rPr>
              <a:t>Create a </a:t>
            </a:r>
            <a:r>
              <a:rPr lang="en-GB" sz="1100" dirty="0" err="1">
                <a:latin typeface="Century Gothic" panose="020B0502020202020204" pitchFamily="34" charset="0"/>
              </a:rPr>
              <a:t>mindmap</a:t>
            </a:r>
            <a:r>
              <a:rPr lang="en-GB" sz="1100" dirty="0">
                <a:latin typeface="Century Gothic" panose="020B0502020202020204" pitchFamily="34" charset="0"/>
              </a:rPr>
              <a:t> for </a:t>
            </a:r>
            <a:r>
              <a:rPr lang="en-GB" sz="1100" b="1" dirty="0">
                <a:latin typeface="Century Gothic" panose="020B0502020202020204" pitchFamily="34" charset="0"/>
              </a:rPr>
              <a:t>‘Countries of the British Empire’ </a:t>
            </a:r>
            <a:r>
              <a:rPr lang="en-GB" sz="1100" dirty="0">
                <a:latin typeface="Century Gothic" panose="020B0502020202020204" pitchFamily="34" charset="0"/>
              </a:rPr>
              <a:t>and use the following examples:</a:t>
            </a:r>
          </a:p>
          <a:p>
            <a:endParaRPr lang="en-GB" sz="800" b="1" u="sng" dirty="0">
              <a:latin typeface="Century Gothic" panose="020B0502020202020204" pitchFamily="34" charset="0"/>
            </a:endParaRPr>
          </a:p>
          <a:p>
            <a:pPr marL="228600" indent="-228600">
              <a:buFont typeface="+mj-lt"/>
              <a:buAutoNum type="arabicParenR"/>
            </a:pPr>
            <a:r>
              <a:rPr lang="en-GB" sz="1100" dirty="0">
                <a:latin typeface="Century Gothic" panose="020B0502020202020204" pitchFamily="34" charset="0"/>
              </a:rPr>
              <a:t>Canada</a:t>
            </a:r>
          </a:p>
          <a:p>
            <a:pPr marL="228600" indent="-228600">
              <a:buFont typeface="+mj-lt"/>
              <a:buAutoNum type="arabicParenR"/>
            </a:pPr>
            <a:r>
              <a:rPr lang="en-GB" sz="1100" dirty="0">
                <a:latin typeface="Century Gothic" panose="020B0502020202020204" pitchFamily="34" charset="0"/>
              </a:rPr>
              <a:t>Egypt</a:t>
            </a:r>
          </a:p>
          <a:p>
            <a:pPr marL="228600" indent="-228600">
              <a:buFont typeface="+mj-lt"/>
              <a:buAutoNum type="arabicParenR"/>
            </a:pPr>
            <a:r>
              <a:rPr lang="en-GB" sz="1100" dirty="0">
                <a:latin typeface="Century Gothic" panose="020B0502020202020204" pitchFamily="34" charset="0"/>
              </a:rPr>
              <a:t>India</a:t>
            </a:r>
          </a:p>
          <a:p>
            <a:pPr marL="228600" indent="-228600">
              <a:buFont typeface="+mj-lt"/>
              <a:buAutoNum type="arabicParenR"/>
            </a:pPr>
            <a:r>
              <a:rPr lang="en-GB" sz="1100" dirty="0">
                <a:latin typeface="Century Gothic" panose="020B0502020202020204" pitchFamily="34" charset="0"/>
              </a:rPr>
              <a:t>Australia</a:t>
            </a:r>
          </a:p>
          <a:p>
            <a:pPr marL="228600" indent="-228600">
              <a:buFont typeface="+mj-lt"/>
              <a:buAutoNum type="arabicParenR"/>
            </a:pPr>
            <a:r>
              <a:rPr lang="en-GB" sz="1100" dirty="0">
                <a:latin typeface="Century Gothic" panose="020B0502020202020204" pitchFamily="34" charset="0"/>
              </a:rPr>
              <a:t>New Zealand</a:t>
            </a:r>
          </a:p>
          <a:p>
            <a:pPr marL="228600" indent="-228600">
              <a:buFont typeface="+mj-lt"/>
              <a:buAutoNum type="arabicParenR"/>
            </a:pPr>
            <a:r>
              <a:rPr lang="en-GB" sz="1100" dirty="0">
                <a:latin typeface="Century Gothic" panose="020B0502020202020204" pitchFamily="34" charset="0"/>
              </a:rPr>
              <a:t>South Africa</a:t>
            </a:r>
          </a:p>
          <a:p>
            <a:pPr marL="228600" indent="-228600">
              <a:buFont typeface="+mj-lt"/>
              <a:buAutoNum type="arabicParenR"/>
            </a:pPr>
            <a:r>
              <a:rPr lang="en-GB" sz="1100" dirty="0">
                <a:latin typeface="Century Gothic" panose="020B0502020202020204" pitchFamily="34" charset="0"/>
              </a:rPr>
              <a:t>Jamaica</a:t>
            </a:r>
          </a:p>
        </p:txBody>
      </p:sp>
      <p:sp>
        <p:nvSpPr>
          <p:cNvPr id="2" name="Title 1">
            <a:extLst>
              <a:ext uri="{FF2B5EF4-FFF2-40B4-BE49-F238E27FC236}">
                <a16:creationId xmlns:a16="http://schemas.microsoft.com/office/drawing/2014/main" id="{D1D2B849-06C7-7F40-8669-EEAE42D86F90}"/>
              </a:ext>
            </a:extLst>
          </p:cNvPr>
          <p:cNvSpPr>
            <a:spLocks noGrp="1"/>
          </p:cNvSpPr>
          <p:nvPr>
            <p:ph type="title"/>
          </p:nvPr>
        </p:nvSpPr>
        <p:spPr>
          <a:xfrm>
            <a:off x="5432964" y="171550"/>
            <a:ext cx="2515926" cy="736980"/>
          </a:xfrm>
          <a:solidFill>
            <a:srgbClr val="EB5613">
              <a:alpha val="70000"/>
            </a:srgbClr>
          </a:solidFill>
        </p:spPr>
        <p:txBody>
          <a:bodyPr>
            <a:noAutofit/>
          </a:bodyPr>
          <a:lstStyle/>
          <a:p>
            <a:pPr algn="ctr"/>
            <a:r>
              <a:rPr lang="en-GB" sz="1800" b="1" u="sng" dirty="0">
                <a:latin typeface="Century Gothic" panose="020B0502020202020204" pitchFamily="34" charset="0"/>
              </a:rPr>
              <a:t>History</a:t>
            </a:r>
            <a:r>
              <a:rPr lang="en-US" sz="1800" b="1" u="sng" dirty="0">
                <a:latin typeface="Century Gothic" panose="020B0502020202020204" pitchFamily="34" charset="0"/>
              </a:rPr>
              <a:t>:</a:t>
            </a:r>
            <a:br>
              <a:rPr lang="en-US" sz="1800" b="1" u="sng" dirty="0">
                <a:latin typeface="Century Gothic" panose="020B0502020202020204" pitchFamily="34" charset="0"/>
              </a:rPr>
            </a:br>
            <a:r>
              <a:rPr lang="en-GB" sz="1800" b="1" u="sng">
                <a:latin typeface="Century Gothic" panose="020B0502020202020204" pitchFamily="34" charset="0"/>
              </a:rPr>
              <a:t>Industrial Britain</a:t>
            </a:r>
            <a:endParaRPr lang="en-US" sz="1800" b="1" u="sng" dirty="0">
              <a:latin typeface="Century Gothic" panose="020B0502020202020204" pitchFamily="34" charset="0"/>
            </a:endParaRPr>
          </a:p>
        </p:txBody>
      </p:sp>
      <p:graphicFrame>
        <p:nvGraphicFramePr>
          <p:cNvPr id="10" name="Content Placeholder 9">
            <a:extLst>
              <a:ext uri="{FF2B5EF4-FFF2-40B4-BE49-F238E27FC236}">
                <a16:creationId xmlns:a16="http://schemas.microsoft.com/office/drawing/2014/main" id="{816DEDFA-E1FE-894D-8836-71FF22C27D97}"/>
              </a:ext>
            </a:extLst>
          </p:cNvPr>
          <p:cNvGraphicFramePr>
            <a:graphicFrameLocks noGrp="1"/>
          </p:cNvGraphicFramePr>
          <p:nvPr>
            <p:ph sz="quarter" idx="10"/>
          </p:nvPr>
        </p:nvGraphicFramePr>
        <p:xfrm>
          <a:off x="1626136" y="155736"/>
          <a:ext cx="3603370" cy="6610021"/>
        </p:xfrm>
        <a:graphic>
          <a:graphicData uri="http://schemas.openxmlformats.org/drawingml/2006/table">
            <a:tbl>
              <a:tblPr firstRow="1" bandRow="1">
                <a:tableStyleId>{5C22544A-7EE6-4342-B048-85BDC9FD1C3A}</a:tableStyleId>
              </a:tblPr>
              <a:tblGrid>
                <a:gridCol w="704118">
                  <a:extLst>
                    <a:ext uri="{9D8B030D-6E8A-4147-A177-3AD203B41FA5}">
                      <a16:colId xmlns:a16="http://schemas.microsoft.com/office/drawing/2014/main" val="1326810994"/>
                    </a:ext>
                  </a:extLst>
                </a:gridCol>
                <a:gridCol w="1449626">
                  <a:extLst>
                    <a:ext uri="{9D8B030D-6E8A-4147-A177-3AD203B41FA5}">
                      <a16:colId xmlns:a16="http://schemas.microsoft.com/office/drawing/2014/main" val="3346594466"/>
                    </a:ext>
                  </a:extLst>
                </a:gridCol>
                <a:gridCol w="1449626">
                  <a:extLst>
                    <a:ext uri="{9D8B030D-6E8A-4147-A177-3AD203B41FA5}">
                      <a16:colId xmlns:a16="http://schemas.microsoft.com/office/drawing/2014/main" val="917693585"/>
                    </a:ext>
                  </a:extLst>
                </a:gridCol>
              </a:tblGrid>
              <a:tr h="670589">
                <a:tc gridSpan="3">
                  <a:txBody>
                    <a:bodyPr/>
                    <a:lstStyle/>
                    <a:p>
                      <a:r>
                        <a:rPr lang="en-GB" sz="1100" u="sng">
                          <a:solidFill>
                            <a:schemeClr val="tx1"/>
                          </a:solidFill>
                          <a:latin typeface="Century Gothic" panose="020B0502020202020204" pitchFamily="34" charset="0"/>
                        </a:rPr>
                        <a:t>Key Terms – Task 1 – </a:t>
                      </a:r>
                      <a:r>
                        <a:rPr lang="en-GB" sz="1100" u="sng">
                          <a:solidFill>
                            <a:srgbClr val="FF0000"/>
                          </a:solidFill>
                          <a:latin typeface="Century Gothic" panose="020B0502020202020204" pitchFamily="34" charset="0"/>
                        </a:rPr>
                        <a:t>LOOK, COVER, WRITE, CHECK</a:t>
                      </a:r>
                      <a:endParaRPr lang="en-US" sz="1100" u="sng">
                        <a:solidFill>
                          <a:srgbClr val="FF0000"/>
                        </a:solidFill>
                        <a:latin typeface="Century Gothic" panose="020B0502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c hMerge="1">
                  <a:txBody>
                    <a:bodyPr/>
                    <a:lstStyle/>
                    <a:p>
                      <a:endParaRPr lang="en-US" sz="1200">
                        <a:latin typeface="Century Gothic" panose="020B0502020202020204" pitchFamily="34" charset="0"/>
                      </a:endParaRPr>
                    </a:p>
                  </a:txBody>
                  <a:tcPr/>
                </a:tc>
                <a:tc hMerge="1">
                  <a:txBody>
                    <a:bodyPr/>
                    <a:lstStyle/>
                    <a:p>
                      <a:endParaRPr lang="en-US" sz="1000" u="sng">
                        <a:solidFill>
                          <a:schemeClr val="tx1"/>
                        </a:solidFill>
                        <a:latin typeface="Century Gothic" panose="020B0502020202020204" pitchFamily="34" charset="0"/>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5613">
                        <a:alpha val="70000"/>
                      </a:srgbClr>
                    </a:solidFill>
                  </a:tcPr>
                </a:tc>
                <a:extLst>
                  <a:ext uri="{0D108BD9-81ED-4DB2-BD59-A6C34878D82A}">
                    <a16:rowId xmlns:a16="http://schemas.microsoft.com/office/drawing/2014/main" val="2008009136"/>
                  </a:ext>
                </a:extLst>
              </a:tr>
              <a:tr h="586059">
                <a:tc>
                  <a:txBody>
                    <a:bodyPr/>
                    <a:lstStyle/>
                    <a:p>
                      <a:r>
                        <a:rPr lang="en-GB" sz="900" b="1" u="sng">
                          <a:latin typeface="Century Gothic" panose="020B0502020202020204" pitchFamily="34" charset="0"/>
                        </a:rPr>
                        <a:t>Key Terms</a:t>
                      </a:r>
                      <a:endParaRPr lang="en-US" sz="900" b="1" u="sng">
                        <a:latin typeface="Century Gothic" panose="020B0502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49804"/>
                      </a:schemeClr>
                    </a:solidFill>
                  </a:tcPr>
                </a:tc>
                <a:tc>
                  <a:txBody>
                    <a:bodyPr/>
                    <a:lstStyle/>
                    <a:p>
                      <a:r>
                        <a:rPr lang="en-US" sz="900" b="1" u="sng">
                          <a:latin typeface="Century Gothic" panose="020B0502020202020204" pitchFamily="34" charset="0"/>
                        </a:rPr>
                        <a:t>Definition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C896">
                        <a:alpha val="49804"/>
                      </a:srgbClr>
                    </a:solidFill>
                  </a:tcPr>
                </a:tc>
                <a:tc>
                  <a:txBody>
                    <a:bodyPr/>
                    <a:lstStyle/>
                    <a:p>
                      <a:r>
                        <a:rPr lang="en-US" sz="900" b="1" u="sng">
                          <a:latin typeface="Century Gothic" panose="020B0502020202020204" pitchFamily="34" charset="0"/>
                        </a:rPr>
                        <a:t>Image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C896">
                        <a:alpha val="49804"/>
                      </a:srgbClr>
                    </a:solidFill>
                  </a:tcPr>
                </a:tc>
                <a:extLst>
                  <a:ext uri="{0D108BD9-81ED-4DB2-BD59-A6C34878D82A}">
                    <a16:rowId xmlns:a16="http://schemas.microsoft.com/office/drawing/2014/main" val="2922553083"/>
                  </a:ext>
                </a:extLst>
              </a:tr>
              <a:tr h="630101">
                <a:tc>
                  <a:txBody>
                    <a:bodyPr/>
                    <a:lstStyle/>
                    <a:p>
                      <a:r>
                        <a:rPr lang="en-GB" sz="900" dirty="0">
                          <a:latin typeface="Century Gothic" panose="020B0502020202020204" pitchFamily="34" charset="0"/>
                        </a:rPr>
                        <a:t>Spinning Jenny</a:t>
                      </a:r>
                      <a:endParaRPr lang="en-US" sz="900" dirty="0">
                        <a:latin typeface="Century Gothic" panose="020B0502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49804"/>
                      </a:schemeClr>
                    </a:solidFill>
                  </a:tcPr>
                </a:tc>
                <a:tc>
                  <a:txBody>
                    <a:bodyPr/>
                    <a:lstStyle/>
                    <a:p>
                      <a:r>
                        <a:rPr lang="en-GB" sz="900" dirty="0">
                          <a:latin typeface="Century Gothic" panose="020B0502020202020204" pitchFamily="34" charset="0"/>
                        </a:rPr>
                        <a:t>An early machine that would spin cotton on more than one spindle</a:t>
                      </a:r>
                      <a:endParaRPr lang="en-US" sz="900" dirty="0">
                        <a:latin typeface="Century Gothic" panose="020B0502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C896">
                        <a:alpha val="49804"/>
                      </a:srgbClr>
                    </a:solidFill>
                  </a:tcPr>
                </a:tc>
                <a:tc>
                  <a:txBody>
                    <a:bodyPr/>
                    <a:lstStyle/>
                    <a:p>
                      <a:endParaRPr lang="en-US" sz="700">
                        <a:latin typeface="Century Gothic" panose="020B0502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C896">
                        <a:alpha val="49804"/>
                      </a:srgbClr>
                    </a:solidFill>
                  </a:tcPr>
                </a:tc>
                <a:extLst>
                  <a:ext uri="{0D108BD9-81ED-4DB2-BD59-A6C34878D82A}">
                    <a16:rowId xmlns:a16="http://schemas.microsoft.com/office/drawing/2014/main" val="401926571"/>
                  </a:ext>
                </a:extLst>
              </a:tr>
              <a:tr h="630101">
                <a:tc>
                  <a:txBody>
                    <a:bodyPr/>
                    <a:lstStyle/>
                    <a:p>
                      <a:r>
                        <a:rPr lang="en-GB" sz="900" dirty="0">
                          <a:latin typeface="Century Gothic" panose="020B0502020202020204" pitchFamily="34" charset="0"/>
                        </a:rPr>
                        <a:t>Power Loom</a:t>
                      </a:r>
                      <a:endParaRPr lang="en-US" sz="900" dirty="0">
                        <a:latin typeface="Century Gothic" panose="020B0502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49804"/>
                      </a:schemeClr>
                    </a:solidFill>
                  </a:tcPr>
                </a:tc>
                <a:tc>
                  <a:txBody>
                    <a:bodyPr/>
                    <a:lstStyle/>
                    <a:p>
                      <a:r>
                        <a:rPr lang="en-GB" sz="900" dirty="0">
                          <a:latin typeface="Century Gothic" panose="020B0502020202020204" pitchFamily="34" charset="0"/>
                        </a:rPr>
                        <a:t>A machine, designed in 1784, able to weave fabric using mechanical power</a:t>
                      </a:r>
                      <a:endParaRPr lang="en-US" sz="900" dirty="0">
                        <a:latin typeface="Century Gothic" panose="020B0502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C896">
                        <a:alpha val="49804"/>
                      </a:srgbClr>
                    </a:solidFill>
                  </a:tcPr>
                </a:tc>
                <a:tc>
                  <a:txBody>
                    <a:bodyPr/>
                    <a:lstStyle/>
                    <a:p>
                      <a:endParaRPr lang="en-US" sz="700">
                        <a:latin typeface="Century Gothic" panose="020B0502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C896">
                        <a:alpha val="49804"/>
                      </a:srgbClr>
                    </a:solidFill>
                  </a:tcPr>
                </a:tc>
                <a:extLst>
                  <a:ext uri="{0D108BD9-81ED-4DB2-BD59-A6C34878D82A}">
                    <a16:rowId xmlns:a16="http://schemas.microsoft.com/office/drawing/2014/main" val="960875814"/>
                  </a:ext>
                </a:extLst>
              </a:tr>
              <a:tr h="630101">
                <a:tc>
                  <a:txBody>
                    <a:bodyPr/>
                    <a:lstStyle/>
                    <a:p>
                      <a:r>
                        <a:rPr lang="en-GB" sz="900" dirty="0">
                          <a:latin typeface="Century Gothic" panose="020B0502020202020204" pitchFamily="34" charset="0"/>
                        </a:rPr>
                        <a:t>Monarch</a:t>
                      </a:r>
                      <a:endParaRPr lang="en-US" sz="900" dirty="0">
                        <a:latin typeface="Century Gothic" panose="020B0502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49804"/>
                      </a:schemeClr>
                    </a:solidFill>
                  </a:tcPr>
                </a:tc>
                <a:tc>
                  <a:txBody>
                    <a:bodyPr/>
                    <a:lstStyle/>
                    <a:p>
                      <a:r>
                        <a:rPr lang="en-GB" sz="900" dirty="0">
                          <a:latin typeface="Century Gothic" panose="020B0502020202020204" pitchFamily="34" charset="0"/>
                        </a:rPr>
                        <a:t>A king or queen of a country</a:t>
                      </a:r>
                      <a:endParaRPr lang="en-US" sz="900" dirty="0">
                        <a:latin typeface="Century Gothic" panose="020B0502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C896">
                        <a:alpha val="49804"/>
                      </a:srgbClr>
                    </a:solidFill>
                  </a:tcPr>
                </a:tc>
                <a:tc>
                  <a:txBody>
                    <a:bodyPr/>
                    <a:lstStyle/>
                    <a:p>
                      <a:endParaRPr lang="en-US" sz="700">
                        <a:latin typeface="Century Gothic" panose="020B0502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C896">
                        <a:alpha val="49804"/>
                      </a:srgbClr>
                    </a:solidFill>
                  </a:tcPr>
                </a:tc>
                <a:extLst>
                  <a:ext uri="{0D108BD9-81ED-4DB2-BD59-A6C34878D82A}">
                    <a16:rowId xmlns:a16="http://schemas.microsoft.com/office/drawing/2014/main" val="661470111"/>
                  </a:ext>
                </a:extLst>
              </a:tr>
              <a:tr h="952345">
                <a:tc>
                  <a:txBody>
                    <a:bodyPr/>
                    <a:lstStyle/>
                    <a:p>
                      <a:r>
                        <a:rPr lang="en-GB" sz="900" dirty="0">
                          <a:latin typeface="Century Gothic" panose="020B0502020202020204" pitchFamily="34" charset="0"/>
                        </a:rPr>
                        <a:t>Triangular Trade</a:t>
                      </a:r>
                      <a:endParaRPr lang="en-US" sz="900" dirty="0">
                        <a:latin typeface="Century Gothic" panose="020B0502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49804"/>
                      </a:schemeClr>
                    </a:solidFill>
                  </a:tcPr>
                </a:tc>
                <a:tc>
                  <a:txBody>
                    <a:bodyPr/>
                    <a:lstStyle/>
                    <a:p>
                      <a:r>
                        <a:rPr lang="en-GB" sz="900" dirty="0">
                          <a:latin typeface="Century Gothic" panose="020B0502020202020204" pitchFamily="34" charset="0"/>
                        </a:rPr>
                        <a:t>Trade between three different countries or regions</a:t>
                      </a:r>
                      <a:endParaRPr lang="en-US" sz="900" dirty="0">
                        <a:latin typeface="Century Gothic" panose="020B0502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C896">
                        <a:alpha val="49804"/>
                      </a:srgbClr>
                    </a:solidFill>
                  </a:tcPr>
                </a:tc>
                <a:tc>
                  <a:txBody>
                    <a:bodyPr/>
                    <a:lstStyle/>
                    <a:p>
                      <a:endParaRPr lang="en-US" sz="700">
                        <a:latin typeface="Century Gothic" panose="020B0502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C896">
                        <a:alpha val="49804"/>
                      </a:srgbClr>
                    </a:solidFill>
                  </a:tcPr>
                </a:tc>
                <a:extLst>
                  <a:ext uri="{0D108BD9-81ED-4DB2-BD59-A6C34878D82A}">
                    <a16:rowId xmlns:a16="http://schemas.microsoft.com/office/drawing/2014/main" val="2598401245"/>
                  </a:ext>
                </a:extLst>
              </a:tr>
              <a:tr h="1124132">
                <a:tc>
                  <a:txBody>
                    <a:bodyPr/>
                    <a:lstStyle/>
                    <a:p>
                      <a:r>
                        <a:rPr lang="en-GB" sz="900" dirty="0">
                          <a:latin typeface="Century Gothic" panose="020B0502020202020204" pitchFamily="34" charset="0"/>
                        </a:rPr>
                        <a:t>Factory</a:t>
                      </a:r>
                      <a:endParaRPr lang="en-US" sz="900" dirty="0">
                        <a:latin typeface="Century Gothic" panose="020B0502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49804"/>
                      </a:schemeClr>
                    </a:solidFill>
                  </a:tcPr>
                </a:tc>
                <a:tc>
                  <a:txBody>
                    <a:bodyPr/>
                    <a:lstStyle/>
                    <a:p>
                      <a:r>
                        <a:rPr lang="en-GB" sz="900" dirty="0">
                          <a:latin typeface="Century Gothic" panose="020B0502020202020204" pitchFamily="34" charset="0"/>
                        </a:rPr>
                        <a:t>A building, or group of buildings, where goods are manufactured or assembled chiefly by machine</a:t>
                      </a:r>
                      <a:endParaRPr lang="en-US" sz="900" dirty="0">
                        <a:latin typeface="Century Gothic" panose="020B0502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C896">
                        <a:alpha val="49804"/>
                      </a:srgbClr>
                    </a:solidFill>
                  </a:tcPr>
                </a:tc>
                <a:tc>
                  <a:txBody>
                    <a:bodyPr/>
                    <a:lstStyle/>
                    <a:p>
                      <a:endParaRPr lang="en-GB" sz="700">
                        <a:latin typeface="Century Gothic" panose="020B0502020202020204" pitchFamily="34" charset="0"/>
                      </a:endParaRPr>
                    </a:p>
                    <a:p>
                      <a:endParaRPr lang="en-GB" sz="700">
                        <a:latin typeface="Century Gothic" panose="020B0502020202020204" pitchFamily="34" charset="0"/>
                      </a:endParaRPr>
                    </a:p>
                    <a:p>
                      <a:endParaRPr lang="en-GB" sz="700">
                        <a:latin typeface="Century Gothic" panose="020B0502020202020204" pitchFamily="34" charset="0"/>
                      </a:endParaRPr>
                    </a:p>
                    <a:p>
                      <a:endParaRPr lang="en-GB" sz="700">
                        <a:latin typeface="Century Gothic" panose="020B0502020202020204" pitchFamily="34" charset="0"/>
                      </a:endParaRPr>
                    </a:p>
                    <a:p>
                      <a:endParaRPr lang="en-GB" sz="700">
                        <a:latin typeface="Century Gothic" panose="020B0502020202020204" pitchFamily="34" charset="0"/>
                      </a:endParaRPr>
                    </a:p>
                    <a:p>
                      <a:endParaRPr lang="en-GB" sz="700">
                        <a:latin typeface="Century Gothic" panose="020B0502020202020204" pitchFamily="34" charset="0"/>
                      </a:endParaRPr>
                    </a:p>
                    <a:p>
                      <a:endParaRPr lang="en-GB" sz="700">
                        <a:latin typeface="Century Gothic" panose="020B0502020202020204" pitchFamily="34" charset="0"/>
                      </a:endParaRPr>
                    </a:p>
                    <a:p>
                      <a:endParaRPr lang="en-GB" sz="700">
                        <a:latin typeface="Century Gothic" panose="020B0502020202020204" pitchFamily="34" charset="0"/>
                      </a:endParaRPr>
                    </a:p>
                    <a:p>
                      <a:endParaRPr lang="en-GB" sz="700">
                        <a:latin typeface="Century Gothic" panose="020B0502020202020204" pitchFamily="34" charset="0"/>
                      </a:endParaRPr>
                    </a:p>
                    <a:p>
                      <a:endParaRPr lang="en-US" sz="700">
                        <a:latin typeface="Century Gothic" panose="020B0502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C896">
                        <a:alpha val="49804"/>
                      </a:srgbClr>
                    </a:solidFill>
                  </a:tcPr>
                </a:tc>
                <a:extLst>
                  <a:ext uri="{0D108BD9-81ED-4DB2-BD59-A6C34878D82A}">
                    <a16:rowId xmlns:a16="http://schemas.microsoft.com/office/drawing/2014/main" val="458974452"/>
                  </a:ext>
                </a:extLst>
              </a:tr>
              <a:tr h="1375345">
                <a:tc>
                  <a:txBody>
                    <a:bodyPr/>
                    <a:lstStyle/>
                    <a:p>
                      <a:r>
                        <a:rPr lang="en-GB" sz="900" dirty="0">
                          <a:latin typeface="Century Gothic" panose="020B0502020202020204" pitchFamily="34" charset="0"/>
                        </a:rPr>
                        <a:t>Abolition </a:t>
                      </a:r>
                      <a:endParaRPr lang="en-US" sz="900" dirty="0">
                        <a:latin typeface="Century Gothic" panose="020B0502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49804"/>
                      </a:schemeClr>
                    </a:solidFill>
                  </a:tcPr>
                </a:tc>
                <a:tc>
                  <a:txBody>
                    <a:bodyPr/>
                    <a:lstStyle/>
                    <a:p>
                      <a:r>
                        <a:rPr lang="en-GB" sz="900" dirty="0">
                          <a:latin typeface="Century Gothic" panose="020B0502020202020204" pitchFamily="34" charset="0"/>
                        </a:rPr>
                        <a:t>The act of officially ending or stopping something, such as slavery</a:t>
                      </a:r>
                      <a:endParaRPr lang="en-US" sz="900" dirty="0">
                        <a:latin typeface="Century Gothic" panose="020B0502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C896">
                        <a:alpha val="49804"/>
                      </a:srgbClr>
                    </a:solidFill>
                  </a:tcPr>
                </a:tc>
                <a:tc>
                  <a:txBody>
                    <a:bodyPr/>
                    <a:lstStyle/>
                    <a:p>
                      <a:endParaRPr lang="en-US" sz="700" dirty="0">
                        <a:latin typeface="Century Gothic" panose="020B0502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C896">
                        <a:alpha val="49804"/>
                      </a:srgbClr>
                    </a:solidFill>
                  </a:tcPr>
                </a:tc>
                <a:extLst>
                  <a:ext uri="{0D108BD9-81ED-4DB2-BD59-A6C34878D82A}">
                    <a16:rowId xmlns:a16="http://schemas.microsoft.com/office/drawing/2014/main" val="3558474199"/>
                  </a:ext>
                </a:extLst>
              </a:tr>
            </a:tbl>
          </a:graphicData>
        </a:graphic>
      </p:graphicFrame>
      <p:sp>
        <p:nvSpPr>
          <p:cNvPr id="15" name="TextBox 14"/>
          <p:cNvSpPr txBox="1"/>
          <p:nvPr/>
        </p:nvSpPr>
        <p:spPr>
          <a:xfrm>
            <a:off x="5306088" y="999976"/>
            <a:ext cx="2769678" cy="3216265"/>
          </a:xfrm>
          <a:prstGeom prst="rect">
            <a:avLst/>
          </a:prstGeom>
          <a:solidFill>
            <a:srgbClr val="FFFFFF">
              <a:alpha val="50196"/>
            </a:srgbClr>
          </a:solidFill>
          <a:ln w="38100">
            <a:solidFill>
              <a:schemeClr val="accent2"/>
            </a:solidFill>
          </a:ln>
        </p:spPr>
        <p:txBody>
          <a:bodyPr wrap="square" rtlCol="0">
            <a:spAutoFit/>
          </a:bodyPr>
          <a:lstStyle/>
          <a:p>
            <a:r>
              <a:rPr lang="en-GB" sz="1100" b="1" u="sng" dirty="0">
                <a:latin typeface="Century Gothic" panose="020B0502020202020204" pitchFamily="34" charset="0"/>
              </a:rPr>
              <a:t>Key Dates – Task 2 – </a:t>
            </a:r>
            <a:r>
              <a:rPr lang="en-GB" sz="1100" b="1" u="sng" dirty="0">
                <a:solidFill>
                  <a:srgbClr val="FF0000"/>
                </a:solidFill>
                <a:latin typeface="Century Gothic" panose="020B0502020202020204" pitchFamily="34" charset="0"/>
              </a:rPr>
              <a:t>Create a timeline for ‘Industrial Britain’</a:t>
            </a:r>
          </a:p>
          <a:p>
            <a:endParaRPr lang="en-GB" sz="1100" b="1" u="sng" dirty="0">
              <a:latin typeface="Century Gothic" panose="020B0502020202020204" pitchFamily="34" charset="0"/>
            </a:endParaRPr>
          </a:p>
          <a:p>
            <a:pPr marL="171450" indent="-171450">
              <a:buFont typeface="Arial" panose="020B0604020202020204" pitchFamily="34" charset="0"/>
              <a:buChar char="•"/>
            </a:pPr>
            <a:r>
              <a:rPr lang="en-GB" sz="1000" b="1" dirty="0">
                <a:latin typeface="Century Gothic" panose="020B0502020202020204" pitchFamily="34" charset="0"/>
              </a:rPr>
              <a:t>1750 </a:t>
            </a:r>
            <a:r>
              <a:rPr lang="en-GB" sz="1000" dirty="0">
                <a:latin typeface="Century Gothic" panose="020B0502020202020204" pitchFamily="34" charset="0"/>
              </a:rPr>
              <a:t>– Considered to be the starting point of the Industrial Revolution</a:t>
            </a:r>
            <a:endParaRPr lang="en-GB" sz="1000" b="1" dirty="0">
              <a:latin typeface="Century Gothic" panose="020B0502020202020204" pitchFamily="34" charset="0"/>
            </a:endParaRPr>
          </a:p>
          <a:p>
            <a:pPr marL="171450" indent="-171450">
              <a:buFont typeface="Arial" panose="020B0604020202020204" pitchFamily="34" charset="0"/>
              <a:buChar char="•"/>
            </a:pPr>
            <a:r>
              <a:rPr lang="en-GB" sz="1000" b="1" dirty="0">
                <a:latin typeface="Century Gothic" panose="020B0502020202020204" pitchFamily="34" charset="0"/>
              </a:rPr>
              <a:t>1765 </a:t>
            </a:r>
            <a:r>
              <a:rPr lang="en-GB" sz="1000" dirty="0">
                <a:latin typeface="Century Gothic" panose="020B0502020202020204" pitchFamily="34" charset="0"/>
              </a:rPr>
              <a:t>– Hargreaves invents the Spinning Jenny for spinning thread</a:t>
            </a:r>
            <a:endParaRPr lang="en-GB" sz="1000" b="1" dirty="0">
              <a:latin typeface="Century Gothic" panose="020B0502020202020204" pitchFamily="34" charset="0"/>
            </a:endParaRPr>
          </a:p>
          <a:p>
            <a:pPr marL="171450" indent="-171450">
              <a:buFont typeface="Arial" panose="020B0604020202020204" pitchFamily="34" charset="0"/>
              <a:buChar char="•"/>
            </a:pPr>
            <a:r>
              <a:rPr lang="en-GB" sz="1000" b="1" dirty="0">
                <a:latin typeface="Century Gothic" panose="020B0502020202020204" pitchFamily="34" charset="0"/>
              </a:rPr>
              <a:t>1785</a:t>
            </a:r>
            <a:r>
              <a:rPr lang="en-GB" sz="1000" dirty="0">
                <a:latin typeface="Century Gothic" panose="020B0502020202020204" pitchFamily="34" charset="0"/>
              </a:rPr>
              <a:t> – Cartwright invents the power loom</a:t>
            </a:r>
            <a:endParaRPr lang="en-GB" sz="1000" b="1" dirty="0">
              <a:latin typeface="Century Gothic" panose="020B0502020202020204" pitchFamily="34" charset="0"/>
            </a:endParaRPr>
          </a:p>
          <a:p>
            <a:pPr marL="171450" indent="-171450">
              <a:buFont typeface="Arial" panose="020B0604020202020204" pitchFamily="34" charset="0"/>
              <a:buChar char="•"/>
            </a:pPr>
            <a:r>
              <a:rPr lang="en-GB" sz="1000" b="1" dirty="0">
                <a:latin typeface="Century Gothic" panose="020B0502020202020204" pitchFamily="34" charset="0"/>
              </a:rPr>
              <a:t>1801 </a:t>
            </a:r>
            <a:r>
              <a:rPr lang="en-GB" sz="1000" dirty="0">
                <a:latin typeface="Century Gothic" panose="020B0502020202020204" pitchFamily="34" charset="0"/>
              </a:rPr>
              <a:t>– The first census is taken</a:t>
            </a:r>
            <a:endParaRPr lang="en-GB" sz="1000" b="1" dirty="0">
              <a:latin typeface="Century Gothic" panose="020B0502020202020204" pitchFamily="34" charset="0"/>
            </a:endParaRPr>
          </a:p>
          <a:p>
            <a:pPr marL="171450" indent="-171450">
              <a:buFont typeface="Arial" panose="020B0604020202020204" pitchFamily="34" charset="0"/>
              <a:buChar char="•"/>
            </a:pPr>
            <a:r>
              <a:rPr lang="en-GB" sz="1000" b="1" dirty="0">
                <a:latin typeface="Century Gothic" panose="020B0502020202020204" pitchFamily="34" charset="0"/>
              </a:rPr>
              <a:t>1832 </a:t>
            </a:r>
            <a:r>
              <a:rPr lang="en-GB" sz="1000" dirty="0">
                <a:latin typeface="Century Gothic" panose="020B0502020202020204" pitchFamily="34" charset="0"/>
              </a:rPr>
              <a:t>– Cholera outbreaks occur in British cities</a:t>
            </a:r>
            <a:endParaRPr lang="en-GB" sz="1000" b="1" dirty="0">
              <a:latin typeface="Century Gothic" panose="020B0502020202020204" pitchFamily="34" charset="0"/>
            </a:endParaRPr>
          </a:p>
          <a:p>
            <a:pPr marL="171450" indent="-171450">
              <a:buFont typeface="Arial" panose="020B0604020202020204" pitchFamily="34" charset="0"/>
              <a:buChar char="•"/>
            </a:pPr>
            <a:r>
              <a:rPr lang="en-GB" sz="1000" b="1" dirty="0">
                <a:latin typeface="Century Gothic" panose="020B0502020202020204" pitchFamily="34" charset="0"/>
              </a:rPr>
              <a:t>1833 </a:t>
            </a:r>
            <a:r>
              <a:rPr lang="en-GB" sz="1000" dirty="0">
                <a:latin typeface="Century Gothic" panose="020B0502020202020204" pitchFamily="34" charset="0"/>
              </a:rPr>
              <a:t>– The Factory Act prevents the use of children at work until they’re 9</a:t>
            </a:r>
            <a:endParaRPr lang="en-GB" sz="1000" b="1" dirty="0">
              <a:latin typeface="Century Gothic" panose="020B0502020202020204" pitchFamily="34" charset="0"/>
            </a:endParaRPr>
          </a:p>
          <a:p>
            <a:pPr marL="171450" indent="-171450">
              <a:buFont typeface="Arial" panose="020B0604020202020204" pitchFamily="34" charset="0"/>
              <a:buChar char="•"/>
            </a:pPr>
            <a:r>
              <a:rPr lang="en-GB" sz="1000" b="1" dirty="0">
                <a:latin typeface="Century Gothic" panose="020B0502020202020204" pitchFamily="34" charset="0"/>
              </a:rPr>
              <a:t>1849 </a:t>
            </a:r>
            <a:r>
              <a:rPr lang="en-GB" sz="1000" dirty="0">
                <a:latin typeface="Century Gothic" panose="020B0502020202020204" pitchFamily="34" charset="0"/>
              </a:rPr>
              <a:t>– 10,000 people died in 3 months in London from a cholera epidemic</a:t>
            </a:r>
          </a:p>
          <a:p>
            <a:pPr marL="171450" indent="-171450">
              <a:buFont typeface="Arial" panose="020B0604020202020204" pitchFamily="34" charset="0"/>
              <a:buChar char="•"/>
            </a:pPr>
            <a:r>
              <a:rPr lang="en-GB" sz="1000" b="1" dirty="0">
                <a:latin typeface="Century Gothic" panose="020B0502020202020204" pitchFamily="34" charset="0"/>
              </a:rPr>
              <a:t>1875</a:t>
            </a:r>
            <a:r>
              <a:rPr lang="en-GB" sz="1000" dirty="0">
                <a:latin typeface="Century Gothic" panose="020B0502020202020204" pitchFamily="34" charset="0"/>
              </a:rPr>
              <a:t> – The Public Health Act ensures public health is adequate</a:t>
            </a:r>
            <a:endParaRPr lang="en-GB" sz="1000" b="1" dirty="0">
              <a:latin typeface="Century Gothic" panose="020B0502020202020204" pitchFamily="34" charset="0"/>
            </a:endParaRPr>
          </a:p>
          <a:p>
            <a:pPr marL="171450" indent="-171450">
              <a:buFont typeface="Arial" panose="020B0604020202020204" pitchFamily="34" charset="0"/>
              <a:buChar char="•"/>
            </a:pPr>
            <a:r>
              <a:rPr lang="en-GB" sz="1000" b="1" dirty="0">
                <a:latin typeface="Century Gothic" panose="020B0502020202020204" pitchFamily="34" charset="0"/>
              </a:rPr>
              <a:t>1901 </a:t>
            </a:r>
            <a:r>
              <a:rPr lang="en-GB" sz="1000" dirty="0">
                <a:latin typeface="Century Gothic" panose="020B0502020202020204" pitchFamily="34" charset="0"/>
              </a:rPr>
              <a:t>– Education Act makes school compulsory for children up to 10 years</a:t>
            </a:r>
          </a:p>
        </p:txBody>
      </p:sp>
      <p:sp>
        <p:nvSpPr>
          <p:cNvPr id="4" name="Content Placeholder 5">
            <a:extLst>
              <a:ext uri="{FF2B5EF4-FFF2-40B4-BE49-F238E27FC236}">
                <a16:creationId xmlns:a16="http://schemas.microsoft.com/office/drawing/2014/main" id="{43410D11-3F58-9146-92F4-20A6C2B263D5}"/>
              </a:ext>
            </a:extLst>
          </p:cNvPr>
          <p:cNvSpPr txBox="1">
            <a:spLocks/>
          </p:cNvSpPr>
          <p:nvPr/>
        </p:nvSpPr>
        <p:spPr>
          <a:xfrm>
            <a:off x="8152348" y="155736"/>
            <a:ext cx="2413516" cy="3273265"/>
          </a:xfrm>
          <a:prstGeom prst="rect">
            <a:avLst/>
          </a:prstGeom>
          <a:noFill/>
          <a:ln w="38100">
            <a:solidFill>
              <a:srgbClr val="00B05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200" kern="1200" baseline="0" dirty="0">
                <a:solidFill>
                  <a:schemeClr val="tx1"/>
                </a:solidFill>
                <a:latin typeface="Merriweathe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100" b="1" u="sng" dirty="0">
                <a:latin typeface="Century Gothic" panose="020B0502020202020204" pitchFamily="34" charset="0"/>
              </a:rPr>
              <a:t>Key Events – Task 4 – </a:t>
            </a:r>
            <a:r>
              <a:rPr lang="en-GB" sz="1100" b="1" u="sng" dirty="0">
                <a:solidFill>
                  <a:srgbClr val="FF0000"/>
                </a:solidFill>
                <a:latin typeface="Century Gothic" panose="020B0502020202020204" pitchFamily="34" charset="0"/>
              </a:rPr>
              <a:t>Create a timeline for ‘The British Empire and Slavery’</a:t>
            </a:r>
          </a:p>
          <a:p>
            <a:r>
              <a:rPr lang="en-GB" sz="1000" b="1" dirty="0">
                <a:latin typeface="Century Gothic" panose="020B0502020202020204" pitchFamily="34" charset="0"/>
              </a:rPr>
              <a:t>1787 </a:t>
            </a:r>
            <a:r>
              <a:rPr lang="en-GB" sz="1000" dirty="0">
                <a:latin typeface="Century Gothic" panose="020B0502020202020204" pitchFamily="34" charset="0"/>
              </a:rPr>
              <a:t>– The first shipment of transported prisoners to Australia in the British Empire</a:t>
            </a:r>
          </a:p>
          <a:p>
            <a:r>
              <a:rPr lang="en-GB" sz="1000" b="1" dirty="0">
                <a:latin typeface="Century Gothic" panose="020B0502020202020204" pitchFamily="34" charset="0"/>
              </a:rPr>
              <a:t>1789 </a:t>
            </a:r>
            <a:r>
              <a:rPr lang="en-GB" sz="1000" dirty="0">
                <a:latin typeface="Century Gothic" panose="020B0502020202020204" pitchFamily="34" charset="0"/>
              </a:rPr>
              <a:t>– </a:t>
            </a:r>
            <a:r>
              <a:rPr lang="en-GB" sz="1000" dirty="0" err="1">
                <a:latin typeface="Century Gothic" panose="020B0502020202020204" pitchFamily="34" charset="0"/>
              </a:rPr>
              <a:t>Olaudah</a:t>
            </a:r>
            <a:r>
              <a:rPr lang="en-GB" sz="1000" dirty="0">
                <a:latin typeface="Century Gothic" panose="020B0502020202020204" pitchFamily="34" charset="0"/>
              </a:rPr>
              <a:t> </a:t>
            </a:r>
            <a:r>
              <a:rPr lang="en-GB" sz="1000" dirty="0" err="1">
                <a:latin typeface="Century Gothic" panose="020B0502020202020204" pitchFamily="34" charset="0"/>
              </a:rPr>
              <a:t>Equiano</a:t>
            </a:r>
            <a:r>
              <a:rPr lang="en-GB" sz="1000" dirty="0">
                <a:latin typeface="Century Gothic" panose="020B0502020202020204" pitchFamily="34" charset="0"/>
              </a:rPr>
              <a:t> published his autobiography</a:t>
            </a:r>
          </a:p>
          <a:p>
            <a:r>
              <a:rPr lang="en-GB" sz="1000" b="1" dirty="0">
                <a:latin typeface="Century Gothic" panose="020B0502020202020204" pitchFamily="34" charset="0"/>
              </a:rPr>
              <a:t>1807</a:t>
            </a:r>
            <a:r>
              <a:rPr lang="en-GB" sz="1000" dirty="0">
                <a:latin typeface="Century Gothic" panose="020B0502020202020204" pitchFamily="34" charset="0"/>
              </a:rPr>
              <a:t> – First Abolition of the Slave Trade Act. This banned the trading of slaves across the Atlantic</a:t>
            </a:r>
          </a:p>
          <a:p>
            <a:r>
              <a:rPr lang="en-GB" sz="1000" b="1" dirty="0">
                <a:latin typeface="Century Gothic" panose="020B0502020202020204" pitchFamily="34" charset="0"/>
              </a:rPr>
              <a:t>1833 </a:t>
            </a:r>
            <a:r>
              <a:rPr lang="en-GB" sz="1000" dirty="0">
                <a:latin typeface="Century Gothic" panose="020B0502020202020204" pitchFamily="34" charset="0"/>
              </a:rPr>
              <a:t>– This Act gave all slaves in the British Empire their freedom</a:t>
            </a:r>
          </a:p>
          <a:p>
            <a:r>
              <a:rPr lang="en-GB" sz="1000" b="1" dirty="0">
                <a:latin typeface="Century Gothic" panose="020B0502020202020204" pitchFamily="34" charset="0"/>
              </a:rPr>
              <a:t>1871 </a:t>
            </a:r>
            <a:r>
              <a:rPr lang="en-GB" sz="1000" dirty="0">
                <a:latin typeface="Century Gothic" panose="020B0502020202020204" pitchFamily="34" charset="0"/>
              </a:rPr>
              <a:t>– The ‘Scramble for Africa’ begins as European countries aim to take over African countries for their empires</a:t>
            </a:r>
          </a:p>
          <a:p>
            <a:endParaRPr lang="en-GB" sz="1100" dirty="0">
              <a:latin typeface="Century Gothic" panose="020B0502020202020204" pitchFamily="34" charset="0"/>
            </a:endParaRPr>
          </a:p>
          <a:p>
            <a:endParaRPr lang="en-GB" sz="1100" dirty="0">
              <a:latin typeface="Century Gothic" panose="020B0502020202020204" pitchFamily="34" charset="0"/>
            </a:endParaRPr>
          </a:p>
        </p:txBody>
      </p:sp>
      <p:sp>
        <p:nvSpPr>
          <p:cNvPr id="5" name="Content Placeholder 5">
            <a:extLst>
              <a:ext uri="{FF2B5EF4-FFF2-40B4-BE49-F238E27FC236}">
                <a16:creationId xmlns:a16="http://schemas.microsoft.com/office/drawing/2014/main" id="{CAE62E76-F279-0549-A3AC-E0D5EB439DE5}"/>
              </a:ext>
            </a:extLst>
          </p:cNvPr>
          <p:cNvSpPr txBox="1">
            <a:spLocks/>
          </p:cNvSpPr>
          <p:nvPr/>
        </p:nvSpPr>
        <p:spPr>
          <a:xfrm>
            <a:off x="8152348" y="3552784"/>
            <a:ext cx="2413516" cy="3212973"/>
          </a:xfrm>
          <a:prstGeom prst="rect">
            <a:avLst/>
          </a:prstGeom>
          <a:noFill/>
          <a:ln w="38100">
            <a:solidFill>
              <a:schemeClr val="accent4"/>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200" kern="1200" baseline="0" dirty="0">
                <a:solidFill>
                  <a:schemeClr val="tx1"/>
                </a:solidFill>
                <a:latin typeface="Merriweathe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100" b="1" u="sng">
                <a:latin typeface="Century Gothic" panose="020B0502020202020204" pitchFamily="34" charset="0"/>
              </a:rPr>
              <a:t>Key Inventions </a:t>
            </a:r>
            <a:r>
              <a:rPr lang="en-GB" sz="1100" b="1" u="sng" dirty="0">
                <a:latin typeface="Century Gothic" panose="020B0502020202020204" pitchFamily="34" charset="0"/>
              </a:rPr>
              <a:t>– Task 5 – </a:t>
            </a:r>
            <a:r>
              <a:rPr lang="en-GB" sz="1100" b="1" u="sng" dirty="0">
                <a:solidFill>
                  <a:srgbClr val="FF0000"/>
                </a:solidFill>
                <a:latin typeface="Century Gothic" panose="020B0502020202020204" pitchFamily="34" charset="0"/>
              </a:rPr>
              <a:t>Create Flashcards</a:t>
            </a:r>
          </a:p>
          <a:p>
            <a:pPr marL="0" indent="0">
              <a:buNone/>
            </a:pPr>
            <a:r>
              <a:rPr lang="en-GB" sz="1100" dirty="0">
                <a:latin typeface="Century Gothic" panose="020B0502020202020204" pitchFamily="34" charset="0"/>
              </a:rPr>
              <a:t>Create flashcards for inventions and the dates they were invented – on the other side, write the inventor’s name:</a:t>
            </a:r>
          </a:p>
          <a:p>
            <a:r>
              <a:rPr lang="en-GB" sz="1100" dirty="0">
                <a:latin typeface="Century Gothic" panose="020B0502020202020204" pitchFamily="34" charset="0"/>
              </a:rPr>
              <a:t>Spinning Jenny (1765) = James Hargreaves</a:t>
            </a:r>
          </a:p>
          <a:p>
            <a:r>
              <a:rPr lang="en-GB" sz="1100" dirty="0">
                <a:latin typeface="Century Gothic" panose="020B0502020202020204" pitchFamily="34" charset="0"/>
              </a:rPr>
              <a:t>Steam Engine (1712) = Thomas Newcomen</a:t>
            </a:r>
          </a:p>
          <a:p>
            <a:r>
              <a:rPr lang="en-GB" sz="1100" dirty="0">
                <a:latin typeface="Century Gothic" panose="020B0502020202020204" pitchFamily="34" charset="0"/>
              </a:rPr>
              <a:t>Power Loom (1785) = Edmund Cartwright</a:t>
            </a:r>
          </a:p>
          <a:p>
            <a:r>
              <a:rPr lang="en-GB" sz="1100" dirty="0">
                <a:latin typeface="Century Gothic" panose="020B0502020202020204" pitchFamily="34" charset="0"/>
              </a:rPr>
              <a:t>Photograph (1826) = Joseph </a:t>
            </a:r>
            <a:r>
              <a:rPr lang="en-GB" sz="1100" dirty="0" err="1">
                <a:latin typeface="Century Gothic" panose="020B0502020202020204" pitchFamily="34" charset="0"/>
              </a:rPr>
              <a:t>Nicéphore</a:t>
            </a:r>
            <a:r>
              <a:rPr lang="en-GB" sz="1100" dirty="0">
                <a:latin typeface="Century Gothic" panose="020B0502020202020204" pitchFamily="34" charset="0"/>
              </a:rPr>
              <a:t> </a:t>
            </a:r>
            <a:r>
              <a:rPr lang="en-GB" sz="1100" dirty="0" err="1">
                <a:latin typeface="Century Gothic" panose="020B0502020202020204" pitchFamily="34" charset="0"/>
              </a:rPr>
              <a:t>Niépce</a:t>
            </a:r>
            <a:endParaRPr lang="en-GB" sz="1100" dirty="0">
              <a:latin typeface="Century Gothic" panose="020B0502020202020204" pitchFamily="34" charset="0"/>
            </a:endParaRPr>
          </a:p>
          <a:p>
            <a:r>
              <a:rPr lang="en-GB" sz="1100" dirty="0">
                <a:latin typeface="Century Gothic" panose="020B0502020202020204" pitchFamily="34" charset="0"/>
              </a:rPr>
              <a:t>Typewriter (1829) = William Burt</a:t>
            </a:r>
          </a:p>
        </p:txBody>
      </p:sp>
      <p:pic>
        <p:nvPicPr>
          <p:cNvPr id="6" name="Picture 5">
            <a:extLst>
              <a:ext uri="{FF2B5EF4-FFF2-40B4-BE49-F238E27FC236}">
                <a16:creationId xmlns:a16="http://schemas.microsoft.com/office/drawing/2014/main" id="{D7B73884-DBD1-5A4D-A7D3-79AD4E849B4D}"/>
              </a:ext>
            </a:extLst>
          </p:cNvPr>
          <p:cNvPicPr>
            <a:picLocks noChangeAspect="1"/>
          </p:cNvPicPr>
          <p:nvPr/>
        </p:nvPicPr>
        <p:blipFill>
          <a:blip r:embed="rId2"/>
          <a:stretch>
            <a:fillRect/>
          </a:stretch>
        </p:blipFill>
        <p:spPr>
          <a:xfrm>
            <a:off x="4203009" y="1444449"/>
            <a:ext cx="604282" cy="568813"/>
          </a:xfrm>
          <a:prstGeom prst="rect">
            <a:avLst/>
          </a:prstGeom>
        </p:spPr>
      </p:pic>
      <p:pic>
        <p:nvPicPr>
          <p:cNvPr id="9" name="Picture 8">
            <a:extLst>
              <a:ext uri="{FF2B5EF4-FFF2-40B4-BE49-F238E27FC236}">
                <a16:creationId xmlns:a16="http://schemas.microsoft.com/office/drawing/2014/main" id="{1D16D75F-2E47-C14D-8256-5CA3562BA49B}"/>
              </a:ext>
            </a:extLst>
          </p:cNvPr>
          <p:cNvPicPr>
            <a:picLocks noChangeAspect="1"/>
          </p:cNvPicPr>
          <p:nvPr/>
        </p:nvPicPr>
        <p:blipFill>
          <a:blip r:embed="rId3"/>
          <a:stretch>
            <a:fillRect/>
          </a:stretch>
        </p:blipFill>
        <p:spPr>
          <a:xfrm>
            <a:off x="4063846" y="2059102"/>
            <a:ext cx="844926" cy="582060"/>
          </a:xfrm>
          <a:prstGeom prst="rect">
            <a:avLst/>
          </a:prstGeom>
        </p:spPr>
      </p:pic>
      <p:pic>
        <p:nvPicPr>
          <p:cNvPr id="14" name="Picture 13">
            <a:extLst>
              <a:ext uri="{FF2B5EF4-FFF2-40B4-BE49-F238E27FC236}">
                <a16:creationId xmlns:a16="http://schemas.microsoft.com/office/drawing/2014/main" id="{B5FAB39C-7AB8-DE41-84BC-623101D50EF5}"/>
              </a:ext>
            </a:extLst>
          </p:cNvPr>
          <p:cNvPicPr>
            <a:picLocks noChangeAspect="1"/>
          </p:cNvPicPr>
          <p:nvPr/>
        </p:nvPicPr>
        <p:blipFill>
          <a:blip r:embed="rId4"/>
          <a:stretch>
            <a:fillRect/>
          </a:stretch>
        </p:blipFill>
        <p:spPr>
          <a:xfrm>
            <a:off x="4063847" y="2695238"/>
            <a:ext cx="743445" cy="593122"/>
          </a:xfrm>
          <a:prstGeom prst="rect">
            <a:avLst/>
          </a:prstGeom>
        </p:spPr>
      </p:pic>
      <p:pic>
        <p:nvPicPr>
          <p:cNvPr id="20" name="Picture 19">
            <a:extLst>
              <a:ext uri="{FF2B5EF4-FFF2-40B4-BE49-F238E27FC236}">
                <a16:creationId xmlns:a16="http://schemas.microsoft.com/office/drawing/2014/main" id="{02C4E0CF-417A-A944-B23A-748635802CF8}"/>
              </a:ext>
            </a:extLst>
          </p:cNvPr>
          <p:cNvPicPr>
            <a:picLocks noChangeAspect="1"/>
          </p:cNvPicPr>
          <p:nvPr/>
        </p:nvPicPr>
        <p:blipFill>
          <a:blip r:embed="rId5"/>
          <a:stretch>
            <a:fillRect/>
          </a:stretch>
        </p:blipFill>
        <p:spPr>
          <a:xfrm>
            <a:off x="3949517" y="3314979"/>
            <a:ext cx="1202046" cy="901860"/>
          </a:xfrm>
          <a:prstGeom prst="rect">
            <a:avLst/>
          </a:prstGeom>
        </p:spPr>
      </p:pic>
      <p:pic>
        <p:nvPicPr>
          <p:cNvPr id="25" name="Picture 24">
            <a:extLst>
              <a:ext uri="{FF2B5EF4-FFF2-40B4-BE49-F238E27FC236}">
                <a16:creationId xmlns:a16="http://schemas.microsoft.com/office/drawing/2014/main" id="{A5C9EECA-0FE3-5748-A994-47374C3738F3}"/>
              </a:ext>
            </a:extLst>
          </p:cNvPr>
          <p:cNvPicPr>
            <a:picLocks noChangeAspect="1"/>
          </p:cNvPicPr>
          <p:nvPr/>
        </p:nvPicPr>
        <p:blipFill>
          <a:blip r:embed="rId6"/>
          <a:stretch>
            <a:fillRect/>
          </a:stretch>
        </p:blipFill>
        <p:spPr>
          <a:xfrm>
            <a:off x="3831735" y="4324913"/>
            <a:ext cx="1346833" cy="995485"/>
          </a:xfrm>
          <a:prstGeom prst="rect">
            <a:avLst/>
          </a:prstGeom>
        </p:spPr>
      </p:pic>
      <p:pic>
        <p:nvPicPr>
          <p:cNvPr id="29" name="Picture 28">
            <a:extLst>
              <a:ext uri="{FF2B5EF4-FFF2-40B4-BE49-F238E27FC236}">
                <a16:creationId xmlns:a16="http://schemas.microsoft.com/office/drawing/2014/main" id="{F5EA51BE-41D1-3E4B-8504-9268DA7579AC}"/>
              </a:ext>
            </a:extLst>
          </p:cNvPr>
          <p:cNvPicPr>
            <a:picLocks noChangeAspect="1"/>
          </p:cNvPicPr>
          <p:nvPr/>
        </p:nvPicPr>
        <p:blipFill>
          <a:blip r:embed="rId7"/>
          <a:stretch>
            <a:fillRect/>
          </a:stretch>
        </p:blipFill>
        <p:spPr>
          <a:xfrm>
            <a:off x="3831734" y="5651660"/>
            <a:ext cx="1323128" cy="795944"/>
          </a:xfrm>
          <a:prstGeom prst="rect">
            <a:avLst/>
          </a:prstGeom>
        </p:spPr>
      </p:pic>
    </p:spTree>
    <p:extLst>
      <p:ext uri="{BB962C8B-B14F-4D97-AF65-F5344CB8AC3E}">
        <p14:creationId xmlns:p14="http://schemas.microsoft.com/office/powerpoint/2010/main" val="1599091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B849-06C7-7F40-8669-EEAE42D86F90}"/>
              </a:ext>
            </a:extLst>
          </p:cNvPr>
          <p:cNvSpPr>
            <a:spLocks noGrp="1"/>
          </p:cNvSpPr>
          <p:nvPr>
            <p:ph type="title" idx="4294967295"/>
          </p:nvPr>
        </p:nvSpPr>
        <p:spPr>
          <a:xfrm>
            <a:off x="5382375" y="92697"/>
            <a:ext cx="2502877" cy="631205"/>
          </a:xfrm>
          <a:solidFill>
            <a:srgbClr val="7030A0">
              <a:alpha val="50000"/>
            </a:srgbClr>
          </a:solidFill>
        </p:spPr>
        <p:txBody>
          <a:bodyPr>
            <a:noAutofit/>
          </a:bodyPr>
          <a:lstStyle/>
          <a:p>
            <a:pPr algn="ctr"/>
            <a:r>
              <a:rPr lang="en-GB" sz="1400" b="1" u="sng" dirty="0">
                <a:latin typeface="Century Gothic" panose="020B0502020202020204" pitchFamily="34" charset="0"/>
              </a:rPr>
              <a:t>Physical Education Year 8 Term 1 Football</a:t>
            </a:r>
            <a:endParaRPr lang="en-US" sz="1400" b="1" u="sng" dirty="0">
              <a:latin typeface="Century Gothic" panose="020B0502020202020204" pitchFamily="34" charset="0"/>
            </a:endParaRPr>
          </a:p>
        </p:txBody>
      </p:sp>
      <p:graphicFrame>
        <p:nvGraphicFramePr>
          <p:cNvPr id="10" name="Content Placeholder 9">
            <a:extLst>
              <a:ext uri="{FF2B5EF4-FFF2-40B4-BE49-F238E27FC236}">
                <a16:creationId xmlns:a16="http://schemas.microsoft.com/office/drawing/2014/main" id="{816DEDFA-E1FE-894D-8836-71FF22C27D97}"/>
              </a:ext>
            </a:extLst>
          </p:cNvPr>
          <p:cNvGraphicFramePr>
            <a:graphicFrameLocks noGrp="1"/>
          </p:cNvGraphicFramePr>
          <p:nvPr>
            <p:ph sz="quarter" idx="4294967295"/>
            <p:extLst>
              <p:ext uri="{D42A27DB-BD31-4B8C-83A1-F6EECF244321}">
                <p14:modId xmlns:p14="http://schemas.microsoft.com/office/powerpoint/2010/main" val="2783828314"/>
              </p:ext>
            </p:extLst>
          </p:nvPr>
        </p:nvGraphicFramePr>
        <p:xfrm>
          <a:off x="1602134" y="82550"/>
          <a:ext cx="3664798" cy="4129406"/>
        </p:xfrm>
        <a:graphic>
          <a:graphicData uri="http://schemas.openxmlformats.org/drawingml/2006/table">
            <a:tbl>
              <a:tblPr firstRow="1" bandRow="1">
                <a:tableStyleId>{5C22544A-7EE6-4342-B048-85BDC9FD1C3A}</a:tableStyleId>
              </a:tblPr>
              <a:tblGrid>
                <a:gridCol w="950566">
                  <a:extLst>
                    <a:ext uri="{9D8B030D-6E8A-4147-A177-3AD203B41FA5}">
                      <a16:colId xmlns:a16="http://schemas.microsoft.com/office/drawing/2014/main" val="1326810994"/>
                    </a:ext>
                  </a:extLst>
                </a:gridCol>
                <a:gridCol w="1714500">
                  <a:extLst>
                    <a:ext uri="{9D8B030D-6E8A-4147-A177-3AD203B41FA5}">
                      <a16:colId xmlns:a16="http://schemas.microsoft.com/office/drawing/2014/main" val="3346594466"/>
                    </a:ext>
                  </a:extLst>
                </a:gridCol>
                <a:gridCol w="999732">
                  <a:extLst>
                    <a:ext uri="{9D8B030D-6E8A-4147-A177-3AD203B41FA5}">
                      <a16:colId xmlns:a16="http://schemas.microsoft.com/office/drawing/2014/main" val="20002"/>
                    </a:ext>
                  </a:extLst>
                </a:gridCol>
              </a:tblGrid>
              <a:tr h="385821">
                <a:tc gridSpan="3">
                  <a:txBody>
                    <a:bodyPr/>
                    <a:lstStyle/>
                    <a:p>
                      <a:r>
                        <a:rPr lang="en-US" sz="1000" u="sng" dirty="0">
                          <a:solidFill>
                            <a:schemeClr val="tx1"/>
                          </a:solidFill>
                          <a:latin typeface="Century Gothic" panose="020B0502020202020204" pitchFamily="34" charset="0"/>
                        </a:rPr>
                        <a:t>Section 1: </a:t>
                      </a:r>
                      <a:r>
                        <a:rPr lang="en-GB" sz="1000" u="sng" dirty="0">
                          <a:solidFill>
                            <a:schemeClr val="tx1"/>
                          </a:solidFill>
                          <a:latin typeface="Century Gothic" panose="020B0502020202020204" pitchFamily="34" charset="0"/>
                        </a:rPr>
                        <a:t> Key Words:</a:t>
                      </a:r>
                      <a:r>
                        <a:rPr lang="en-GB" sz="1000" u="sng" baseline="0" dirty="0">
                          <a:solidFill>
                            <a:schemeClr val="tx1"/>
                          </a:solidFill>
                          <a:latin typeface="Century Gothic" panose="020B0502020202020204" pitchFamily="34" charset="0"/>
                        </a:rPr>
                        <a:t> </a:t>
                      </a:r>
                      <a:r>
                        <a:rPr lang="en-GB" sz="1000" u="none" baseline="0" dirty="0">
                          <a:solidFill>
                            <a:srgbClr val="FF0000"/>
                          </a:solidFill>
                          <a:latin typeface="Century Gothic" panose="020B0502020202020204" pitchFamily="34" charset="0"/>
                        </a:rPr>
                        <a:t>Look, Cover, Write, Check</a:t>
                      </a:r>
                      <a:endParaRPr lang="en-US" sz="1000" u="sng" dirty="0">
                        <a:solidFill>
                          <a:schemeClr val="tx1"/>
                        </a:solidFill>
                        <a:latin typeface="Century Gothic" panose="020B0502020202020204" pitchFamily="34" charset="0"/>
                      </a:endParaRPr>
                    </a:p>
                  </a:txBody>
                  <a:tcPr marL="68580" marR="68580" marT="37148" marB="37148" anchor="ctr">
                    <a:solidFill>
                      <a:srgbClr val="7030A0">
                        <a:alpha val="50000"/>
                      </a:srgbClr>
                    </a:solidFill>
                  </a:tcPr>
                </a:tc>
                <a:tc hMerge="1">
                  <a:txBody>
                    <a:bodyPr/>
                    <a:lstStyle/>
                    <a:p>
                      <a:endParaRPr lang="en-US" sz="1200">
                        <a:latin typeface="Century Gothic" panose="020B0502020202020204" pitchFamily="34" charset="0"/>
                      </a:endParaRPr>
                    </a:p>
                  </a:txBody>
                  <a:tcPr/>
                </a:tc>
                <a:tc hMerge="1">
                  <a:txBody>
                    <a:bodyPr/>
                    <a:lstStyle/>
                    <a:p>
                      <a:endParaRPr lang="en-US" sz="1000" u="sng" dirty="0">
                        <a:solidFill>
                          <a:schemeClr val="tx1"/>
                        </a:solidFill>
                        <a:latin typeface="Century Gothic" panose="020B0502020202020204" pitchFamily="34" charset="0"/>
                      </a:endParaRPr>
                    </a:p>
                  </a:txBody>
                  <a:tcPr marL="74295" marR="74295" marT="37148" marB="37148" anchor="ctr">
                    <a:solidFill>
                      <a:srgbClr val="7030A0">
                        <a:alpha val="50000"/>
                      </a:srgbClr>
                    </a:solidFill>
                  </a:tcPr>
                </a:tc>
                <a:extLst>
                  <a:ext uri="{0D108BD9-81ED-4DB2-BD59-A6C34878D82A}">
                    <a16:rowId xmlns:a16="http://schemas.microsoft.com/office/drawing/2014/main" val="2008009136"/>
                  </a:ext>
                </a:extLst>
              </a:tr>
              <a:tr h="341254">
                <a:tc>
                  <a:txBody>
                    <a:bodyPr/>
                    <a:lstStyle/>
                    <a:p>
                      <a:r>
                        <a:rPr lang="en-US" sz="800" b="0" u="none" dirty="0">
                          <a:latin typeface="Century Gothic" panose="020B0502020202020204" pitchFamily="34" charset="0"/>
                        </a:rPr>
                        <a:t>Pitch</a:t>
                      </a:r>
                    </a:p>
                  </a:txBody>
                  <a:tcPr marL="68580" marR="68580" marT="37148" marB="37148" anchor="ctr">
                    <a:solidFill>
                      <a:schemeClr val="accent6">
                        <a:lumMod val="60000"/>
                        <a:lumOff val="40000"/>
                        <a:alpha val="50000"/>
                      </a:schemeClr>
                    </a:solidFill>
                  </a:tcPr>
                </a:tc>
                <a:tc>
                  <a:txBody>
                    <a:bodyPr/>
                    <a:lstStyle/>
                    <a:p>
                      <a:r>
                        <a:rPr lang="en-US" sz="800" b="0" u="none" dirty="0">
                          <a:latin typeface="Century Gothic" panose="020B0502020202020204" pitchFamily="34" charset="0"/>
                        </a:rPr>
                        <a:t>This is what the game is played on.</a:t>
                      </a:r>
                    </a:p>
                  </a:txBody>
                  <a:tcPr marL="68580" marR="68580" marT="37148" marB="37148" anchor="ctr">
                    <a:solidFill>
                      <a:schemeClr val="accent2">
                        <a:lumMod val="60000"/>
                        <a:lumOff val="40000"/>
                        <a:alpha val="50000"/>
                      </a:schemeClr>
                    </a:solidFill>
                  </a:tcPr>
                </a:tc>
                <a:tc>
                  <a:txBody>
                    <a:bodyPr/>
                    <a:lstStyle/>
                    <a:p>
                      <a:endParaRPr lang="en-US" sz="800" b="0" u="none" dirty="0">
                        <a:latin typeface="Century Gothic" panose="020B0502020202020204" pitchFamily="34" charset="0"/>
                      </a:endParaRPr>
                    </a:p>
                    <a:p>
                      <a:endParaRPr lang="en-US" sz="800" b="0" u="none" dirty="0">
                        <a:latin typeface="Century Gothic" panose="020B0502020202020204" pitchFamily="34" charset="0"/>
                      </a:endParaRPr>
                    </a:p>
                    <a:p>
                      <a:endParaRPr lang="en-US" sz="800" b="0" u="none" dirty="0">
                        <a:latin typeface="Century Gothic" panose="020B0502020202020204" pitchFamily="34" charset="0"/>
                      </a:endParaRPr>
                    </a:p>
                    <a:p>
                      <a:endParaRPr lang="en-US" sz="800" b="0" u="none" dirty="0">
                        <a:latin typeface="Century Gothic" panose="020B0502020202020204" pitchFamily="34" charset="0"/>
                      </a:endParaRPr>
                    </a:p>
                    <a:p>
                      <a:endParaRPr lang="en-US" sz="800" b="0" u="none" dirty="0">
                        <a:latin typeface="Century Gothic" panose="020B0502020202020204" pitchFamily="34" charset="0"/>
                      </a:endParaRPr>
                    </a:p>
                    <a:p>
                      <a:endParaRPr lang="en-US" sz="800" b="0" u="none" dirty="0">
                        <a:latin typeface="Century Gothic" panose="020B0502020202020204" pitchFamily="34" charset="0"/>
                      </a:endParaRPr>
                    </a:p>
                  </a:txBody>
                  <a:tcPr marL="68580" marR="68580" marT="37148" marB="37148" anchor="ctr">
                    <a:solidFill>
                      <a:schemeClr val="accent2">
                        <a:lumMod val="60000"/>
                        <a:lumOff val="40000"/>
                        <a:alpha val="50000"/>
                      </a:schemeClr>
                    </a:solidFill>
                  </a:tcPr>
                </a:tc>
                <a:extLst>
                  <a:ext uri="{0D108BD9-81ED-4DB2-BD59-A6C34878D82A}">
                    <a16:rowId xmlns:a16="http://schemas.microsoft.com/office/drawing/2014/main" val="2922553083"/>
                  </a:ext>
                </a:extLst>
              </a:tr>
              <a:tr h="295275">
                <a:tc>
                  <a:txBody>
                    <a:bodyPr/>
                    <a:lstStyle/>
                    <a:p>
                      <a:r>
                        <a:rPr lang="en-US" sz="800" dirty="0">
                          <a:latin typeface="Century Gothic" panose="020B0502020202020204" pitchFamily="34" charset="0"/>
                        </a:rPr>
                        <a:t>Goal posts</a:t>
                      </a:r>
                    </a:p>
                  </a:txBody>
                  <a:tcPr marL="68580" marR="68580" marT="37148" marB="37148" anchor="ctr">
                    <a:solidFill>
                      <a:schemeClr val="accent6">
                        <a:lumMod val="60000"/>
                        <a:lumOff val="40000"/>
                        <a:alpha val="50000"/>
                      </a:schemeClr>
                    </a:solidFill>
                  </a:tcPr>
                </a:tc>
                <a:tc>
                  <a:txBody>
                    <a:bodyPr/>
                    <a:lstStyle/>
                    <a:p>
                      <a:r>
                        <a:rPr lang="en-GB" sz="800" dirty="0">
                          <a:latin typeface="Century Gothic" panose="020B0502020202020204" pitchFamily="34" charset="0"/>
                        </a:rPr>
                        <a:t>These</a:t>
                      </a:r>
                      <a:r>
                        <a:rPr lang="en-GB" sz="800" baseline="0" dirty="0">
                          <a:latin typeface="Century Gothic" panose="020B0502020202020204" pitchFamily="34" charset="0"/>
                        </a:rPr>
                        <a:t> are at either end of the pitch and are the target to score in.</a:t>
                      </a:r>
                      <a:endParaRPr lang="en-US" sz="800" dirty="0">
                        <a:latin typeface="Century Gothic" panose="020B0502020202020204" pitchFamily="34" charset="0"/>
                      </a:endParaRPr>
                    </a:p>
                  </a:txBody>
                  <a:tcPr marL="68580" marR="68580" marT="37148" marB="37148" anchor="ctr">
                    <a:solidFill>
                      <a:schemeClr val="accent2">
                        <a:lumMod val="60000"/>
                        <a:lumOff val="40000"/>
                        <a:alpha val="50000"/>
                      </a:schemeClr>
                    </a:solidFill>
                  </a:tcPr>
                </a:tc>
                <a:tc>
                  <a:txBody>
                    <a:bodyPr/>
                    <a:lstStyle/>
                    <a:p>
                      <a:endParaRPr lang="en-US" sz="800" dirty="0">
                        <a:latin typeface="Century Gothic" panose="020B0502020202020204" pitchFamily="34" charset="0"/>
                      </a:endParaRPr>
                    </a:p>
                    <a:p>
                      <a:endParaRPr lang="en-US" sz="800" dirty="0">
                        <a:latin typeface="Century Gothic" panose="020B0502020202020204" pitchFamily="34" charset="0"/>
                      </a:endParaRPr>
                    </a:p>
                    <a:p>
                      <a:endParaRPr lang="en-US" sz="800" dirty="0">
                        <a:latin typeface="Century Gothic" panose="020B0502020202020204" pitchFamily="34" charset="0"/>
                      </a:endParaRPr>
                    </a:p>
                    <a:p>
                      <a:endParaRPr lang="en-US" sz="800" dirty="0">
                        <a:latin typeface="Century Gothic" panose="020B0502020202020204" pitchFamily="34" charset="0"/>
                      </a:endParaRPr>
                    </a:p>
                  </a:txBody>
                  <a:tcPr marL="68580" marR="68580" marT="37148" marB="37148" anchor="ctr">
                    <a:solidFill>
                      <a:schemeClr val="accent2">
                        <a:lumMod val="60000"/>
                        <a:lumOff val="40000"/>
                        <a:alpha val="50000"/>
                      </a:schemeClr>
                    </a:solidFill>
                  </a:tcPr>
                </a:tc>
                <a:extLst>
                  <a:ext uri="{0D108BD9-81ED-4DB2-BD59-A6C34878D82A}">
                    <a16:rowId xmlns:a16="http://schemas.microsoft.com/office/drawing/2014/main" val="401926571"/>
                  </a:ext>
                </a:extLst>
              </a:tr>
              <a:tr h="276225">
                <a:tc>
                  <a:txBody>
                    <a:bodyPr/>
                    <a:lstStyle/>
                    <a:p>
                      <a:r>
                        <a:rPr lang="en-US" sz="800" dirty="0">
                          <a:latin typeface="Century Gothic" panose="020B0502020202020204" pitchFamily="34" charset="0"/>
                        </a:rPr>
                        <a:t>Football </a:t>
                      </a:r>
                    </a:p>
                  </a:txBody>
                  <a:tcPr marL="68580" marR="68580" marT="37148" marB="37148" anchor="ctr">
                    <a:solidFill>
                      <a:schemeClr val="accent6">
                        <a:lumMod val="60000"/>
                        <a:lumOff val="40000"/>
                        <a:alpha val="50000"/>
                      </a:schemeClr>
                    </a:solidFill>
                  </a:tcPr>
                </a:tc>
                <a:tc>
                  <a:txBody>
                    <a:bodyPr/>
                    <a:lstStyle/>
                    <a:p>
                      <a:r>
                        <a:rPr lang="en-US" sz="800" dirty="0">
                          <a:latin typeface="Century Gothic" panose="020B0502020202020204" pitchFamily="34" charset="0"/>
                        </a:rPr>
                        <a:t>The game is played with a ball, the</a:t>
                      </a:r>
                      <a:r>
                        <a:rPr lang="en-US" sz="800" baseline="0" dirty="0">
                          <a:latin typeface="Century Gothic" panose="020B0502020202020204" pitchFamily="34" charset="0"/>
                        </a:rPr>
                        <a:t> size will depend on the age group playing.</a:t>
                      </a:r>
                      <a:endParaRPr lang="en-US" sz="800" dirty="0">
                        <a:latin typeface="Century Gothic" panose="020B0502020202020204" pitchFamily="34" charset="0"/>
                      </a:endParaRPr>
                    </a:p>
                  </a:txBody>
                  <a:tcPr marL="68580" marR="68580" marT="37148" marB="37148" anchor="ctr">
                    <a:solidFill>
                      <a:schemeClr val="accent2">
                        <a:lumMod val="60000"/>
                        <a:lumOff val="40000"/>
                        <a:alpha val="50000"/>
                      </a:schemeClr>
                    </a:solidFill>
                  </a:tcPr>
                </a:tc>
                <a:tc>
                  <a:txBody>
                    <a:bodyPr/>
                    <a:lstStyle/>
                    <a:p>
                      <a:endParaRPr lang="en-US" sz="800" dirty="0">
                        <a:latin typeface="Century Gothic" panose="020B0502020202020204" pitchFamily="34" charset="0"/>
                      </a:endParaRPr>
                    </a:p>
                    <a:p>
                      <a:endParaRPr lang="en-US" sz="800" dirty="0">
                        <a:latin typeface="Century Gothic" panose="020B0502020202020204" pitchFamily="34" charset="0"/>
                      </a:endParaRPr>
                    </a:p>
                    <a:p>
                      <a:endParaRPr lang="en-US" sz="800" dirty="0">
                        <a:latin typeface="Century Gothic" panose="020B0502020202020204" pitchFamily="34" charset="0"/>
                      </a:endParaRPr>
                    </a:p>
                    <a:p>
                      <a:endParaRPr lang="en-US" sz="800" dirty="0">
                        <a:latin typeface="Century Gothic" panose="020B0502020202020204" pitchFamily="34" charset="0"/>
                      </a:endParaRPr>
                    </a:p>
                  </a:txBody>
                  <a:tcPr marL="68580" marR="68580" marT="37148" marB="37148" anchor="ctr">
                    <a:solidFill>
                      <a:schemeClr val="accent2">
                        <a:lumMod val="60000"/>
                        <a:lumOff val="40000"/>
                        <a:alpha val="50000"/>
                      </a:schemeClr>
                    </a:solidFill>
                  </a:tcPr>
                </a:tc>
                <a:extLst>
                  <a:ext uri="{0D108BD9-81ED-4DB2-BD59-A6C34878D82A}">
                    <a16:rowId xmlns:a16="http://schemas.microsoft.com/office/drawing/2014/main" val="960875814"/>
                  </a:ext>
                </a:extLst>
              </a:tr>
              <a:tr h="295275">
                <a:tc>
                  <a:txBody>
                    <a:bodyPr/>
                    <a:lstStyle/>
                    <a:p>
                      <a:r>
                        <a:rPr lang="en-US" sz="800" dirty="0">
                          <a:latin typeface="Century Gothic" panose="020B0502020202020204" pitchFamily="34" charset="0"/>
                        </a:rPr>
                        <a:t>Throw in</a:t>
                      </a:r>
                    </a:p>
                  </a:txBody>
                  <a:tcPr marL="68580" marR="68580" marT="37148" marB="37148" anchor="ctr">
                    <a:solidFill>
                      <a:schemeClr val="accent6">
                        <a:lumMod val="60000"/>
                        <a:lumOff val="40000"/>
                        <a:alpha val="50000"/>
                      </a:schemeClr>
                    </a:solidFill>
                  </a:tcPr>
                </a:tc>
                <a:tc>
                  <a:txBody>
                    <a:bodyPr/>
                    <a:lstStyle/>
                    <a:p>
                      <a:r>
                        <a:rPr lang="en-US" sz="800" dirty="0">
                          <a:latin typeface="Century Gothic" panose="020B0502020202020204" pitchFamily="34" charset="0"/>
                        </a:rPr>
                        <a:t>This is awarded when the ball goes off the side of the pitch.</a:t>
                      </a:r>
                      <a:r>
                        <a:rPr lang="en-US" sz="800" baseline="0" dirty="0">
                          <a:latin typeface="Century Gothic" panose="020B0502020202020204" pitchFamily="34" charset="0"/>
                        </a:rPr>
                        <a:t> The ball must be in two hands behind your head with both feet on the floor</a:t>
                      </a:r>
                      <a:endParaRPr lang="en-US" sz="800" dirty="0">
                        <a:latin typeface="Century Gothic" panose="020B0502020202020204" pitchFamily="34" charset="0"/>
                      </a:endParaRPr>
                    </a:p>
                  </a:txBody>
                  <a:tcPr marL="68580" marR="68580" marT="37148" marB="37148" anchor="ctr">
                    <a:solidFill>
                      <a:schemeClr val="accent2">
                        <a:lumMod val="60000"/>
                        <a:lumOff val="40000"/>
                        <a:alpha val="50000"/>
                      </a:schemeClr>
                    </a:solidFill>
                  </a:tcPr>
                </a:tc>
                <a:tc>
                  <a:txBody>
                    <a:bodyPr/>
                    <a:lstStyle/>
                    <a:p>
                      <a:endParaRPr lang="en-US" sz="800" dirty="0">
                        <a:latin typeface="Century Gothic" panose="020B0502020202020204" pitchFamily="34" charset="0"/>
                      </a:endParaRPr>
                    </a:p>
                    <a:p>
                      <a:endParaRPr lang="en-US" sz="800" dirty="0">
                        <a:latin typeface="Century Gothic" panose="020B0502020202020204" pitchFamily="34" charset="0"/>
                      </a:endParaRPr>
                    </a:p>
                    <a:p>
                      <a:endParaRPr lang="en-US" sz="800" dirty="0">
                        <a:latin typeface="Century Gothic" panose="020B0502020202020204" pitchFamily="34" charset="0"/>
                      </a:endParaRPr>
                    </a:p>
                  </a:txBody>
                  <a:tcPr marL="68580" marR="68580" marT="37148" marB="37148" anchor="ctr">
                    <a:solidFill>
                      <a:schemeClr val="accent2">
                        <a:lumMod val="60000"/>
                        <a:lumOff val="40000"/>
                        <a:alpha val="50000"/>
                      </a:schemeClr>
                    </a:solidFill>
                  </a:tcPr>
                </a:tc>
                <a:extLst>
                  <a:ext uri="{0D108BD9-81ED-4DB2-BD59-A6C34878D82A}">
                    <a16:rowId xmlns:a16="http://schemas.microsoft.com/office/drawing/2014/main" val="924201146"/>
                  </a:ext>
                </a:extLst>
              </a:tr>
              <a:tr h="5679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Century Gothic" panose="020B0502020202020204" pitchFamily="34" charset="0"/>
                        </a:rPr>
                        <a:t>Attack</a:t>
                      </a:r>
                    </a:p>
                  </a:txBody>
                  <a:tcPr marL="68580" marR="68580" marT="37148" marB="37148" anchor="ctr">
                    <a:solidFill>
                      <a:schemeClr val="accent6">
                        <a:lumMod val="60000"/>
                        <a:lumOff val="40000"/>
                        <a:alpha val="50000"/>
                      </a:schemeClr>
                    </a:solidFill>
                  </a:tcPr>
                </a:tc>
                <a:tc>
                  <a:txBody>
                    <a:bodyPr/>
                    <a:lstStyle/>
                    <a:p>
                      <a:r>
                        <a:rPr lang="en-US" sz="800" dirty="0">
                          <a:latin typeface="Century Gothic" panose="020B0502020202020204" pitchFamily="34" charset="0"/>
                        </a:rPr>
                        <a:t>When you have possession</a:t>
                      </a:r>
                      <a:r>
                        <a:rPr lang="en-US" sz="800" baseline="0" dirty="0">
                          <a:latin typeface="Century Gothic" panose="020B0502020202020204" pitchFamily="34" charset="0"/>
                        </a:rPr>
                        <a:t> of the ball you are in attack and must try and score a goal.</a:t>
                      </a:r>
                      <a:endParaRPr lang="en-US" sz="800" dirty="0">
                        <a:latin typeface="Century Gothic" panose="020B0502020202020204" pitchFamily="34" charset="0"/>
                      </a:endParaRPr>
                    </a:p>
                  </a:txBody>
                  <a:tcPr marL="68580" marR="68580" marT="37148" marB="37148" anchor="ctr">
                    <a:solidFill>
                      <a:schemeClr val="accent2">
                        <a:lumMod val="60000"/>
                        <a:lumOff val="40000"/>
                        <a:alpha val="50000"/>
                      </a:schemeClr>
                    </a:solidFill>
                  </a:tcPr>
                </a:tc>
                <a:tc>
                  <a:txBody>
                    <a:bodyPr/>
                    <a:lstStyle/>
                    <a:p>
                      <a:endParaRPr lang="en-US" sz="800" dirty="0">
                        <a:latin typeface="Century Gothic" panose="020B0502020202020204" pitchFamily="34" charset="0"/>
                      </a:endParaRPr>
                    </a:p>
                    <a:p>
                      <a:endParaRPr lang="en-US" sz="800" dirty="0">
                        <a:latin typeface="Century Gothic" panose="020B0502020202020204" pitchFamily="34" charset="0"/>
                      </a:endParaRPr>
                    </a:p>
                    <a:p>
                      <a:endParaRPr lang="en-US" sz="800" dirty="0">
                        <a:latin typeface="Century Gothic" panose="020B0502020202020204" pitchFamily="34" charset="0"/>
                      </a:endParaRPr>
                    </a:p>
                    <a:p>
                      <a:endParaRPr lang="en-US" sz="800" dirty="0">
                        <a:latin typeface="Century Gothic" panose="020B0502020202020204" pitchFamily="34" charset="0"/>
                      </a:endParaRPr>
                    </a:p>
                  </a:txBody>
                  <a:tcPr marL="68580" marR="68580" marT="37148" marB="37148" anchor="ctr">
                    <a:solidFill>
                      <a:schemeClr val="accent2">
                        <a:lumMod val="60000"/>
                        <a:lumOff val="40000"/>
                        <a:alpha val="50000"/>
                      </a:schemeClr>
                    </a:solidFill>
                  </a:tcPr>
                </a:tc>
                <a:extLst>
                  <a:ext uri="{0D108BD9-81ED-4DB2-BD59-A6C34878D82A}">
                    <a16:rowId xmlns:a16="http://schemas.microsoft.com/office/drawing/2014/main" val="10005"/>
                  </a:ext>
                </a:extLst>
              </a:tr>
              <a:tr h="295275">
                <a:tc>
                  <a:txBody>
                    <a:bodyPr/>
                    <a:lstStyle/>
                    <a:p>
                      <a:r>
                        <a:rPr lang="en-US" sz="800" dirty="0">
                          <a:latin typeface="Century Gothic" panose="020B0502020202020204" pitchFamily="34" charset="0"/>
                        </a:rPr>
                        <a:t>Defense</a:t>
                      </a:r>
                    </a:p>
                  </a:txBody>
                  <a:tcPr marL="68580" marR="68580" marT="37148" marB="37148" anchor="ctr">
                    <a:solidFill>
                      <a:schemeClr val="accent6">
                        <a:lumMod val="60000"/>
                        <a:lumOff val="40000"/>
                        <a:alpha val="50000"/>
                      </a:schemeClr>
                    </a:solidFill>
                  </a:tcPr>
                </a:tc>
                <a:tc>
                  <a:txBody>
                    <a:bodyPr/>
                    <a:lstStyle/>
                    <a:p>
                      <a:r>
                        <a:rPr lang="en-US" sz="800" dirty="0">
                          <a:latin typeface="Century Gothic" panose="020B0502020202020204" pitchFamily="34" charset="0"/>
                        </a:rPr>
                        <a:t>When your team do not have the ball, you will be on the defense trying to get it back</a:t>
                      </a:r>
                    </a:p>
                  </a:txBody>
                  <a:tcPr marL="68580" marR="68580" marT="37148" marB="37148" anchor="ctr">
                    <a:solidFill>
                      <a:schemeClr val="accent2">
                        <a:lumMod val="60000"/>
                        <a:lumOff val="40000"/>
                        <a:alpha val="50000"/>
                      </a:schemeClr>
                    </a:solidFill>
                  </a:tcPr>
                </a:tc>
                <a:tc>
                  <a:txBody>
                    <a:bodyPr/>
                    <a:lstStyle/>
                    <a:p>
                      <a:endParaRPr lang="en-US" sz="800" dirty="0">
                        <a:latin typeface="Century Gothic" panose="020B0502020202020204" pitchFamily="34" charset="0"/>
                      </a:endParaRPr>
                    </a:p>
                    <a:p>
                      <a:endParaRPr lang="en-US" sz="800" dirty="0">
                        <a:latin typeface="Century Gothic" panose="020B0502020202020204" pitchFamily="34" charset="0"/>
                      </a:endParaRPr>
                    </a:p>
                    <a:p>
                      <a:endParaRPr lang="en-US" sz="800" dirty="0">
                        <a:latin typeface="Century Gothic" panose="020B0502020202020204" pitchFamily="34" charset="0"/>
                      </a:endParaRPr>
                    </a:p>
                    <a:p>
                      <a:endParaRPr lang="en-US" sz="800" dirty="0">
                        <a:latin typeface="Century Gothic" panose="020B0502020202020204" pitchFamily="34" charset="0"/>
                      </a:endParaRPr>
                    </a:p>
                  </a:txBody>
                  <a:tcPr marL="68580" marR="68580" marT="37148" marB="37148" anchor="ctr">
                    <a:solidFill>
                      <a:schemeClr val="accent2">
                        <a:lumMod val="60000"/>
                        <a:lumOff val="40000"/>
                        <a:alpha val="50000"/>
                      </a:schemeClr>
                    </a:solidFill>
                  </a:tcPr>
                </a:tc>
                <a:extLst>
                  <a:ext uri="{0D108BD9-81ED-4DB2-BD59-A6C34878D82A}">
                    <a16:rowId xmlns:a16="http://schemas.microsoft.com/office/drawing/2014/main" val="10006"/>
                  </a:ext>
                </a:extLst>
              </a:tr>
            </a:tbl>
          </a:graphicData>
        </a:graphic>
      </p:graphicFrame>
      <p:graphicFrame>
        <p:nvGraphicFramePr>
          <p:cNvPr id="11" name="Content Placeholder 10">
            <a:extLst>
              <a:ext uri="{FF2B5EF4-FFF2-40B4-BE49-F238E27FC236}">
                <a16:creationId xmlns:a16="http://schemas.microsoft.com/office/drawing/2014/main" id="{15F3FBCE-52CD-B949-8961-BE4BE0B18A77}"/>
              </a:ext>
            </a:extLst>
          </p:cNvPr>
          <p:cNvGraphicFramePr>
            <a:graphicFrameLocks noGrp="1"/>
          </p:cNvGraphicFramePr>
          <p:nvPr>
            <p:ph sz="quarter" idx="4294967295"/>
            <p:extLst>
              <p:ext uri="{D42A27DB-BD31-4B8C-83A1-F6EECF244321}">
                <p14:modId xmlns:p14="http://schemas.microsoft.com/office/powerpoint/2010/main" val="1381824369"/>
              </p:ext>
            </p:extLst>
          </p:nvPr>
        </p:nvGraphicFramePr>
        <p:xfrm>
          <a:off x="1604438" y="4267200"/>
          <a:ext cx="3660690" cy="2526032"/>
        </p:xfrm>
        <a:graphic>
          <a:graphicData uri="http://schemas.openxmlformats.org/drawingml/2006/table">
            <a:tbl>
              <a:tblPr firstRow="1" bandRow="1">
                <a:tableStyleId>{5C22544A-7EE6-4342-B048-85BDC9FD1C3A}</a:tableStyleId>
              </a:tblPr>
              <a:tblGrid>
                <a:gridCol w="3660690">
                  <a:extLst>
                    <a:ext uri="{9D8B030D-6E8A-4147-A177-3AD203B41FA5}">
                      <a16:colId xmlns:a16="http://schemas.microsoft.com/office/drawing/2014/main" val="1555355194"/>
                    </a:ext>
                  </a:extLst>
                </a:gridCol>
              </a:tblGrid>
              <a:tr h="524009">
                <a:tc>
                  <a:txBody>
                    <a:bodyPr/>
                    <a:lstStyle/>
                    <a:p>
                      <a:r>
                        <a:rPr lang="en-US" sz="1000" u="sng" dirty="0">
                          <a:solidFill>
                            <a:schemeClr val="tx1"/>
                          </a:solidFill>
                          <a:latin typeface="Century Gothic" panose="020B0502020202020204" pitchFamily="34" charset="0"/>
                        </a:rPr>
                        <a:t>Section</a:t>
                      </a:r>
                      <a:r>
                        <a:rPr lang="en-US" sz="1000" u="sng" baseline="0" dirty="0">
                          <a:solidFill>
                            <a:schemeClr val="tx1"/>
                          </a:solidFill>
                          <a:latin typeface="Century Gothic" panose="020B0502020202020204" pitchFamily="34" charset="0"/>
                        </a:rPr>
                        <a:t> 2: </a:t>
                      </a:r>
                      <a:r>
                        <a:rPr lang="en-GB" sz="1000" u="sng" baseline="0" dirty="0">
                          <a:solidFill>
                            <a:schemeClr val="tx1"/>
                          </a:solidFill>
                          <a:latin typeface="Century Gothic" panose="020B0502020202020204" pitchFamily="34" charset="0"/>
                        </a:rPr>
                        <a:t> Basic Rules: </a:t>
                      </a:r>
                      <a:r>
                        <a:rPr lang="en-GB" sz="1000" u="none" baseline="0" dirty="0">
                          <a:solidFill>
                            <a:srgbClr val="FF0000"/>
                          </a:solidFill>
                          <a:latin typeface="Century Gothic" panose="020B0502020202020204" pitchFamily="34" charset="0"/>
                        </a:rPr>
                        <a:t>Create a Mind Map to help you remember the rules of Football. If you know more, add them. I want to see who knows the most.</a:t>
                      </a:r>
                      <a:endParaRPr lang="en-US" sz="1000" u="sng" dirty="0">
                        <a:solidFill>
                          <a:schemeClr val="tx1"/>
                        </a:solidFill>
                        <a:latin typeface="Century Gothic" panose="020B0502020202020204" pitchFamily="34" charset="0"/>
                      </a:endParaRPr>
                    </a:p>
                  </a:txBody>
                  <a:tcPr marL="68580" marR="68580" marT="37148" marB="37148" anchor="ctr">
                    <a:solidFill>
                      <a:srgbClr val="7030A0">
                        <a:alpha val="50000"/>
                      </a:srgbClr>
                    </a:solidFill>
                  </a:tcPr>
                </a:tc>
                <a:extLst>
                  <a:ext uri="{0D108BD9-81ED-4DB2-BD59-A6C34878D82A}">
                    <a16:rowId xmlns:a16="http://schemas.microsoft.com/office/drawing/2014/main" val="1070909075"/>
                  </a:ext>
                </a:extLst>
              </a:tr>
              <a:tr h="1961154">
                <a:tc>
                  <a:txBody>
                    <a:bodyPr/>
                    <a:lstStyle/>
                    <a:p>
                      <a:pPr marL="171450" indent="-171450">
                        <a:buFont typeface="Arial" panose="020B0604020202020204" pitchFamily="34" charset="0"/>
                        <a:buChar char="•"/>
                      </a:pPr>
                      <a:r>
                        <a:rPr lang="en-US" sz="900" b="0" u="none" baseline="0" dirty="0">
                          <a:solidFill>
                            <a:schemeClr val="tx1"/>
                          </a:solidFill>
                          <a:latin typeface="Century Gothic" panose="020B0502020202020204" pitchFamily="34" charset="0"/>
                        </a:rPr>
                        <a:t>The game is started by a kick off in the </a:t>
                      </a:r>
                      <a:r>
                        <a:rPr lang="en-US" sz="900" b="0" u="none" baseline="0" dirty="0" err="1">
                          <a:solidFill>
                            <a:schemeClr val="tx1"/>
                          </a:solidFill>
                          <a:latin typeface="Century Gothic" panose="020B0502020202020204" pitchFamily="34" charset="0"/>
                        </a:rPr>
                        <a:t>centre</a:t>
                      </a:r>
                      <a:r>
                        <a:rPr lang="en-US" sz="900" b="0" u="none" baseline="0" dirty="0">
                          <a:solidFill>
                            <a:schemeClr val="tx1"/>
                          </a:solidFill>
                          <a:latin typeface="Century Gothic" panose="020B0502020202020204" pitchFamily="34" charset="0"/>
                        </a:rPr>
                        <a:t> of the pitch.</a:t>
                      </a:r>
                    </a:p>
                    <a:p>
                      <a:pPr marL="171450" indent="-171450">
                        <a:buFont typeface="Arial" panose="020B0604020202020204" pitchFamily="34" charset="0"/>
                        <a:buChar char="•"/>
                      </a:pPr>
                      <a:r>
                        <a:rPr lang="en-US" sz="900" b="0" u="none" baseline="0" dirty="0">
                          <a:solidFill>
                            <a:schemeClr val="tx1"/>
                          </a:solidFill>
                          <a:latin typeface="Century Gothic" panose="020B0502020202020204" pitchFamily="34" charset="0"/>
                        </a:rPr>
                        <a:t>A full sided game is made up of two teams of 11 players.</a:t>
                      </a:r>
                    </a:p>
                    <a:p>
                      <a:pPr marL="171450" indent="-171450">
                        <a:buFont typeface="Arial" panose="020B0604020202020204" pitchFamily="34" charset="0"/>
                        <a:buChar char="•"/>
                      </a:pPr>
                      <a:r>
                        <a:rPr lang="en-US" sz="900" b="0" u="none" baseline="0" dirty="0">
                          <a:solidFill>
                            <a:schemeClr val="tx1"/>
                          </a:solidFill>
                          <a:latin typeface="Century Gothic" panose="020B0502020202020204" pitchFamily="34" charset="0"/>
                        </a:rPr>
                        <a:t>If the ball goes off the side of the pitch, it is a throw in to the team that didn’t touch the ball last.</a:t>
                      </a:r>
                    </a:p>
                    <a:p>
                      <a:pPr marL="171450" indent="-171450">
                        <a:buFont typeface="Arial" panose="020B0604020202020204" pitchFamily="34" charset="0"/>
                        <a:buChar char="•"/>
                      </a:pPr>
                      <a:r>
                        <a:rPr lang="en-US" sz="900" b="0" u="none" baseline="0" dirty="0">
                          <a:solidFill>
                            <a:schemeClr val="tx1"/>
                          </a:solidFill>
                          <a:latin typeface="Century Gothic" panose="020B0502020202020204" pitchFamily="34" charset="0"/>
                        </a:rPr>
                        <a:t>If the ball goes of the pitch at the ends behind the goal, it is either a corner or goal kick, depending on who touched the ball last.</a:t>
                      </a:r>
                    </a:p>
                    <a:p>
                      <a:pPr marL="171450" indent="-171450">
                        <a:buFont typeface="Arial" panose="020B0604020202020204" pitchFamily="34" charset="0"/>
                        <a:buChar char="•"/>
                      </a:pPr>
                      <a:r>
                        <a:rPr lang="en-US" sz="900" b="0" u="none" baseline="0" dirty="0">
                          <a:solidFill>
                            <a:schemeClr val="tx1"/>
                          </a:solidFill>
                          <a:latin typeface="Century Gothic" panose="020B0502020202020204" pitchFamily="34" charset="0"/>
                        </a:rPr>
                        <a:t>The goalkeeper is the only player that is allowed to use their hands and must do so in the 18 yard box.</a:t>
                      </a:r>
                    </a:p>
                    <a:p>
                      <a:pPr marL="171450" indent="-171450">
                        <a:buFont typeface="Arial" panose="020B0604020202020204" pitchFamily="34" charset="0"/>
                        <a:buChar char="•"/>
                      </a:pPr>
                      <a:r>
                        <a:rPr lang="en-US" sz="900" b="0" u="none" baseline="0" dirty="0">
                          <a:solidFill>
                            <a:schemeClr val="tx1"/>
                          </a:solidFill>
                          <a:latin typeface="Century Gothic" panose="020B0502020202020204" pitchFamily="34" charset="0"/>
                        </a:rPr>
                        <a:t>A goal is scored when the ball crosses the oppositions goal line.</a:t>
                      </a:r>
                    </a:p>
                    <a:p>
                      <a:pPr marL="171450" indent="-171450">
                        <a:buFont typeface="Arial" panose="020B0604020202020204" pitchFamily="34" charset="0"/>
                        <a:buChar char="•"/>
                      </a:pPr>
                      <a:r>
                        <a:rPr lang="en-US" sz="900" b="0" u="none" baseline="0" dirty="0">
                          <a:solidFill>
                            <a:schemeClr val="tx1"/>
                          </a:solidFill>
                          <a:latin typeface="Century Gothic" panose="020B0502020202020204" pitchFamily="34" charset="0"/>
                        </a:rPr>
                        <a:t>The team with the most goals at the end of the game is the winner.</a:t>
                      </a:r>
                    </a:p>
                    <a:p>
                      <a:pPr marL="0" indent="0">
                        <a:buFont typeface="Arial" panose="020B0604020202020204" pitchFamily="34" charset="0"/>
                        <a:buNone/>
                      </a:pPr>
                      <a:endParaRPr lang="en-US" sz="900" b="0" u="none" dirty="0">
                        <a:solidFill>
                          <a:schemeClr val="tx1"/>
                        </a:solidFill>
                        <a:latin typeface="Century Gothic" panose="020B0502020202020204" pitchFamily="34" charset="0"/>
                      </a:endParaRPr>
                    </a:p>
                  </a:txBody>
                  <a:tcPr marL="68580" marR="68580" marT="37148" marB="37148" anchor="ctr">
                    <a:solidFill>
                      <a:schemeClr val="accent6">
                        <a:lumMod val="40000"/>
                        <a:lumOff val="60000"/>
                        <a:alpha val="50000"/>
                      </a:schemeClr>
                    </a:solidFill>
                  </a:tcPr>
                </a:tc>
                <a:extLst>
                  <a:ext uri="{0D108BD9-81ED-4DB2-BD59-A6C34878D82A}">
                    <a16:rowId xmlns:a16="http://schemas.microsoft.com/office/drawing/2014/main" val="993974229"/>
                  </a:ext>
                </a:extLst>
              </a:tr>
            </a:tbl>
          </a:graphicData>
        </a:graphic>
      </p:graphicFrame>
      <p:graphicFrame>
        <p:nvGraphicFramePr>
          <p:cNvPr id="9" name="Content Placeholder 8">
            <a:extLst>
              <a:ext uri="{FF2B5EF4-FFF2-40B4-BE49-F238E27FC236}">
                <a16:creationId xmlns:a16="http://schemas.microsoft.com/office/drawing/2014/main" id="{49BAE694-273B-5C4D-9C2F-6189FFDE750C}"/>
              </a:ext>
            </a:extLst>
          </p:cNvPr>
          <p:cNvGraphicFramePr>
            <a:graphicFrameLocks noGrp="1"/>
          </p:cNvGraphicFramePr>
          <p:nvPr>
            <p:ph sz="quarter" idx="4294967295"/>
            <p:extLst>
              <p:ext uri="{D42A27DB-BD31-4B8C-83A1-F6EECF244321}">
                <p14:modId xmlns:p14="http://schemas.microsoft.com/office/powerpoint/2010/main" val="4136465653"/>
              </p:ext>
            </p:extLst>
          </p:nvPr>
        </p:nvGraphicFramePr>
        <p:xfrm>
          <a:off x="8000695" y="124807"/>
          <a:ext cx="2503661" cy="5618087"/>
        </p:xfrm>
        <a:graphic>
          <a:graphicData uri="http://schemas.openxmlformats.org/drawingml/2006/table">
            <a:tbl>
              <a:tblPr firstRow="1" bandRow="1">
                <a:tableStyleId>{5C22544A-7EE6-4342-B048-85BDC9FD1C3A}</a:tableStyleId>
              </a:tblPr>
              <a:tblGrid>
                <a:gridCol w="2503661">
                  <a:extLst>
                    <a:ext uri="{9D8B030D-6E8A-4147-A177-3AD203B41FA5}">
                      <a16:colId xmlns:a16="http://schemas.microsoft.com/office/drawing/2014/main" val="1093631728"/>
                    </a:ext>
                  </a:extLst>
                </a:gridCol>
              </a:tblGrid>
              <a:tr h="437767">
                <a:tc>
                  <a:txBody>
                    <a:bodyPr/>
                    <a:lstStyle/>
                    <a:p>
                      <a:r>
                        <a:rPr lang="en-US" sz="1000" b="1" u="sng" dirty="0">
                          <a:solidFill>
                            <a:schemeClr val="tx1"/>
                          </a:solidFill>
                          <a:latin typeface="Century Gothic" panose="020B0502020202020204" pitchFamily="34" charset="0"/>
                        </a:rPr>
                        <a:t>Section </a:t>
                      </a:r>
                      <a:r>
                        <a:rPr lang="en-GB" sz="1000" b="1" u="sng" dirty="0">
                          <a:solidFill>
                            <a:schemeClr val="tx1"/>
                          </a:solidFill>
                          <a:latin typeface="Century Gothic" panose="020B0502020202020204" pitchFamily="34" charset="0"/>
                        </a:rPr>
                        <a:t>6</a:t>
                      </a:r>
                      <a:r>
                        <a:rPr lang="en-US" sz="1000" b="1" u="sng" dirty="0">
                          <a:solidFill>
                            <a:schemeClr val="tx1"/>
                          </a:solidFill>
                          <a:latin typeface="Century Gothic" panose="020B0502020202020204" pitchFamily="34" charset="0"/>
                        </a:rPr>
                        <a:t>: Knowledge</a:t>
                      </a:r>
                      <a:r>
                        <a:rPr lang="en-US" sz="1000" b="1" u="sng" baseline="0" dirty="0">
                          <a:solidFill>
                            <a:schemeClr val="tx1"/>
                          </a:solidFill>
                          <a:latin typeface="Century Gothic" panose="020B0502020202020204" pitchFamily="34" charset="0"/>
                        </a:rPr>
                        <a:t> recall: </a:t>
                      </a:r>
                      <a:r>
                        <a:rPr lang="en-US" sz="1000" b="1" u="none" baseline="0" dirty="0">
                          <a:solidFill>
                            <a:srgbClr val="FF0000"/>
                          </a:solidFill>
                          <a:latin typeface="Century Gothic" panose="020B0502020202020204" pitchFamily="34" charset="0"/>
                        </a:rPr>
                        <a:t>Create flashcards for each question.</a:t>
                      </a:r>
                      <a:endParaRPr lang="en-US" sz="1000" b="1" u="sng" dirty="0">
                        <a:solidFill>
                          <a:schemeClr val="tx1"/>
                        </a:solidFill>
                        <a:latin typeface="Century Gothic" panose="020B0502020202020204" pitchFamily="34" charset="0"/>
                      </a:endParaRPr>
                    </a:p>
                  </a:txBody>
                  <a:tcPr marL="68580" marR="68580"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alpha val="50000"/>
                      </a:srgbClr>
                    </a:solidFill>
                  </a:tcPr>
                </a:tc>
                <a:extLst>
                  <a:ext uri="{0D108BD9-81ED-4DB2-BD59-A6C34878D82A}">
                    <a16:rowId xmlns:a16="http://schemas.microsoft.com/office/drawing/2014/main" val="2020291509"/>
                  </a:ext>
                </a:extLst>
              </a:tr>
              <a:tr h="319555">
                <a:tc>
                  <a:txBody>
                    <a:bodyPr/>
                    <a:lstStyle/>
                    <a:p>
                      <a:r>
                        <a:rPr lang="en-US" sz="800" b="1" u="sng" dirty="0">
                          <a:latin typeface="Century Gothic" panose="020B0502020202020204" pitchFamily="34" charset="0"/>
                        </a:rPr>
                        <a:t>Question</a:t>
                      </a:r>
                    </a:p>
                  </a:txBody>
                  <a:tcPr marL="68580" marR="68580"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alpha val="50000"/>
                      </a:schemeClr>
                    </a:solidFill>
                  </a:tcPr>
                </a:tc>
                <a:extLst>
                  <a:ext uri="{0D108BD9-81ED-4DB2-BD59-A6C34878D82A}">
                    <a16:rowId xmlns:a16="http://schemas.microsoft.com/office/drawing/2014/main" val="606160950"/>
                  </a:ext>
                </a:extLst>
              </a:tr>
              <a:tr h="575197">
                <a:tc>
                  <a:txBody>
                    <a:bodyPr/>
                    <a:lstStyle/>
                    <a:p>
                      <a:r>
                        <a:rPr lang="en-GB" sz="900" dirty="0">
                          <a:latin typeface="Century Gothic" panose="020B0502020202020204" pitchFamily="34" charset="0"/>
                        </a:rPr>
                        <a:t>1. How</a:t>
                      </a:r>
                      <a:r>
                        <a:rPr lang="en-GB" sz="900" baseline="0" dirty="0">
                          <a:latin typeface="Century Gothic" panose="020B0502020202020204" pitchFamily="34" charset="0"/>
                        </a:rPr>
                        <a:t> is a game of football started?</a:t>
                      </a:r>
                      <a:endParaRPr lang="en-US" sz="900" dirty="0">
                        <a:latin typeface="Century Gothic" panose="020B0502020202020204" pitchFamily="34" charset="0"/>
                      </a:endParaRPr>
                    </a:p>
                  </a:txBody>
                  <a:tcPr marL="68580" marR="68580"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alpha val="50000"/>
                      </a:schemeClr>
                    </a:solidFill>
                  </a:tcPr>
                </a:tc>
                <a:extLst>
                  <a:ext uri="{0D108BD9-81ED-4DB2-BD59-A6C34878D82A}">
                    <a16:rowId xmlns:a16="http://schemas.microsoft.com/office/drawing/2014/main" val="2381968250"/>
                  </a:ext>
                </a:extLst>
              </a:tr>
              <a:tr h="516795">
                <a:tc>
                  <a:txBody>
                    <a:bodyPr/>
                    <a:lstStyle/>
                    <a:p>
                      <a:r>
                        <a:rPr lang="en-US" sz="900" dirty="0">
                          <a:latin typeface="Century Gothic" panose="020B0502020202020204" pitchFamily="34" charset="0"/>
                        </a:rPr>
                        <a:t>2</a:t>
                      </a:r>
                      <a:r>
                        <a:rPr lang="en-GB" sz="900" dirty="0">
                          <a:latin typeface="Century Gothic" panose="020B0502020202020204" pitchFamily="34" charset="0"/>
                        </a:rPr>
                        <a:t>. How many players should be on the pitch at one time?</a:t>
                      </a:r>
                      <a:endParaRPr lang="en-US" sz="900" dirty="0">
                        <a:latin typeface="Century Gothic" panose="020B0502020202020204" pitchFamily="34" charset="0"/>
                      </a:endParaRPr>
                    </a:p>
                  </a:txBody>
                  <a:tcPr marL="68580" marR="68580"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alpha val="50000"/>
                      </a:schemeClr>
                    </a:solidFill>
                  </a:tcPr>
                </a:tc>
                <a:extLst>
                  <a:ext uri="{0D108BD9-81ED-4DB2-BD59-A6C34878D82A}">
                    <a16:rowId xmlns:a16="http://schemas.microsoft.com/office/drawing/2014/main" val="4016113248"/>
                  </a:ext>
                </a:extLst>
              </a:tr>
              <a:tr h="482765">
                <a:tc>
                  <a:txBody>
                    <a:bodyPr/>
                    <a:lstStyle/>
                    <a:p>
                      <a:r>
                        <a:rPr lang="en-US" sz="900" dirty="0">
                          <a:latin typeface="Century Gothic" panose="020B0502020202020204" pitchFamily="34" charset="0"/>
                        </a:rPr>
                        <a:t>3.</a:t>
                      </a:r>
                      <a:r>
                        <a:rPr lang="en-GB" sz="900" dirty="0">
                          <a:latin typeface="Century Gothic" panose="020B0502020202020204" pitchFamily="34" charset="0"/>
                        </a:rPr>
                        <a:t> How do teams score?</a:t>
                      </a:r>
                      <a:endParaRPr lang="en-US" sz="900" dirty="0">
                        <a:latin typeface="Century Gothic" panose="020B0502020202020204" pitchFamily="34" charset="0"/>
                      </a:endParaRPr>
                    </a:p>
                  </a:txBody>
                  <a:tcPr marL="68580" marR="68580"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alpha val="50000"/>
                      </a:schemeClr>
                    </a:solidFill>
                  </a:tcPr>
                </a:tc>
                <a:extLst>
                  <a:ext uri="{0D108BD9-81ED-4DB2-BD59-A6C34878D82A}">
                    <a16:rowId xmlns:a16="http://schemas.microsoft.com/office/drawing/2014/main" val="3522199643"/>
                  </a:ext>
                </a:extLst>
              </a:tr>
              <a:tr h="820210">
                <a:tc>
                  <a:txBody>
                    <a:bodyPr/>
                    <a:lstStyle/>
                    <a:p>
                      <a:endParaRPr lang="en-US" sz="900" dirty="0">
                        <a:latin typeface="Century Gothic" panose="020B0502020202020204" pitchFamily="34" charset="0"/>
                      </a:endParaRPr>
                    </a:p>
                    <a:p>
                      <a:r>
                        <a:rPr lang="en-US" sz="900" dirty="0">
                          <a:latin typeface="Century Gothic" panose="020B0502020202020204" pitchFamily="34" charset="0"/>
                        </a:rPr>
                        <a:t>4.What would the referee give if the defending team kicks it out</a:t>
                      </a:r>
                      <a:r>
                        <a:rPr lang="en-US" sz="900" baseline="0" dirty="0">
                          <a:latin typeface="Century Gothic" panose="020B0502020202020204" pitchFamily="34" charset="0"/>
                        </a:rPr>
                        <a:t> of play behind their own goal?</a:t>
                      </a:r>
                    </a:p>
                    <a:p>
                      <a:endParaRPr lang="en-US" sz="900" dirty="0">
                        <a:latin typeface="Century Gothic" panose="020B0502020202020204" pitchFamily="34" charset="0"/>
                      </a:endParaRPr>
                    </a:p>
                  </a:txBody>
                  <a:tcPr marL="68580" marR="68580"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alpha val="50000"/>
                      </a:schemeClr>
                    </a:solidFill>
                  </a:tcPr>
                </a:tc>
                <a:extLst>
                  <a:ext uri="{0D108BD9-81ED-4DB2-BD59-A6C34878D82A}">
                    <a16:rowId xmlns:a16="http://schemas.microsoft.com/office/drawing/2014/main" val="1900994072"/>
                  </a:ext>
                </a:extLst>
              </a:tr>
              <a:tr h="551604">
                <a:tc>
                  <a:txBody>
                    <a:bodyPr/>
                    <a:lstStyle/>
                    <a:p>
                      <a:r>
                        <a:rPr lang="en-US" sz="900" dirty="0">
                          <a:latin typeface="Century Gothic" panose="020B0502020202020204" pitchFamily="34" charset="0"/>
                        </a:rPr>
                        <a:t>5</a:t>
                      </a:r>
                      <a:r>
                        <a:rPr lang="en-GB" sz="900" dirty="0">
                          <a:latin typeface="Century Gothic" panose="020B0502020202020204" pitchFamily="34" charset="0"/>
                        </a:rPr>
                        <a:t>. How</a:t>
                      </a:r>
                      <a:r>
                        <a:rPr lang="en-GB" sz="900" baseline="0" dirty="0">
                          <a:latin typeface="Century Gothic" panose="020B0502020202020204" pitchFamily="34" charset="0"/>
                        </a:rPr>
                        <a:t> big is the goal keepers area?</a:t>
                      </a:r>
                      <a:endParaRPr lang="en-US" sz="900" dirty="0">
                        <a:latin typeface="Century Gothic" panose="020B0502020202020204" pitchFamily="34" charset="0"/>
                      </a:endParaRPr>
                    </a:p>
                  </a:txBody>
                  <a:tcPr marL="68580" marR="68580"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alpha val="50000"/>
                      </a:schemeClr>
                    </a:solidFill>
                  </a:tcPr>
                </a:tc>
                <a:extLst>
                  <a:ext uri="{0D108BD9-81ED-4DB2-BD59-A6C34878D82A}">
                    <a16:rowId xmlns:a16="http://schemas.microsoft.com/office/drawing/2014/main" val="260564373"/>
                  </a:ext>
                </a:extLst>
              </a:tr>
              <a:tr h="6381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latin typeface="Century Gothic" panose="020B0502020202020204" pitchFamily="34" charset="0"/>
                        </a:rPr>
                        <a:t>6.</a:t>
                      </a:r>
                      <a:r>
                        <a:rPr lang="en-US" sz="900" baseline="0" dirty="0">
                          <a:latin typeface="Century Gothic" panose="020B0502020202020204" pitchFamily="34" charset="0"/>
                        </a:rPr>
                        <a:t> If your team was losing with 15 minutes left, which formation would you use and why?</a:t>
                      </a:r>
                      <a:endParaRPr lang="en-US" sz="900" dirty="0">
                        <a:latin typeface="Century Gothic" panose="020B0502020202020204" pitchFamily="34" charset="0"/>
                      </a:endParaRPr>
                    </a:p>
                    <a:p>
                      <a:endParaRPr lang="en-US" sz="900" dirty="0">
                        <a:latin typeface="Century Gothic" panose="020B0502020202020204" pitchFamily="34" charset="0"/>
                      </a:endParaRPr>
                    </a:p>
                  </a:txBody>
                  <a:tcPr marL="68580" marR="68580"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alpha val="50000"/>
                      </a:schemeClr>
                    </a:solidFill>
                  </a:tcPr>
                </a:tc>
                <a:extLst>
                  <a:ext uri="{0D108BD9-81ED-4DB2-BD59-A6C34878D82A}">
                    <a16:rowId xmlns:a16="http://schemas.microsoft.com/office/drawing/2014/main" val="10007"/>
                  </a:ext>
                </a:extLst>
              </a:tr>
              <a:tr h="587200">
                <a:tc>
                  <a:txBody>
                    <a:bodyPr/>
                    <a:lstStyle/>
                    <a:p>
                      <a:r>
                        <a:rPr lang="en-US" sz="900" dirty="0">
                          <a:latin typeface="Century Gothic" panose="020B0502020202020204" pitchFamily="34" charset="0"/>
                        </a:rPr>
                        <a:t>7. What</a:t>
                      </a:r>
                      <a:r>
                        <a:rPr lang="en-US" sz="900" baseline="0" dirty="0">
                          <a:latin typeface="Century Gothic" panose="020B0502020202020204" pitchFamily="34" charset="0"/>
                        </a:rPr>
                        <a:t> are the different sizes of football for each age group?</a:t>
                      </a:r>
                      <a:endParaRPr lang="en-US" sz="900" dirty="0">
                        <a:latin typeface="Century Gothic" panose="020B0502020202020204" pitchFamily="34" charset="0"/>
                      </a:endParaRPr>
                    </a:p>
                  </a:txBody>
                  <a:tcPr marL="68580" marR="68580"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alpha val="50000"/>
                      </a:schemeClr>
                    </a:solidFill>
                  </a:tcPr>
                </a:tc>
                <a:extLst>
                  <a:ext uri="{0D108BD9-81ED-4DB2-BD59-A6C34878D82A}">
                    <a16:rowId xmlns:a16="http://schemas.microsoft.com/office/drawing/2014/main" val="10008"/>
                  </a:ext>
                </a:extLst>
              </a:tr>
              <a:tr h="566898">
                <a:tc>
                  <a:txBody>
                    <a:bodyPr/>
                    <a:lstStyle/>
                    <a:p>
                      <a:r>
                        <a:rPr lang="en-US" sz="900" dirty="0">
                          <a:latin typeface="Century Gothic" panose="020B0502020202020204" pitchFamily="34" charset="0"/>
                        </a:rPr>
                        <a:t>8. What happens at the end of the game if it’s a draw? Explain when this differs and how.</a:t>
                      </a:r>
                    </a:p>
                  </a:txBody>
                  <a:tcPr marL="68580" marR="68580"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alpha val="50000"/>
                      </a:schemeClr>
                    </a:solidFill>
                  </a:tcPr>
                </a:tc>
                <a:extLst>
                  <a:ext uri="{0D108BD9-81ED-4DB2-BD59-A6C34878D82A}">
                    <a16:rowId xmlns:a16="http://schemas.microsoft.com/office/drawing/2014/main" val="10009"/>
                  </a:ext>
                </a:extLst>
              </a:tr>
            </a:tbl>
          </a:graphicData>
        </a:graphic>
      </p:graphicFrame>
      <p:graphicFrame>
        <p:nvGraphicFramePr>
          <p:cNvPr id="15" name="Content Placeholder 8">
            <a:extLst>
              <a:ext uri="{FF2B5EF4-FFF2-40B4-BE49-F238E27FC236}">
                <a16:creationId xmlns:a16="http://schemas.microsoft.com/office/drawing/2014/main" id="{FE254694-E79A-CA4D-9C95-D088E0BC2038}"/>
              </a:ext>
            </a:extLst>
          </p:cNvPr>
          <p:cNvGraphicFramePr>
            <a:graphicFrameLocks/>
          </p:cNvGraphicFramePr>
          <p:nvPr>
            <p:extLst>
              <p:ext uri="{D42A27DB-BD31-4B8C-83A1-F6EECF244321}">
                <p14:modId xmlns:p14="http://schemas.microsoft.com/office/powerpoint/2010/main" val="4118918824"/>
              </p:ext>
            </p:extLst>
          </p:nvPr>
        </p:nvGraphicFramePr>
        <p:xfrm>
          <a:off x="5373581" y="788687"/>
          <a:ext cx="2516050" cy="1885952"/>
        </p:xfrm>
        <a:graphic>
          <a:graphicData uri="http://schemas.openxmlformats.org/drawingml/2006/table">
            <a:tbl>
              <a:tblPr firstRow="1" bandRow="1">
                <a:tableStyleId>{5C22544A-7EE6-4342-B048-85BDC9FD1C3A}</a:tableStyleId>
              </a:tblPr>
              <a:tblGrid>
                <a:gridCol w="1275609">
                  <a:extLst>
                    <a:ext uri="{9D8B030D-6E8A-4147-A177-3AD203B41FA5}">
                      <a16:colId xmlns:a16="http://schemas.microsoft.com/office/drawing/2014/main" val="20000"/>
                    </a:ext>
                  </a:extLst>
                </a:gridCol>
                <a:gridCol w="1240441">
                  <a:extLst>
                    <a:ext uri="{9D8B030D-6E8A-4147-A177-3AD203B41FA5}">
                      <a16:colId xmlns:a16="http://schemas.microsoft.com/office/drawing/2014/main" val="1093631728"/>
                    </a:ext>
                  </a:extLst>
                </a:gridCol>
              </a:tblGrid>
              <a:tr h="546281">
                <a:tc gridSpan="2">
                  <a:txBody>
                    <a:bodyPr/>
                    <a:lstStyle/>
                    <a:p>
                      <a:r>
                        <a:rPr lang="en-US" sz="1000" b="1" u="sng" dirty="0">
                          <a:solidFill>
                            <a:schemeClr val="tx1"/>
                          </a:solidFill>
                          <a:latin typeface="Century Gothic" panose="020B0502020202020204" pitchFamily="34" charset="0"/>
                        </a:rPr>
                        <a:t>Section </a:t>
                      </a:r>
                      <a:r>
                        <a:rPr lang="en-GB" sz="1000" b="1" u="sng" dirty="0">
                          <a:solidFill>
                            <a:schemeClr val="tx1"/>
                          </a:solidFill>
                          <a:latin typeface="Century Gothic" panose="020B0502020202020204" pitchFamily="34" charset="0"/>
                        </a:rPr>
                        <a:t>3: Formations: </a:t>
                      </a:r>
                      <a:r>
                        <a:rPr lang="en-GB" sz="1000" b="1" u="none" dirty="0">
                          <a:solidFill>
                            <a:srgbClr val="FF0000"/>
                          </a:solidFill>
                          <a:latin typeface="Century Gothic" panose="020B0502020202020204" pitchFamily="34" charset="0"/>
                        </a:rPr>
                        <a:t>Below are  two</a:t>
                      </a:r>
                      <a:r>
                        <a:rPr lang="en-GB" sz="1000" b="1" u="none" baseline="0" dirty="0">
                          <a:solidFill>
                            <a:srgbClr val="FF0000"/>
                          </a:solidFill>
                          <a:latin typeface="Century Gothic" panose="020B0502020202020204" pitchFamily="34" charset="0"/>
                        </a:rPr>
                        <a:t> </a:t>
                      </a:r>
                      <a:r>
                        <a:rPr lang="en-GB" sz="1000" b="1" u="none" dirty="0">
                          <a:solidFill>
                            <a:srgbClr val="FF0000"/>
                          </a:solidFill>
                          <a:latin typeface="Century Gothic" panose="020B0502020202020204" pitchFamily="34" charset="0"/>
                        </a:rPr>
                        <a:t>common formations used in football. Can</a:t>
                      </a:r>
                      <a:r>
                        <a:rPr lang="en-GB" sz="1000" b="1" u="none" baseline="0" dirty="0">
                          <a:solidFill>
                            <a:srgbClr val="FF0000"/>
                          </a:solidFill>
                          <a:latin typeface="Century Gothic" panose="020B0502020202020204" pitchFamily="34" charset="0"/>
                        </a:rPr>
                        <a:t> you create your own formations? How many can you think of, explain each one.</a:t>
                      </a:r>
                      <a:endParaRPr lang="en-US" sz="1000" b="1" i="1" u="sng" dirty="0">
                        <a:solidFill>
                          <a:schemeClr val="tx1"/>
                        </a:solidFill>
                        <a:latin typeface="Century Gothic" panose="020B0502020202020204" pitchFamily="34" charset="0"/>
                      </a:endParaRPr>
                    </a:p>
                  </a:txBody>
                  <a:tcPr marL="68580" marR="68580"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alpha val="50000"/>
                      </a:srgbClr>
                    </a:solidFill>
                  </a:tcPr>
                </a:tc>
                <a:tc hMerge="1">
                  <a:txBody>
                    <a:bodyPr/>
                    <a:lstStyle/>
                    <a:p>
                      <a:endParaRPr lang="en-US" sz="1000" b="1" u="sng" dirty="0">
                        <a:solidFill>
                          <a:schemeClr val="tx1"/>
                        </a:solidFill>
                        <a:latin typeface="Century Gothic" panose="020B0502020202020204" pitchFamily="34" charset="0"/>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alpha val="50000"/>
                      </a:srgbClr>
                    </a:solidFill>
                  </a:tcPr>
                </a:tc>
                <a:extLst>
                  <a:ext uri="{0D108BD9-81ED-4DB2-BD59-A6C34878D82A}">
                    <a16:rowId xmlns:a16="http://schemas.microsoft.com/office/drawing/2014/main" val="2020291509"/>
                  </a:ext>
                </a:extLst>
              </a:tr>
              <a:tr h="766626">
                <a:tc>
                  <a:txBody>
                    <a:bodyPr/>
                    <a:lstStyle/>
                    <a:p>
                      <a:endParaRPr lang="en-US" sz="800" dirty="0">
                        <a:latin typeface="Century Gothic" panose="020B0502020202020204" pitchFamily="34" charset="0"/>
                      </a:endParaRPr>
                    </a:p>
                    <a:p>
                      <a:endParaRPr lang="en-US" sz="800" dirty="0">
                        <a:latin typeface="Century Gothic" panose="020B0502020202020204" pitchFamily="34" charset="0"/>
                      </a:endParaRPr>
                    </a:p>
                    <a:p>
                      <a:endParaRPr lang="en-US" sz="800" dirty="0">
                        <a:latin typeface="Century Gothic" panose="020B0502020202020204" pitchFamily="34" charset="0"/>
                      </a:endParaRPr>
                    </a:p>
                    <a:p>
                      <a:endParaRPr lang="en-US" sz="800" dirty="0">
                        <a:latin typeface="Century Gothic" panose="020B0502020202020204" pitchFamily="34" charset="0"/>
                      </a:endParaRPr>
                    </a:p>
                    <a:p>
                      <a:endParaRPr lang="en-US" sz="800" dirty="0">
                        <a:latin typeface="Century Gothic" panose="020B0502020202020204" pitchFamily="34" charset="0"/>
                      </a:endParaRPr>
                    </a:p>
                    <a:p>
                      <a:endParaRPr lang="en-US" sz="800" dirty="0">
                        <a:latin typeface="Century Gothic" panose="020B0502020202020204" pitchFamily="34" charset="0"/>
                      </a:endParaRPr>
                    </a:p>
                    <a:p>
                      <a:endParaRPr lang="en-US" sz="800" dirty="0">
                        <a:latin typeface="Century Gothic" panose="020B0502020202020204" pitchFamily="34" charset="0"/>
                      </a:endParaRPr>
                    </a:p>
                    <a:p>
                      <a:endParaRPr lang="en-US" sz="800" dirty="0">
                        <a:latin typeface="Century Gothic" panose="020B0502020202020204" pitchFamily="34" charset="0"/>
                      </a:endParaRPr>
                    </a:p>
                  </a:txBody>
                  <a:tcPr marL="68580" marR="68580"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alpha val="50000"/>
                      </a:schemeClr>
                    </a:solidFill>
                  </a:tcPr>
                </a:tc>
                <a:tc>
                  <a:txBody>
                    <a:bodyPr/>
                    <a:lstStyle/>
                    <a:p>
                      <a:endParaRPr lang="en-US" sz="800" dirty="0">
                        <a:latin typeface="Century Gothic" panose="020B0502020202020204" pitchFamily="34" charset="0"/>
                      </a:endParaRPr>
                    </a:p>
                  </a:txBody>
                  <a:tcPr marL="68580" marR="68580"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alpha val="50000"/>
                      </a:schemeClr>
                    </a:solidFill>
                  </a:tcPr>
                </a:tc>
                <a:extLst>
                  <a:ext uri="{0D108BD9-81ED-4DB2-BD59-A6C34878D82A}">
                    <a16:rowId xmlns:a16="http://schemas.microsoft.com/office/drawing/2014/main" val="1271816560"/>
                  </a:ext>
                </a:extLst>
              </a:tr>
            </a:tbl>
          </a:graphicData>
        </a:graphic>
      </p:graphicFrame>
      <p:graphicFrame>
        <p:nvGraphicFramePr>
          <p:cNvPr id="17" name="Content Placeholder 8">
            <a:extLst>
              <a:ext uri="{FF2B5EF4-FFF2-40B4-BE49-F238E27FC236}">
                <a16:creationId xmlns:a16="http://schemas.microsoft.com/office/drawing/2014/main" id="{E3A4BD0A-CE4B-C045-88B2-3C65D4F1D7A7}"/>
              </a:ext>
            </a:extLst>
          </p:cNvPr>
          <p:cNvGraphicFramePr>
            <a:graphicFrameLocks/>
          </p:cNvGraphicFramePr>
          <p:nvPr>
            <p:extLst>
              <p:ext uri="{D42A27DB-BD31-4B8C-83A1-F6EECF244321}">
                <p14:modId xmlns:p14="http://schemas.microsoft.com/office/powerpoint/2010/main" val="280611336"/>
              </p:ext>
            </p:extLst>
          </p:nvPr>
        </p:nvGraphicFramePr>
        <p:xfrm>
          <a:off x="5373583" y="2726151"/>
          <a:ext cx="2516048" cy="1992177"/>
        </p:xfrm>
        <a:graphic>
          <a:graphicData uri="http://schemas.openxmlformats.org/drawingml/2006/table">
            <a:tbl>
              <a:tblPr firstRow="1" bandRow="1">
                <a:tableStyleId>{5C22544A-7EE6-4342-B048-85BDC9FD1C3A}</a:tableStyleId>
              </a:tblPr>
              <a:tblGrid>
                <a:gridCol w="2516048">
                  <a:extLst>
                    <a:ext uri="{9D8B030D-6E8A-4147-A177-3AD203B41FA5}">
                      <a16:colId xmlns:a16="http://schemas.microsoft.com/office/drawing/2014/main" val="1093631728"/>
                    </a:ext>
                  </a:extLst>
                </a:gridCol>
              </a:tblGrid>
              <a:tr h="5462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u="sng" dirty="0">
                          <a:solidFill>
                            <a:schemeClr val="tx1"/>
                          </a:solidFill>
                          <a:latin typeface="Century Gothic" panose="020B0502020202020204" pitchFamily="34" charset="0"/>
                        </a:rPr>
                        <a:t>Section </a:t>
                      </a:r>
                      <a:r>
                        <a:rPr lang="en-GB" sz="1000" b="1" u="sng" dirty="0">
                          <a:solidFill>
                            <a:schemeClr val="tx1"/>
                          </a:solidFill>
                          <a:latin typeface="Century Gothic" panose="020B0502020202020204" pitchFamily="34" charset="0"/>
                        </a:rPr>
                        <a:t>4: Dribbling</a:t>
                      </a:r>
                      <a:r>
                        <a:rPr lang="en-GB" sz="1000" b="1" u="sng" baseline="0" dirty="0">
                          <a:solidFill>
                            <a:schemeClr val="tx1"/>
                          </a:solidFill>
                          <a:latin typeface="Century Gothic" panose="020B0502020202020204" pitchFamily="34" charset="0"/>
                        </a:rPr>
                        <a:t> Key Points: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u="none" baseline="0" dirty="0">
                          <a:solidFill>
                            <a:srgbClr val="FF0000"/>
                          </a:solidFill>
                          <a:latin typeface="Century Gothic" panose="020B0502020202020204" pitchFamily="34" charset="0"/>
                        </a:rPr>
                        <a:t>Look, Cover, Write, Check</a:t>
                      </a:r>
                      <a:endParaRPr lang="en-US" sz="1000" u="sng" dirty="0">
                        <a:solidFill>
                          <a:schemeClr val="tx1"/>
                        </a:solidFill>
                        <a:latin typeface="Century Gothic" panose="020B0502020202020204" pitchFamily="34" charset="0"/>
                      </a:endParaRPr>
                    </a:p>
                  </a:txBody>
                  <a:tcPr marL="68580" marR="68580"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alpha val="50000"/>
                      </a:srgbClr>
                    </a:solidFill>
                  </a:tcPr>
                </a:tc>
                <a:extLst>
                  <a:ext uri="{0D108BD9-81ED-4DB2-BD59-A6C34878D82A}">
                    <a16:rowId xmlns:a16="http://schemas.microsoft.com/office/drawing/2014/main" val="2020291509"/>
                  </a:ext>
                </a:extLst>
              </a:tr>
              <a:tr h="766627">
                <a:tc>
                  <a:txBody>
                    <a:bodyPr/>
                    <a:lstStyle/>
                    <a:p>
                      <a:pPr marL="228600" indent="-228600">
                        <a:buFont typeface="+mj-lt"/>
                        <a:buAutoNum type="arabicPeriod"/>
                      </a:pPr>
                      <a:r>
                        <a:rPr lang="en-GB" sz="900" dirty="0">
                          <a:latin typeface="Century Gothic" panose="020B0502020202020204" pitchFamily="34" charset="0"/>
                        </a:rPr>
                        <a:t>You</a:t>
                      </a:r>
                      <a:r>
                        <a:rPr lang="en-GB" sz="900" baseline="0" dirty="0">
                          <a:latin typeface="Century Gothic" panose="020B0502020202020204" pitchFamily="34" charset="0"/>
                        </a:rPr>
                        <a:t> can use all parts of your foot</a:t>
                      </a:r>
                    </a:p>
                    <a:p>
                      <a:pPr marL="228600" indent="-228600">
                        <a:buFont typeface="+mj-lt"/>
                        <a:buAutoNum type="arabicPeriod"/>
                      </a:pPr>
                      <a:r>
                        <a:rPr lang="en-GB" sz="900" baseline="0" dirty="0">
                          <a:latin typeface="Century Gothic" panose="020B0502020202020204" pitchFamily="34" charset="0"/>
                        </a:rPr>
                        <a:t>Relaxed body</a:t>
                      </a:r>
                    </a:p>
                    <a:p>
                      <a:pPr marL="228600" indent="-228600">
                        <a:buFont typeface="+mj-lt"/>
                        <a:buAutoNum type="arabicPeriod"/>
                      </a:pPr>
                      <a:r>
                        <a:rPr lang="en-GB" sz="900" baseline="0" dirty="0">
                          <a:latin typeface="Century Gothic" panose="020B0502020202020204" pitchFamily="34" charset="0"/>
                        </a:rPr>
                        <a:t>Keep the ball close to your boot</a:t>
                      </a:r>
                    </a:p>
                    <a:p>
                      <a:pPr marL="228600" indent="-228600">
                        <a:buFont typeface="+mj-lt"/>
                        <a:buAutoNum type="arabicPeriod"/>
                      </a:pPr>
                      <a:r>
                        <a:rPr lang="en-GB" sz="900" baseline="0" dirty="0">
                          <a:latin typeface="Century Gothic" panose="020B0502020202020204" pitchFamily="34" charset="0"/>
                        </a:rPr>
                        <a:t>Maintain good balance</a:t>
                      </a:r>
                    </a:p>
                    <a:p>
                      <a:pPr marL="228600" indent="-228600">
                        <a:buFont typeface="+mj-lt"/>
                        <a:buAutoNum type="arabicPeriod"/>
                      </a:pPr>
                      <a:r>
                        <a:rPr lang="en-GB" sz="900" baseline="0" dirty="0">
                          <a:latin typeface="Century Gothic" panose="020B0502020202020204" pitchFamily="34" charset="0"/>
                        </a:rPr>
                        <a:t>Head up</a:t>
                      </a:r>
                    </a:p>
                    <a:p>
                      <a:pPr marL="228600" indent="-228600">
                        <a:buFont typeface="+mj-lt"/>
                        <a:buAutoNum type="arabicPeriod"/>
                      </a:pPr>
                      <a:endParaRPr lang="en-GB" sz="900" baseline="0" dirty="0">
                        <a:latin typeface="Century Gothic" panose="020B0502020202020204" pitchFamily="34" charset="0"/>
                      </a:endParaRPr>
                    </a:p>
                    <a:p>
                      <a:pPr marL="228600" indent="-228600">
                        <a:buFont typeface="+mj-lt"/>
                        <a:buAutoNum type="arabicPeriod"/>
                      </a:pPr>
                      <a:endParaRPr lang="en-GB" sz="900" baseline="0" dirty="0">
                        <a:latin typeface="Century Gothic" panose="020B0502020202020204" pitchFamily="34" charset="0"/>
                      </a:endParaRPr>
                    </a:p>
                    <a:p>
                      <a:pPr marL="228600" indent="-228600">
                        <a:buFont typeface="+mj-lt"/>
                        <a:buAutoNum type="arabicPeriod"/>
                      </a:pPr>
                      <a:endParaRPr lang="en-GB" sz="900" baseline="0" dirty="0">
                        <a:latin typeface="Century Gothic" panose="020B0502020202020204" pitchFamily="34" charset="0"/>
                      </a:endParaRPr>
                    </a:p>
                    <a:p>
                      <a:pPr marL="228600" indent="-228600">
                        <a:buFont typeface="+mj-lt"/>
                        <a:buAutoNum type="arabicPeriod"/>
                      </a:pPr>
                      <a:endParaRPr lang="en-GB" sz="900" baseline="0" dirty="0">
                        <a:latin typeface="Century Gothic" panose="020B0502020202020204" pitchFamily="34" charset="0"/>
                      </a:endParaRPr>
                    </a:p>
                    <a:p>
                      <a:pPr marL="0" indent="0">
                        <a:buFont typeface="+mj-lt"/>
                        <a:buNone/>
                      </a:pPr>
                      <a:endParaRPr lang="en-GB" sz="900" baseline="0" dirty="0">
                        <a:latin typeface="Century Gothic" panose="020B0502020202020204" pitchFamily="34" charset="0"/>
                      </a:endParaRPr>
                    </a:p>
                  </a:txBody>
                  <a:tcPr marL="68580" marR="68580"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alpha val="50000"/>
                      </a:schemeClr>
                    </a:solidFill>
                  </a:tcPr>
                </a:tc>
                <a:extLst>
                  <a:ext uri="{0D108BD9-81ED-4DB2-BD59-A6C34878D82A}">
                    <a16:rowId xmlns:a16="http://schemas.microsoft.com/office/drawing/2014/main" val="1271816560"/>
                  </a:ext>
                </a:extLst>
              </a:tr>
            </a:tbl>
          </a:graphicData>
        </a:graphic>
      </p:graphicFrame>
      <p:sp>
        <p:nvSpPr>
          <p:cNvPr id="3" name="Rectangle 2"/>
          <p:cNvSpPr/>
          <p:nvPr/>
        </p:nvSpPr>
        <p:spPr>
          <a:xfrm>
            <a:off x="5366238" y="4076702"/>
            <a:ext cx="509954" cy="638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6359769" y="4076702"/>
            <a:ext cx="509954" cy="638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869723" y="4076702"/>
            <a:ext cx="509954" cy="638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7379677" y="4076702"/>
            <a:ext cx="509954" cy="638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5876192" y="4076702"/>
            <a:ext cx="509954" cy="638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2" name="Content Placeholder 8">
            <a:extLst>
              <a:ext uri="{FF2B5EF4-FFF2-40B4-BE49-F238E27FC236}">
                <a16:creationId xmlns:a16="http://schemas.microsoft.com/office/drawing/2014/main" id="{E3A4BD0A-CE4B-C045-88B2-3C65D4F1D7A7}"/>
              </a:ext>
            </a:extLst>
          </p:cNvPr>
          <p:cNvGraphicFramePr>
            <a:graphicFrameLocks/>
          </p:cNvGraphicFramePr>
          <p:nvPr>
            <p:extLst>
              <p:ext uri="{D42A27DB-BD31-4B8C-83A1-F6EECF244321}">
                <p14:modId xmlns:p14="http://schemas.microsoft.com/office/powerpoint/2010/main" val="1828270800"/>
              </p:ext>
            </p:extLst>
          </p:nvPr>
        </p:nvGraphicFramePr>
        <p:xfrm>
          <a:off x="5373583" y="4787625"/>
          <a:ext cx="2516048" cy="1992177"/>
        </p:xfrm>
        <a:graphic>
          <a:graphicData uri="http://schemas.openxmlformats.org/drawingml/2006/table">
            <a:tbl>
              <a:tblPr firstRow="1" bandRow="1">
                <a:tableStyleId>{5C22544A-7EE6-4342-B048-85BDC9FD1C3A}</a:tableStyleId>
              </a:tblPr>
              <a:tblGrid>
                <a:gridCol w="2516048">
                  <a:extLst>
                    <a:ext uri="{9D8B030D-6E8A-4147-A177-3AD203B41FA5}">
                      <a16:colId xmlns:a16="http://schemas.microsoft.com/office/drawing/2014/main" val="1093631728"/>
                    </a:ext>
                  </a:extLst>
                </a:gridCol>
              </a:tblGrid>
              <a:tr h="5462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u="sng" dirty="0">
                          <a:solidFill>
                            <a:schemeClr val="tx1"/>
                          </a:solidFill>
                          <a:latin typeface="Century Gothic" panose="020B0502020202020204" pitchFamily="34" charset="0"/>
                        </a:rPr>
                        <a:t>Section </a:t>
                      </a:r>
                      <a:r>
                        <a:rPr lang="en-GB" sz="1000" b="1" u="sng" dirty="0">
                          <a:solidFill>
                            <a:schemeClr val="tx1"/>
                          </a:solidFill>
                          <a:latin typeface="Century Gothic" panose="020B0502020202020204" pitchFamily="34" charset="0"/>
                        </a:rPr>
                        <a:t>5: Passing </a:t>
                      </a:r>
                      <a:r>
                        <a:rPr lang="en-GB" sz="1000" b="1" u="sng" baseline="0" dirty="0">
                          <a:solidFill>
                            <a:schemeClr val="tx1"/>
                          </a:solidFill>
                          <a:latin typeface="Century Gothic" panose="020B0502020202020204" pitchFamily="34" charset="0"/>
                        </a:rPr>
                        <a:t>Key Points: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u="none" baseline="0" dirty="0">
                          <a:solidFill>
                            <a:srgbClr val="FF0000"/>
                          </a:solidFill>
                          <a:latin typeface="Century Gothic" panose="020B0502020202020204" pitchFamily="34" charset="0"/>
                        </a:rPr>
                        <a:t>Look, Cover, Write, Check</a:t>
                      </a:r>
                      <a:endParaRPr lang="en-US" sz="1000" u="sng" dirty="0">
                        <a:solidFill>
                          <a:schemeClr val="tx1"/>
                        </a:solidFill>
                        <a:latin typeface="Century Gothic" panose="020B0502020202020204" pitchFamily="34" charset="0"/>
                      </a:endParaRPr>
                    </a:p>
                  </a:txBody>
                  <a:tcPr marL="68580" marR="68580"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alpha val="50000"/>
                      </a:srgbClr>
                    </a:solidFill>
                  </a:tcPr>
                </a:tc>
                <a:extLst>
                  <a:ext uri="{0D108BD9-81ED-4DB2-BD59-A6C34878D82A}">
                    <a16:rowId xmlns:a16="http://schemas.microsoft.com/office/drawing/2014/main" val="2020291509"/>
                  </a:ext>
                </a:extLst>
              </a:tr>
              <a:tr h="766627">
                <a:tc>
                  <a:txBody>
                    <a:bodyPr/>
                    <a:lstStyle/>
                    <a:p>
                      <a:pPr marL="228600" indent="-228600">
                        <a:buFont typeface="+mj-lt"/>
                        <a:buAutoNum type="arabicPeriod"/>
                      </a:pPr>
                      <a:r>
                        <a:rPr lang="en-GB" sz="900" dirty="0">
                          <a:latin typeface="Century Gothic" panose="020B0502020202020204" pitchFamily="34" charset="0"/>
                        </a:rPr>
                        <a:t>Non-kicking</a:t>
                      </a:r>
                      <a:r>
                        <a:rPr lang="en-GB" sz="900" baseline="0" dirty="0">
                          <a:latin typeface="Century Gothic" panose="020B0502020202020204" pitchFamily="34" charset="0"/>
                        </a:rPr>
                        <a:t> foot next to the ball</a:t>
                      </a:r>
                    </a:p>
                    <a:p>
                      <a:pPr marL="228600" indent="-228600">
                        <a:buFont typeface="+mj-lt"/>
                        <a:buAutoNum type="arabicPeriod"/>
                      </a:pPr>
                      <a:r>
                        <a:rPr lang="en-GB" sz="900" baseline="0" dirty="0">
                          <a:latin typeface="Century Gothic" panose="020B0502020202020204" pitchFamily="34" charset="0"/>
                        </a:rPr>
                        <a:t>Use this foot to aim at your target</a:t>
                      </a:r>
                      <a:endParaRPr lang="en-GB" sz="900" dirty="0">
                        <a:latin typeface="Century Gothic" panose="020B0502020202020204" pitchFamily="34" charset="0"/>
                      </a:endParaRPr>
                    </a:p>
                    <a:p>
                      <a:pPr marL="228600" indent="-228600">
                        <a:buFont typeface="+mj-lt"/>
                        <a:buAutoNum type="arabicPeriod"/>
                      </a:pPr>
                      <a:r>
                        <a:rPr lang="en-GB" sz="900" baseline="0" dirty="0">
                          <a:latin typeface="Century Gothic" panose="020B0502020202020204" pitchFamily="34" charset="0"/>
                        </a:rPr>
                        <a:t>Body over the ball upon contact</a:t>
                      </a:r>
                    </a:p>
                    <a:p>
                      <a:pPr marL="228600" indent="-228600">
                        <a:buFont typeface="+mj-lt"/>
                        <a:buAutoNum type="arabicPeriod"/>
                      </a:pPr>
                      <a:r>
                        <a:rPr lang="en-GB" sz="900" baseline="0" dirty="0">
                          <a:latin typeface="Century Gothic" panose="020B0502020202020204" pitchFamily="34" charset="0"/>
                        </a:rPr>
                        <a:t>Strike the ball with the inside of foot</a:t>
                      </a:r>
                    </a:p>
                    <a:p>
                      <a:pPr marL="228600" indent="-228600">
                        <a:buFont typeface="+mj-lt"/>
                        <a:buAutoNum type="arabicPeriod"/>
                      </a:pPr>
                      <a:r>
                        <a:rPr lang="en-GB" sz="900" baseline="0" dirty="0">
                          <a:latin typeface="Century Gothic" panose="020B0502020202020204" pitchFamily="34" charset="0"/>
                        </a:rPr>
                        <a:t>Smooth follow through will add power</a:t>
                      </a:r>
                    </a:p>
                    <a:p>
                      <a:pPr marL="0" indent="0">
                        <a:buFont typeface="+mj-lt"/>
                        <a:buNone/>
                      </a:pPr>
                      <a:endParaRPr lang="en-GB" sz="900" baseline="0" dirty="0">
                        <a:latin typeface="Century Gothic" panose="020B0502020202020204" pitchFamily="34" charset="0"/>
                      </a:endParaRPr>
                    </a:p>
                    <a:p>
                      <a:pPr marL="228600" indent="-228600">
                        <a:buFont typeface="+mj-lt"/>
                        <a:buAutoNum type="arabicPeriod"/>
                      </a:pPr>
                      <a:endParaRPr lang="en-GB" sz="900" baseline="0" dirty="0">
                        <a:latin typeface="Century Gothic" panose="020B0502020202020204" pitchFamily="34" charset="0"/>
                      </a:endParaRPr>
                    </a:p>
                    <a:p>
                      <a:pPr marL="228600" indent="-228600">
                        <a:buFont typeface="+mj-lt"/>
                        <a:buAutoNum type="arabicPeriod"/>
                      </a:pPr>
                      <a:endParaRPr lang="en-GB" sz="900" baseline="0" dirty="0">
                        <a:latin typeface="Century Gothic" panose="020B0502020202020204" pitchFamily="34" charset="0"/>
                      </a:endParaRPr>
                    </a:p>
                    <a:p>
                      <a:pPr marL="228600" indent="-228600">
                        <a:buFont typeface="+mj-lt"/>
                        <a:buAutoNum type="arabicPeriod"/>
                      </a:pPr>
                      <a:endParaRPr lang="en-GB" sz="900" baseline="0" dirty="0">
                        <a:latin typeface="Century Gothic" panose="020B0502020202020204" pitchFamily="34" charset="0"/>
                      </a:endParaRPr>
                    </a:p>
                    <a:p>
                      <a:pPr marL="228600" indent="-228600">
                        <a:buFont typeface="+mj-lt"/>
                        <a:buAutoNum type="arabicPeriod"/>
                      </a:pPr>
                      <a:endParaRPr lang="en-GB" sz="900" baseline="0" dirty="0">
                        <a:latin typeface="Century Gothic" panose="020B0502020202020204" pitchFamily="34" charset="0"/>
                      </a:endParaRPr>
                    </a:p>
                  </a:txBody>
                  <a:tcPr marL="68580" marR="68580"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alpha val="50000"/>
                      </a:schemeClr>
                    </a:solidFill>
                  </a:tcPr>
                </a:tc>
                <a:extLst>
                  <a:ext uri="{0D108BD9-81ED-4DB2-BD59-A6C34878D82A}">
                    <a16:rowId xmlns:a16="http://schemas.microsoft.com/office/drawing/2014/main" val="1271816560"/>
                  </a:ext>
                </a:extLst>
              </a:tr>
            </a:tbl>
          </a:graphicData>
        </a:graphic>
      </p:graphicFrame>
      <p:sp>
        <p:nvSpPr>
          <p:cNvPr id="23" name="Rectangle 22"/>
          <p:cNvSpPr/>
          <p:nvPr/>
        </p:nvSpPr>
        <p:spPr>
          <a:xfrm>
            <a:off x="5366238" y="6138175"/>
            <a:ext cx="509954" cy="638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6359769" y="6138175"/>
            <a:ext cx="509954" cy="638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869723" y="6138175"/>
            <a:ext cx="509954" cy="638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7379677" y="6138175"/>
            <a:ext cx="509954" cy="638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5876192" y="6138175"/>
            <a:ext cx="509954" cy="638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995138" y="5819777"/>
            <a:ext cx="2514600" cy="9565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5140" y="5720862"/>
            <a:ext cx="2514599" cy="105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59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366239" y="1485900"/>
            <a:ext cx="1318846" cy="124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6649917" y="1485900"/>
            <a:ext cx="1239715" cy="124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descr="Football"/>
          <p:cNvPicPr>
            <a:picLocks noChangeAspect="1" noChangeArrowheads="1"/>
          </p:cNvPicPr>
          <p:nvPr/>
        </p:nvPicPr>
        <p:blipFill rotWithShape="1">
          <a:blip r:embed="rId7">
            <a:extLst>
              <a:ext uri="{28A0092B-C50C-407E-A947-70E740481C1C}">
                <a14:useLocalDpi xmlns:a14="http://schemas.microsoft.com/office/drawing/2010/main" val="0"/>
              </a:ext>
            </a:extLst>
          </a:blip>
          <a:srcRect l="2431" t="3303" r="3299" b="35721"/>
          <a:stretch/>
        </p:blipFill>
        <p:spPr bwMode="auto">
          <a:xfrm>
            <a:off x="5392615" y="4000501"/>
            <a:ext cx="2461846" cy="7239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oaching tips for players short passing skills | Soccer Coach Weekly"/>
          <p:cNvPicPr>
            <a:picLocks noChangeAspect="1" noChangeArrowheads="1"/>
          </p:cNvPicPr>
          <p:nvPr/>
        </p:nvPicPr>
        <p:blipFill rotWithShape="1">
          <a:blip r:embed="rId8">
            <a:extLst>
              <a:ext uri="{28A0092B-C50C-407E-A947-70E740481C1C}">
                <a14:useLocalDpi xmlns:a14="http://schemas.microsoft.com/office/drawing/2010/main" val="0"/>
              </a:ext>
            </a:extLst>
          </a:blip>
          <a:srcRect l="12186" t="11493" r="54324" b="56893"/>
          <a:stretch/>
        </p:blipFill>
        <p:spPr bwMode="auto">
          <a:xfrm>
            <a:off x="5366240" y="6095282"/>
            <a:ext cx="659423" cy="679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p:cNvPicPr>
            <a:picLocks noChangeAspect="1" noChangeArrowheads="1"/>
          </p:cNvPicPr>
          <p:nvPr/>
        </p:nvPicPr>
        <p:blipFill rotWithShape="1">
          <a:blip r:embed="rId9">
            <a:extLst>
              <a:ext uri="{28A0092B-C50C-407E-A947-70E740481C1C}">
                <a14:useLocalDpi xmlns:a14="http://schemas.microsoft.com/office/drawing/2010/main" val="0"/>
              </a:ext>
            </a:extLst>
          </a:blip>
          <a:srcRect l="54458" t="10758" r="13976" b="54631"/>
          <a:stretch/>
        </p:blipFill>
        <p:spPr bwMode="auto">
          <a:xfrm>
            <a:off x="6025662" y="6092726"/>
            <a:ext cx="648432" cy="67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1" descr="Coaching tips for players short passing skills | Soccer Coach Weekly"/>
          <p:cNvPicPr>
            <a:picLocks noChangeAspect="1" noChangeArrowheads="1"/>
          </p:cNvPicPr>
          <p:nvPr/>
        </p:nvPicPr>
        <p:blipFill rotWithShape="1">
          <a:blip r:embed="rId8">
            <a:extLst>
              <a:ext uri="{28A0092B-C50C-407E-A947-70E740481C1C}">
                <a14:useLocalDpi xmlns:a14="http://schemas.microsoft.com/office/drawing/2010/main" val="0"/>
              </a:ext>
            </a:extLst>
          </a:blip>
          <a:srcRect l="13797" t="51248" r="54363" b="16805"/>
          <a:stretch/>
        </p:blipFill>
        <p:spPr bwMode="auto">
          <a:xfrm>
            <a:off x="6649915" y="6094592"/>
            <a:ext cx="619858" cy="67733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oaching tips for players short passing skills | Soccer Coach Weekly"/>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000" t="50000" r="12736" b="15462"/>
          <a:stretch/>
        </p:blipFill>
        <p:spPr bwMode="auto">
          <a:xfrm>
            <a:off x="7269774" y="6097151"/>
            <a:ext cx="619857" cy="67919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p:cNvPicPr>
            <a:picLocks noChangeAspect="1" noChangeArrowheads="1"/>
          </p:cNvPicPr>
          <p:nvPr/>
        </p:nvPicPr>
        <p:blipFill rotWithShape="1">
          <a:blip r:embed="rId10">
            <a:extLst>
              <a:ext uri="{28A0092B-C50C-407E-A947-70E740481C1C}">
                <a14:useLocalDpi xmlns:a14="http://schemas.microsoft.com/office/drawing/2010/main" val="0"/>
              </a:ext>
            </a:extLst>
          </a:blip>
          <a:srcRect l="6298" t="3030" r="3938" b="15656"/>
          <a:stretch/>
        </p:blipFill>
        <p:spPr bwMode="auto">
          <a:xfrm>
            <a:off x="4267201" y="495301"/>
            <a:ext cx="975947" cy="76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67200" y="1256151"/>
            <a:ext cx="996828" cy="563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0" name="Picture 16"/>
          <p:cNvPicPr>
            <a:picLocks noChangeAspect="1" noChangeArrowheads="1"/>
          </p:cNvPicPr>
          <p:nvPr/>
        </p:nvPicPr>
        <p:blipFill rotWithShape="1">
          <a:blip r:embed="rId12">
            <a:extLst>
              <a:ext uri="{28A0092B-C50C-407E-A947-70E740481C1C}">
                <a14:useLocalDpi xmlns:a14="http://schemas.microsoft.com/office/drawing/2010/main" val="0"/>
              </a:ext>
            </a:extLst>
          </a:blip>
          <a:srcRect l="27465" t="19491" r="26849" b="11582"/>
          <a:stretch/>
        </p:blipFill>
        <p:spPr bwMode="auto">
          <a:xfrm>
            <a:off x="4267200" y="1819276"/>
            <a:ext cx="996828" cy="561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1" name="Picture 17"/>
          <p:cNvPicPr>
            <a:picLocks noChangeAspect="1" noChangeArrowheads="1"/>
          </p:cNvPicPr>
          <p:nvPr/>
        </p:nvPicPr>
        <p:blipFill rotWithShape="1">
          <a:blip r:embed="rId13">
            <a:extLst>
              <a:ext uri="{28A0092B-C50C-407E-A947-70E740481C1C}">
                <a14:useLocalDpi xmlns:a14="http://schemas.microsoft.com/office/drawing/2010/main" val="0"/>
              </a:ext>
            </a:extLst>
          </a:blip>
          <a:srcRect l="28667" t="7738" r="30333"/>
          <a:stretch/>
        </p:blipFill>
        <p:spPr bwMode="auto">
          <a:xfrm>
            <a:off x="4267200" y="2329677"/>
            <a:ext cx="996828" cy="79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2" name="Picture 1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67200" y="3090863"/>
            <a:ext cx="996828"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3" name="Picture 1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267200" y="3648077"/>
            <a:ext cx="996828" cy="581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0549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5965F62B-A592-4B34-A026-8B54DB5C7673}"/>
              </a:ext>
            </a:extLst>
          </p:cNvPr>
          <p:cNvPicPr>
            <a:picLocks noGrp="1" noChangeAspect="1"/>
          </p:cNvPicPr>
          <p:nvPr>
            <p:ph idx="1"/>
          </p:nvPr>
        </p:nvPicPr>
        <p:blipFill rotWithShape="1">
          <a:blip r:embed="rId2"/>
          <a:srcRect l="11699" t="17614" r="55432" b="24432"/>
          <a:stretch/>
        </p:blipFill>
        <p:spPr>
          <a:xfrm>
            <a:off x="519855" y="213620"/>
            <a:ext cx="11152289" cy="6440528"/>
          </a:xfrm>
          <a:prstGeom prst="rect">
            <a:avLst/>
          </a:prstGeom>
        </p:spPr>
      </p:pic>
    </p:spTree>
    <p:extLst>
      <p:ext uri="{BB962C8B-B14F-4D97-AF65-F5344CB8AC3E}">
        <p14:creationId xmlns:p14="http://schemas.microsoft.com/office/powerpoint/2010/main" val="1445816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ext&#10;&#10;Description automatically generated">
            <a:extLst>
              <a:ext uri="{FF2B5EF4-FFF2-40B4-BE49-F238E27FC236}">
                <a16:creationId xmlns:a16="http://schemas.microsoft.com/office/drawing/2014/main" id="{931C129A-7652-4FB3-A05B-C58ED0EE9EA8}"/>
              </a:ext>
            </a:extLst>
          </p:cNvPr>
          <p:cNvPicPr>
            <a:picLocks noChangeAspect="1"/>
          </p:cNvPicPr>
          <p:nvPr/>
        </p:nvPicPr>
        <p:blipFill>
          <a:blip r:embed="rId2"/>
          <a:stretch>
            <a:fillRect/>
          </a:stretch>
        </p:blipFill>
        <p:spPr>
          <a:xfrm>
            <a:off x="338255" y="242379"/>
            <a:ext cx="11747808" cy="6475463"/>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 27"/>
          <p:cNvGraphicFramePr>
            <a:graphicFrameLocks noGrp="1"/>
          </p:cNvGraphicFramePr>
          <p:nvPr>
            <p:extLst>
              <p:ext uri="{D42A27DB-BD31-4B8C-83A1-F6EECF244321}">
                <p14:modId xmlns:p14="http://schemas.microsoft.com/office/powerpoint/2010/main" val="726470609"/>
              </p:ext>
            </p:extLst>
          </p:nvPr>
        </p:nvGraphicFramePr>
        <p:xfrm>
          <a:off x="605105" y="107983"/>
          <a:ext cx="11368798" cy="6338772"/>
        </p:xfrm>
        <a:graphic>
          <a:graphicData uri="http://schemas.openxmlformats.org/drawingml/2006/table">
            <a:tbl>
              <a:tblPr firstRow="1" firstCol="1" bandRow="1"/>
              <a:tblGrid>
                <a:gridCol w="4301688">
                  <a:extLst>
                    <a:ext uri="{9D8B030D-6E8A-4147-A177-3AD203B41FA5}">
                      <a16:colId xmlns:a16="http://schemas.microsoft.com/office/drawing/2014/main" val="2522723010"/>
                    </a:ext>
                  </a:extLst>
                </a:gridCol>
                <a:gridCol w="4301688">
                  <a:extLst>
                    <a:ext uri="{9D8B030D-6E8A-4147-A177-3AD203B41FA5}">
                      <a16:colId xmlns:a16="http://schemas.microsoft.com/office/drawing/2014/main" val="3173446874"/>
                    </a:ext>
                  </a:extLst>
                </a:gridCol>
                <a:gridCol w="2765422">
                  <a:extLst>
                    <a:ext uri="{9D8B030D-6E8A-4147-A177-3AD203B41FA5}">
                      <a16:colId xmlns:a16="http://schemas.microsoft.com/office/drawing/2014/main" val="263416110"/>
                    </a:ext>
                  </a:extLst>
                </a:gridCol>
              </a:tblGrid>
              <a:tr h="338910">
                <a:tc>
                  <a:txBody>
                    <a:bodyPr/>
                    <a:lstStyle/>
                    <a:p>
                      <a:pPr algn="ctr">
                        <a:lnSpc>
                          <a:spcPct val="115000"/>
                        </a:lnSpc>
                        <a:spcAft>
                          <a:spcPts val="0"/>
                        </a:spcAft>
                        <a:tabLst>
                          <a:tab pos="678180" algn="l"/>
                        </a:tabLst>
                      </a:pPr>
                      <a:r>
                        <a:rPr lang="en-GB" sz="2000" dirty="0">
                          <a:solidFill>
                            <a:srgbClr val="FFFFFF"/>
                          </a:solidFill>
                          <a:effectLst/>
                          <a:latin typeface="Fishhook"/>
                          <a:ea typeface="Calibri" panose="020F0502020204030204" pitchFamily="34" charset="0"/>
                          <a:cs typeface="Calibri" panose="020F0502020204030204" pitchFamily="34" charset="0"/>
                        </a:rPr>
                        <a:t>Hooks and Riffs</a:t>
                      </a:r>
                      <a:endParaRPr lang="en-GB" sz="800" dirty="0">
                        <a:effectLst/>
                        <a:latin typeface="Arial" panose="020B0604020202020204" pitchFamily="34" charset="0"/>
                        <a:ea typeface="Calibri" panose="020F0502020204030204" pitchFamily="34" charset="0"/>
                      </a:endParaRPr>
                    </a:p>
                  </a:txBody>
                  <a:tcPr marL="48372" marR="483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BACC6"/>
                    </a:solidFill>
                  </a:tcPr>
                </a:tc>
                <a:tc gridSpan="2">
                  <a:txBody>
                    <a:bodyPr/>
                    <a:lstStyle/>
                    <a:p>
                      <a:pPr>
                        <a:lnSpc>
                          <a:spcPct val="115000"/>
                        </a:lnSpc>
                        <a:spcAft>
                          <a:spcPts val="0"/>
                        </a:spcAft>
                        <a:tabLst>
                          <a:tab pos="678180" algn="l"/>
                        </a:tabLst>
                      </a:pPr>
                      <a:r>
                        <a:rPr lang="en-GB" sz="1000" i="1">
                          <a:solidFill>
                            <a:srgbClr val="FFFFFF"/>
                          </a:solidFill>
                          <a:effectLst/>
                          <a:latin typeface="Calibri" panose="020F0502020204030204" pitchFamily="34" charset="0"/>
                          <a:ea typeface="Calibri" panose="020F0502020204030204" pitchFamily="34" charset="0"/>
                        </a:rPr>
                        <a:t>Exploring Repeated Musical Patterns</a:t>
                      </a:r>
                      <a:endParaRPr lang="en-GB" sz="800">
                        <a:effectLst/>
                        <a:latin typeface="Arial" panose="020B0604020202020204" pitchFamily="34" charset="0"/>
                        <a:ea typeface="Calibri" panose="020F0502020204030204" pitchFamily="34" charset="0"/>
                      </a:endParaRPr>
                    </a:p>
                  </a:txBody>
                  <a:tcPr marL="48372" marR="48372"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BACC6"/>
                    </a:solidFill>
                  </a:tcPr>
                </a:tc>
                <a:tc hMerge="1">
                  <a:txBody>
                    <a:bodyPr/>
                    <a:lstStyle/>
                    <a:p>
                      <a:endParaRPr lang="en-GB"/>
                    </a:p>
                  </a:txBody>
                  <a:tcPr/>
                </a:tc>
                <a:extLst>
                  <a:ext uri="{0D108BD9-81ED-4DB2-BD59-A6C34878D82A}">
                    <a16:rowId xmlns:a16="http://schemas.microsoft.com/office/drawing/2014/main" val="3440029844"/>
                  </a:ext>
                </a:extLst>
              </a:tr>
              <a:tr h="143428">
                <a:tc>
                  <a:txBody>
                    <a:bodyPr/>
                    <a:lstStyle/>
                    <a:p>
                      <a:pPr algn="ctr">
                        <a:lnSpc>
                          <a:spcPct val="115000"/>
                        </a:lnSpc>
                        <a:spcAft>
                          <a:spcPts val="0"/>
                        </a:spcAft>
                        <a:tabLst>
                          <a:tab pos="678180" algn="l"/>
                        </a:tabLst>
                      </a:pPr>
                      <a:r>
                        <a:rPr lang="en-GB" sz="800" b="1" u="sng">
                          <a:effectLst/>
                          <a:latin typeface="Calibri" panose="020F0502020204030204" pitchFamily="34" charset="0"/>
                          <a:ea typeface="Calibri" panose="020F0502020204030204" pitchFamily="34" charset="0"/>
                        </a:rPr>
                        <a:t>A. Key Words</a:t>
                      </a:r>
                      <a:endParaRPr lang="en-GB" sz="800">
                        <a:effectLst/>
                        <a:latin typeface="Arial" panose="020B0604020202020204" pitchFamily="34" charset="0"/>
                        <a:ea typeface="Calibri" panose="020F0502020204030204" pitchFamily="34" charset="0"/>
                      </a:endParaRPr>
                    </a:p>
                  </a:txBody>
                  <a:tcPr marL="48372" marR="483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solidFill>
                      <a:srgbClr val="DAEEF3"/>
                    </a:solidFill>
                  </a:tcPr>
                </a:tc>
                <a:tc rowSpan="2">
                  <a:txBody>
                    <a:bodyPr/>
                    <a:lstStyle/>
                    <a:p>
                      <a:pPr algn="ctr">
                        <a:lnSpc>
                          <a:spcPct val="115000"/>
                        </a:lnSpc>
                        <a:spcAft>
                          <a:spcPts val="0"/>
                        </a:spcAft>
                        <a:tabLst>
                          <a:tab pos="450215" algn="l"/>
                        </a:tabLst>
                      </a:pPr>
                      <a:r>
                        <a:rPr lang="en-GB" sz="800" b="1" u="sng">
                          <a:effectLst/>
                          <a:latin typeface="Calibri" panose="020F0502020204030204" pitchFamily="34" charset="0"/>
                          <a:ea typeface="Calibri" panose="020F0502020204030204" pitchFamily="34" charset="0"/>
                        </a:rPr>
                        <a:t>B. Famous Hooks, Riffs and Ostinatos</a:t>
                      </a:r>
                      <a:endParaRPr lang="en-GB" sz="800">
                        <a:effectLst/>
                        <a:latin typeface="Arial" panose="020B0604020202020204" pitchFamily="34" charset="0"/>
                        <a:ea typeface="Calibri" panose="020F0502020204030204" pitchFamily="34" charset="0"/>
                      </a:endParaRPr>
                    </a:p>
                  </a:txBody>
                  <a:tcPr marL="48372" marR="483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solidFill>
                      <a:srgbClr val="DAEEF3"/>
                    </a:solidFill>
                  </a:tcPr>
                </a:tc>
                <a:tc>
                  <a:txBody>
                    <a:bodyPr/>
                    <a:lstStyle/>
                    <a:p>
                      <a:pPr algn="ctr">
                        <a:lnSpc>
                          <a:spcPct val="115000"/>
                        </a:lnSpc>
                        <a:spcAft>
                          <a:spcPts val="0"/>
                        </a:spcAft>
                        <a:tabLst>
                          <a:tab pos="678180" algn="l"/>
                        </a:tabLst>
                      </a:pPr>
                      <a:r>
                        <a:rPr lang="en-GB" sz="800" b="1" u="sng">
                          <a:effectLst/>
                          <a:latin typeface="Calibri" panose="020F0502020204030204" pitchFamily="34" charset="0"/>
                          <a:ea typeface="Calibri" panose="020F0502020204030204" pitchFamily="34" charset="0"/>
                        </a:rPr>
                        <a:t>C. Music Theory</a:t>
                      </a:r>
                      <a:endParaRPr lang="en-GB" sz="800">
                        <a:effectLst/>
                        <a:latin typeface="Arial" panose="020B0604020202020204" pitchFamily="34" charset="0"/>
                        <a:ea typeface="Calibri" panose="020F0502020204030204" pitchFamily="34" charset="0"/>
                      </a:endParaRPr>
                    </a:p>
                  </a:txBody>
                  <a:tcPr marL="48372" marR="48372"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solidFill>
                      <a:srgbClr val="DAEEF3"/>
                    </a:solidFill>
                  </a:tcPr>
                </a:tc>
                <a:extLst>
                  <a:ext uri="{0D108BD9-81ED-4DB2-BD59-A6C34878D82A}">
                    <a16:rowId xmlns:a16="http://schemas.microsoft.com/office/drawing/2014/main" val="797728677"/>
                  </a:ext>
                </a:extLst>
              </a:tr>
              <a:tr h="0">
                <a:tc rowSpan="2">
                  <a:txBody>
                    <a:bodyPr/>
                    <a:lstStyle/>
                    <a:p>
                      <a:pPr>
                        <a:lnSpc>
                          <a:spcPct val="115000"/>
                        </a:lnSpc>
                        <a:spcAft>
                          <a:spcPts val="0"/>
                        </a:spcAft>
                        <a:tabLst>
                          <a:tab pos="678180" algn="l"/>
                        </a:tabLst>
                      </a:pPr>
                      <a:r>
                        <a:rPr lang="en-GB" sz="1000" b="1" dirty="0">
                          <a:effectLst/>
                          <a:latin typeface="+mj-lt"/>
                          <a:ea typeface="Calibri" panose="020F0502020204030204" pitchFamily="34" charset="0"/>
                        </a:rPr>
                        <a:t>HOOK</a:t>
                      </a:r>
                      <a:r>
                        <a:rPr lang="en-GB" sz="1000" dirty="0">
                          <a:effectLst/>
                          <a:latin typeface="+mj-lt"/>
                          <a:ea typeface="Calibri" panose="020F0502020204030204" pitchFamily="34" charset="0"/>
                        </a:rPr>
                        <a:t> – A ‘musical hook’ is usually the ‘catchy bit’ of the song that you will remember.  It is often short and used and repeated in different places throughout the piece.  HOOKS can either be a: </a:t>
                      </a:r>
                    </a:p>
                    <a:p>
                      <a:pPr>
                        <a:lnSpc>
                          <a:spcPct val="115000"/>
                        </a:lnSpc>
                        <a:spcAft>
                          <a:spcPts val="0"/>
                        </a:spcAft>
                        <a:tabLst>
                          <a:tab pos="678180" algn="l"/>
                        </a:tabLst>
                      </a:pPr>
                      <a:r>
                        <a:rPr lang="en-GB" sz="1000" b="1" dirty="0">
                          <a:effectLst/>
                          <a:latin typeface="+mj-lt"/>
                          <a:ea typeface="Calibri" panose="020F0502020204030204" pitchFamily="34" charset="0"/>
                        </a:rPr>
                        <a:t>MELODIC HOOK</a:t>
                      </a:r>
                      <a:r>
                        <a:rPr lang="en-GB" sz="1000" dirty="0">
                          <a:effectLst/>
                          <a:latin typeface="+mj-lt"/>
                          <a:ea typeface="Calibri" panose="020F0502020204030204" pitchFamily="34" charset="0"/>
                        </a:rPr>
                        <a:t> – a HOOK based on the instruments and the singers</a:t>
                      </a:r>
                    </a:p>
                    <a:p>
                      <a:pPr>
                        <a:lnSpc>
                          <a:spcPct val="115000"/>
                        </a:lnSpc>
                        <a:spcAft>
                          <a:spcPts val="0"/>
                        </a:spcAft>
                        <a:tabLst>
                          <a:tab pos="678180" algn="l"/>
                        </a:tabLst>
                      </a:pPr>
                      <a:r>
                        <a:rPr lang="en-GB" sz="1000" b="1" dirty="0">
                          <a:effectLst/>
                          <a:latin typeface="+mj-lt"/>
                          <a:ea typeface="Calibri" panose="020F0502020204030204" pitchFamily="34" charset="0"/>
                        </a:rPr>
                        <a:t>RHYTHMIC HOOK</a:t>
                      </a:r>
                      <a:r>
                        <a:rPr lang="en-GB" sz="1000" dirty="0">
                          <a:effectLst/>
                          <a:latin typeface="+mj-lt"/>
                          <a:ea typeface="Calibri" panose="020F0502020204030204" pitchFamily="34" charset="0"/>
                        </a:rPr>
                        <a:t> – a HOOK based on the patterns in the drums and bass parts or a </a:t>
                      </a:r>
                    </a:p>
                    <a:p>
                      <a:pPr>
                        <a:lnSpc>
                          <a:spcPct val="115000"/>
                        </a:lnSpc>
                        <a:spcAft>
                          <a:spcPts val="0"/>
                        </a:spcAft>
                        <a:tabLst>
                          <a:tab pos="678180" algn="l"/>
                        </a:tabLst>
                      </a:pPr>
                      <a:r>
                        <a:rPr lang="en-GB" sz="1000" b="1" dirty="0">
                          <a:effectLst/>
                          <a:latin typeface="+mj-lt"/>
                          <a:ea typeface="Calibri" panose="020F0502020204030204" pitchFamily="34" charset="0"/>
                        </a:rPr>
                        <a:t>VERBAL/LYRICAL HOOK</a:t>
                      </a:r>
                      <a:r>
                        <a:rPr lang="en-GB" sz="1000" dirty="0">
                          <a:effectLst/>
                          <a:latin typeface="+mj-lt"/>
                          <a:ea typeface="Calibri" panose="020F0502020204030204" pitchFamily="34" charset="0"/>
                        </a:rPr>
                        <a:t> – a HOOK based on the rhyming and/or repeated words of the chorus. </a:t>
                      </a:r>
                    </a:p>
                    <a:p>
                      <a:pPr>
                        <a:lnSpc>
                          <a:spcPct val="115000"/>
                        </a:lnSpc>
                        <a:spcAft>
                          <a:spcPts val="0"/>
                        </a:spcAft>
                        <a:tabLst>
                          <a:tab pos="678180" algn="l"/>
                        </a:tabLst>
                      </a:pPr>
                      <a:r>
                        <a:rPr lang="en-GB" sz="1000" b="1" dirty="0">
                          <a:effectLst/>
                          <a:latin typeface="+mj-lt"/>
                          <a:ea typeface="Calibri" panose="020F0502020204030204" pitchFamily="34" charset="0"/>
                        </a:rPr>
                        <a:t>RIFF</a:t>
                      </a:r>
                      <a:r>
                        <a:rPr lang="en-GB" sz="1000" dirty="0">
                          <a:effectLst/>
                          <a:latin typeface="+mj-lt"/>
                          <a:ea typeface="Calibri" panose="020F0502020204030204" pitchFamily="34" charset="0"/>
                        </a:rPr>
                        <a:t> – A repeated musical pattern often used in the introduction and instrumental breaks in a song or piece of music.  RIFFS can be rhythmic, melodic or lyrical, short and repeated.   </a:t>
                      </a:r>
                    </a:p>
                    <a:p>
                      <a:pPr>
                        <a:lnSpc>
                          <a:spcPct val="115000"/>
                        </a:lnSpc>
                        <a:spcAft>
                          <a:spcPts val="0"/>
                        </a:spcAft>
                        <a:tabLst>
                          <a:tab pos="678180" algn="l"/>
                        </a:tabLst>
                      </a:pPr>
                      <a:r>
                        <a:rPr lang="en-GB" sz="1000" b="1" dirty="0">
                          <a:effectLst/>
                          <a:latin typeface="+mj-lt"/>
                          <a:ea typeface="Calibri" panose="020F0502020204030204" pitchFamily="34" charset="0"/>
                        </a:rPr>
                        <a:t>OSTINATO</a:t>
                      </a:r>
                      <a:r>
                        <a:rPr lang="en-GB" sz="1000" dirty="0">
                          <a:effectLst/>
                          <a:latin typeface="+mj-lt"/>
                          <a:ea typeface="Calibri" panose="020F0502020204030204" pitchFamily="34" charset="0"/>
                        </a:rPr>
                        <a:t> – A repeated musical pattern.  The same meaning as the word RIFF but used when describing repeated musical patterns in “classical” and some “World” music.  </a:t>
                      </a:r>
                    </a:p>
                    <a:p>
                      <a:pPr>
                        <a:lnSpc>
                          <a:spcPct val="115000"/>
                        </a:lnSpc>
                        <a:spcAft>
                          <a:spcPts val="0"/>
                        </a:spcAft>
                        <a:tabLst>
                          <a:tab pos="678180" algn="l"/>
                        </a:tabLst>
                      </a:pPr>
                      <a:r>
                        <a:rPr lang="en-GB" sz="1000" b="1" dirty="0">
                          <a:effectLst/>
                          <a:latin typeface="+mj-lt"/>
                          <a:ea typeface="Calibri" panose="020F0502020204030204" pitchFamily="34" charset="0"/>
                        </a:rPr>
                        <a:t>BASS LINE</a:t>
                      </a:r>
                      <a:r>
                        <a:rPr lang="en-GB" sz="1000" dirty="0">
                          <a:effectLst/>
                          <a:latin typeface="+mj-lt"/>
                          <a:ea typeface="Calibri" panose="020F0502020204030204" pitchFamily="34" charset="0"/>
                        </a:rPr>
                        <a:t> – The lowest pitched part of the music often played on bass instruments such as the bass guitar or double bass.  RIFFS are often used in BASS LINES. </a:t>
                      </a:r>
                    </a:p>
                    <a:p>
                      <a:pPr>
                        <a:lnSpc>
                          <a:spcPct val="115000"/>
                        </a:lnSpc>
                        <a:spcAft>
                          <a:spcPts val="0"/>
                        </a:spcAft>
                        <a:tabLst>
                          <a:tab pos="450215" algn="l"/>
                        </a:tabLst>
                      </a:pPr>
                      <a:r>
                        <a:rPr lang="en-GB" sz="1000" b="1" dirty="0">
                          <a:effectLst/>
                          <a:latin typeface="+mj-lt"/>
                          <a:ea typeface="Calibri" panose="020F0502020204030204" pitchFamily="34" charset="0"/>
                        </a:rPr>
                        <a:t>MELODY</a:t>
                      </a:r>
                      <a:r>
                        <a:rPr lang="en-GB" sz="1000" dirty="0">
                          <a:effectLst/>
                          <a:latin typeface="+mj-lt"/>
                          <a:ea typeface="Calibri" panose="020F0502020204030204" pitchFamily="34" charset="0"/>
                        </a:rPr>
                        <a:t> – The main “tune” of a song or piece of music, played higher in pitch that the BASS LINE and it may also contain RIFFS or HOOKS.  In “Classical Music”, the melody line is often performed “with” an OSTINATO pattern below.</a:t>
                      </a:r>
                    </a:p>
                  </a:txBody>
                  <a:tcPr marL="48372" marR="483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tcPr>
                </a:tc>
                <a:tc vMerge="1">
                  <a:txBody>
                    <a:bodyPr/>
                    <a:lstStyle/>
                    <a:p>
                      <a:endParaRPr lang="en-GB"/>
                    </a:p>
                  </a:txBody>
                  <a:tcPr/>
                </a:tc>
                <a:tc rowSpan="2">
                  <a:txBody>
                    <a:bodyPr/>
                    <a:lstStyle/>
                    <a:p>
                      <a:pPr>
                        <a:lnSpc>
                          <a:spcPct val="115000"/>
                        </a:lnSpc>
                        <a:spcAft>
                          <a:spcPts val="0"/>
                        </a:spcAft>
                        <a:tabLst>
                          <a:tab pos="678180" algn="l"/>
                        </a:tabLst>
                      </a:pPr>
                      <a:r>
                        <a:rPr lang="en-GB" sz="1000" b="1" dirty="0">
                          <a:effectLst/>
                          <a:latin typeface="+mj-lt"/>
                          <a:ea typeface="Calibri" panose="020F0502020204030204" pitchFamily="34" charset="0"/>
                        </a:rPr>
                        <a:t>REPEAT SYMBOL</a:t>
                      </a:r>
                      <a:r>
                        <a:rPr lang="en-GB" sz="1000" dirty="0">
                          <a:effectLst/>
                          <a:latin typeface="+mj-lt"/>
                          <a:ea typeface="Calibri" panose="020F0502020204030204" pitchFamily="34" charset="0"/>
                        </a:rPr>
                        <a:t> – A musical symbol used in staff notation consisting of two vertical dots followed by double bar lines showing the performer should go back to either the start of the piece or to the corresponding sign facing the other way and repeat that section of music.   </a:t>
                      </a:r>
                    </a:p>
                    <a:p>
                      <a:pPr>
                        <a:lnSpc>
                          <a:spcPct val="115000"/>
                        </a:lnSpc>
                        <a:spcAft>
                          <a:spcPts val="0"/>
                        </a:spcAft>
                        <a:tabLst>
                          <a:tab pos="678180" algn="l"/>
                        </a:tabLst>
                      </a:pPr>
                      <a:endParaRPr lang="en-GB" sz="1000" dirty="0">
                        <a:effectLst/>
                        <a:latin typeface="+mj-lt"/>
                        <a:ea typeface="Calibri" panose="020F0502020204030204" pitchFamily="34" charset="0"/>
                      </a:endParaRPr>
                    </a:p>
                    <a:p>
                      <a:pPr>
                        <a:lnSpc>
                          <a:spcPct val="115000"/>
                        </a:lnSpc>
                        <a:spcAft>
                          <a:spcPts val="0"/>
                        </a:spcAft>
                        <a:tabLst>
                          <a:tab pos="678180" algn="l"/>
                        </a:tabLst>
                      </a:pPr>
                      <a:endParaRPr lang="en-GB" sz="1000" dirty="0">
                        <a:effectLst/>
                        <a:latin typeface="+mj-lt"/>
                        <a:ea typeface="Calibri" panose="020F0502020204030204" pitchFamily="34" charset="0"/>
                      </a:endParaRPr>
                    </a:p>
                    <a:p>
                      <a:pPr>
                        <a:lnSpc>
                          <a:spcPct val="115000"/>
                        </a:lnSpc>
                        <a:spcAft>
                          <a:spcPts val="0"/>
                        </a:spcAft>
                        <a:tabLst>
                          <a:tab pos="678180" algn="l"/>
                        </a:tabLst>
                      </a:pPr>
                      <a:r>
                        <a:rPr lang="en-GB" sz="1000" b="1" dirty="0">
                          <a:effectLst/>
                          <a:latin typeface="+mj-lt"/>
                          <a:ea typeface="Calibri" panose="020F0502020204030204" pitchFamily="34" charset="0"/>
                        </a:rPr>
                        <a:t>TREBLE CLEF</a:t>
                      </a:r>
                      <a:r>
                        <a:rPr lang="en-GB" sz="1000" dirty="0">
                          <a:effectLst/>
                          <a:latin typeface="+mj-lt"/>
                          <a:ea typeface="Calibri" panose="020F0502020204030204" pitchFamily="34" charset="0"/>
                        </a:rPr>
                        <a:t> – A musical symbol showing that notes are to be performed at a higher </a:t>
                      </a:r>
                    </a:p>
                    <a:p>
                      <a:pPr>
                        <a:lnSpc>
                          <a:spcPct val="115000"/>
                        </a:lnSpc>
                        <a:spcAft>
                          <a:spcPts val="0"/>
                        </a:spcAft>
                        <a:tabLst>
                          <a:tab pos="678180" algn="l"/>
                        </a:tabLst>
                      </a:pPr>
                      <a:r>
                        <a:rPr lang="en-GB" sz="1000" dirty="0">
                          <a:effectLst/>
                          <a:latin typeface="+mj-lt"/>
                          <a:ea typeface="Calibri" panose="020F0502020204030204" pitchFamily="34" charset="0"/>
                        </a:rPr>
                        <a:t>pitch.  Also called the G clef</a:t>
                      </a:r>
                    </a:p>
                    <a:p>
                      <a:pPr>
                        <a:lnSpc>
                          <a:spcPct val="115000"/>
                        </a:lnSpc>
                        <a:spcAft>
                          <a:spcPts val="0"/>
                        </a:spcAft>
                        <a:tabLst>
                          <a:tab pos="678180" algn="l"/>
                        </a:tabLst>
                      </a:pPr>
                      <a:r>
                        <a:rPr lang="en-GB" sz="1000" dirty="0">
                          <a:effectLst/>
                          <a:latin typeface="+mj-lt"/>
                          <a:ea typeface="Calibri" panose="020F0502020204030204" pitchFamily="34" charset="0"/>
                        </a:rPr>
                        <a:t> since it indicates that the</a:t>
                      </a:r>
                    </a:p>
                    <a:p>
                      <a:pPr>
                        <a:lnSpc>
                          <a:spcPct val="115000"/>
                        </a:lnSpc>
                        <a:spcAft>
                          <a:spcPts val="0"/>
                        </a:spcAft>
                        <a:tabLst>
                          <a:tab pos="678180" algn="l"/>
                        </a:tabLst>
                      </a:pPr>
                      <a:r>
                        <a:rPr lang="en-GB" sz="1000" dirty="0">
                          <a:effectLst/>
                          <a:latin typeface="+mj-lt"/>
                          <a:ea typeface="Calibri" panose="020F0502020204030204" pitchFamily="34" charset="0"/>
                        </a:rPr>
                        <a:t> second line up is the note G. </a:t>
                      </a:r>
                    </a:p>
                    <a:p>
                      <a:pPr>
                        <a:lnSpc>
                          <a:spcPct val="115000"/>
                        </a:lnSpc>
                        <a:spcAft>
                          <a:spcPts val="0"/>
                        </a:spcAft>
                        <a:tabLst>
                          <a:tab pos="678180" algn="l"/>
                        </a:tabLst>
                      </a:pPr>
                      <a:endParaRPr lang="en-GB" sz="1000" b="1" dirty="0">
                        <a:effectLst/>
                        <a:latin typeface="+mj-lt"/>
                        <a:ea typeface="Calibri" panose="020F0502020204030204" pitchFamily="34" charset="0"/>
                      </a:endParaRPr>
                    </a:p>
                    <a:p>
                      <a:pPr>
                        <a:lnSpc>
                          <a:spcPct val="115000"/>
                        </a:lnSpc>
                        <a:spcAft>
                          <a:spcPts val="0"/>
                        </a:spcAft>
                        <a:tabLst>
                          <a:tab pos="678180" algn="l"/>
                        </a:tabLst>
                      </a:pPr>
                      <a:r>
                        <a:rPr lang="en-GB" sz="1000" b="1" dirty="0">
                          <a:effectLst/>
                          <a:latin typeface="+mj-lt"/>
                          <a:ea typeface="Calibri" panose="020F0502020204030204" pitchFamily="34" charset="0"/>
                        </a:rPr>
                        <a:t>BASS CLEF</a:t>
                      </a:r>
                      <a:r>
                        <a:rPr lang="en-GB" sz="1000" dirty="0">
                          <a:effectLst/>
                          <a:latin typeface="+mj-lt"/>
                          <a:ea typeface="Calibri" panose="020F0502020204030204" pitchFamily="34" charset="0"/>
                        </a:rPr>
                        <a:t> – A musical symbol showing that notes are to be performed at a lower pitch. The BASS LINE part is often written using the BASS CLEF.  Also called the F clef since it indicates that the fourth line up is the note F.</a:t>
                      </a:r>
                    </a:p>
                  </a:txBody>
                  <a:tcPr marL="48372" marR="483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564444597"/>
                  </a:ext>
                </a:extLst>
              </a:tr>
              <a:tr h="4639432">
                <a:tc vMerge="1">
                  <a:txBody>
                    <a:bodyPr/>
                    <a:lstStyle/>
                    <a:p>
                      <a:endParaRPr lang="en-GB"/>
                    </a:p>
                  </a:txBody>
                  <a:tcPr/>
                </a:tc>
                <a:tc>
                  <a:txBody>
                    <a:bodyPr/>
                    <a:lstStyle/>
                    <a:p>
                      <a:pPr>
                        <a:lnSpc>
                          <a:spcPct val="115000"/>
                        </a:lnSpc>
                        <a:spcAft>
                          <a:spcPts val="0"/>
                        </a:spcAft>
                        <a:tabLst>
                          <a:tab pos="678180" algn="l"/>
                        </a:tabLst>
                      </a:pPr>
                      <a:r>
                        <a:rPr lang="en-GB" sz="1000" dirty="0">
                          <a:effectLst/>
                          <a:latin typeface="+mj-lt"/>
                          <a:ea typeface="Calibri" panose="020F0502020204030204" pitchFamily="34" charset="0"/>
                        </a:rPr>
                        <a:t>Bass Line Riff from “Sweet Dreams” – </a:t>
                      </a:r>
                      <a:r>
                        <a:rPr lang="en-GB" sz="1000" i="1" dirty="0">
                          <a:effectLst/>
                          <a:latin typeface="+mj-lt"/>
                          <a:ea typeface="Calibri" panose="020F0502020204030204" pitchFamily="34" charset="0"/>
                        </a:rPr>
                        <a:t>The </a:t>
                      </a:r>
                      <a:r>
                        <a:rPr lang="en-GB" sz="1000" i="1" dirty="0" err="1">
                          <a:effectLst/>
                          <a:latin typeface="+mj-lt"/>
                          <a:ea typeface="Calibri" panose="020F0502020204030204" pitchFamily="34" charset="0"/>
                        </a:rPr>
                        <a:t>Eurythmics</a:t>
                      </a:r>
                      <a:endParaRPr lang="en-GB" sz="1000" dirty="0">
                        <a:effectLst/>
                        <a:latin typeface="+mj-lt"/>
                        <a:ea typeface="Calibri" panose="020F0502020204030204" pitchFamily="34" charset="0"/>
                      </a:endParaRPr>
                    </a:p>
                    <a:p>
                      <a:pPr>
                        <a:lnSpc>
                          <a:spcPct val="115000"/>
                        </a:lnSpc>
                        <a:spcAft>
                          <a:spcPts val="0"/>
                        </a:spcAft>
                        <a:tabLst>
                          <a:tab pos="678180" algn="l"/>
                        </a:tabLst>
                      </a:pPr>
                      <a:r>
                        <a:rPr lang="en-GB" sz="1000" dirty="0">
                          <a:effectLst/>
                          <a:latin typeface="+mj-lt"/>
                          <a:ea typeface="Calibri" panose="020F0502020204030204" pitchFamily="34" charset="0"/>
                        </a:rPr>
                        <a:t> </a:t>
                      </a:r>
                    </a:p>
                    <a:p>
                      <a:pPr>
                        <a:lnSpc>
                          <a:spcPct val="115000"/>
                        </a:lnSpc>
                        <a:spcAft>
                          <a:spcPts val="0"/>
                        </a:spcAft>
                        <a:tabLst>
                          <a:tab pos="678180" algn="l"/>
                        </a:tabLst>
                      </a:pPr>
                      <a:endParaRPr lang="en-GB" sz="1000" dirty="0">
                        <a:effectLst/>
                        <a:latin typeface="+mj-lt"/>
                        <a:ea typeface="Calibri" panose="020F0502020204030204" pitchFamily="34" charset="0"/>
                      </a:endParaRPr>
                    </a:p>
                    <a:p>
                      <a:pPr>
                        <a:lnSpc>
                          <a:spcPct val="115000"/>
                        </a:lnSpc>
                        <a:spcAft>
                          <a:spcPts val="0"/>
                        </a:spcAft>
                        <a:tabLst>
                          <a:tab pos="678180" algn="l"/>
                        </a:tabLst>
                      </a:pPr>
                      <a:endParaRPr lang="en-GB" sz="1000" dirty="0">
                        <a:effectLst/>
                        <a:latin typeface="+mj-lt"/>
                        <a:ea typeface="Calibri" panose="020F0502020204030204" pitchFamily="34" charset="0"/>
                      </a:endParaRPr>
                    </a:p>
                    <a:p>
                      <a:pPr>
                        <a:lnSpc>
                          <a:spcPct val="115000"/>
                        </a:lnSpc>
                        <a:spcAft>
                          <a:spcPts val="0"/>
                        </a:spcAft>
                        <a:tabLst>
                          <a:tab pos="678180" algn="l"/>
                        </a:tabLst>
                      </a:pPr>
                      <a:r>
                        <a:rPr lang="en-GB" sz="1000" dirty="0">
                          <a:effectLst/>
                          <a:latin typeface="+mj-lt"/>
                          <a:ea typeface="Calibri" panose="020F0502020204030204" pitchFamily="34" charset="0"/>
                        </a:rPr>
                        <a:t>Riff from “Word Up” – </a:t>
                      </a:r>
                      <a:r>
                        <a:rPr lang="en-GB" sz="1000" i="1" dirty="0">
                          <a:effectLst/>
                          <a:latin typeface="+mj-lt"/>
                          <a:ea typeface="Calibri" panose="020F0502020204030204" pitchFamily="34" charset="0"/>
                        </a:rPr>
                        <a:t>Cameo</a:t>
                      </a:r>
                      <a:endParaRPr lang="en-GB" sz="1000" dirty="0">
                        <a:effectLst/>
                        <a:latin typeface="+mj-lt"/>
                        <a:ea typeface="Calibri" panose="020F0502020204030204" pitchFamily="34" charset="0"/>
                      </a:endParaRPr>
                    </a:p>
                    <a:p>
                      <a:pPr>
                        <a:lnSpc>
                          <a:spcPct val="115000"/>
                        </a:lnSpc>
                        <a:spcAft>
                          <a:spcPts val="0"/>
                        </a:spcAft>
                        <a:tabLst>
                          <a:tab pos="678180" algn="l"/>
                        </a:tabLst>
                      </a:pPr>
                      <a:r>
                        <a:rPr lang="en-GB" sz="1000" dirty="0">
                          <a:effectLst/>
                          <a:latin typeface="+mj-lt"/>
                          <a:ea typeface="Calibri" panose="020F0502020204030204" pitchFamily="34" charset="0"/>
                        </a:rPr>
                        <a:t> </a:t>
                      </a:r>
                    </a:p>
                    <a:p>
                      <a:pPr>
                        <a:lnSpc>
                          <a:spcPct val="115000"/>
                        </a:lnSpc>
                        <a:spcAft>
                          <a:spcPts val="0"/>
                        </a:spcAft>
                        <a:tabLst>
                          <a:tab pos="678180" algn="l"/>
                        </a:tabLst>
                      </a:pPr>
                      <a:endParaRPr lang="en-GB" sz="1000" dirty="0">
                        <a:effectLst/>
                        <a:latin typeface="+mj-lt"/>
                        <a:ea typeface="Calibri" panose="020F0502020204030204" pitchFamily="34" charset="0"/>
                      </a:endParaRPr>
                    </a:p>
                    <a:p>
                      <a:pPr>
                        <a:lnSpc>
                          <a:spcPct val="115000"/>
                        </a:lnSpc>
                        <a:spcAft>
                          <a:spcPts val="0"/>
                        </a:spcAft>
                        <a:tabLst>
                          <a:tab pos="678180" algn="l"/>
                        </a:tabLst>
                      </a:pPr>
                      <a:endParaRPr lang="en-GB" sz="1000" dirty="0">
                        <a:effectLst/>
                        <a:latin typeface="+mj-lt"/>
                        <a:ea typeface="Calibri" panose="020F0502020204030204" pitchFamily="34" charset="0"/>
                      </a:endParaRPr>
                    </a:p>
                    <a:p>
                      <a:pPr>
                        <a:lnSpc>
                          <a:spcPct val="115000"/>
                        </a:lnSpc>
                        <a:spcAft>
                          <a:spcPts val="0"/>
                        </a:spcAft>
                        <a:tabLst>
                          <a:tab pos="678180" algn="l"/>
                        </a:tabLst>
                      </a:pPr>
                      <a:r>
                        <a:rPr lang="en-GB" sz="1000" dirty="0">
                          <a:effectLst/>
                          <a:latin typeface="+mj-lt"/>
                          <a:ea typeface="Calibri" panose="020F0502020204030204" pitchFamily="34" charset="0"/>
                        </a:rPr>
                        <a:t>Rhythmic Riff from “We Will Rock You” – </a:t>
                      </a:r>
                      <a:r>
                        <a:rPr lang="en-GB" sz="1000" i="1" dirty="0">
                          <a:effectLst/>
                          <a:latin typeface="+mj-lt"/>
                          <a:ea typeface="Calibri" panose="020F0502020204030204" pitchFamily="34" charset="0"/>
                        </a:rPr>
                        <a:t>Queen</a:t>
                      </a:r>
                      <a:endParaRPr lang="en-GB" sz="1000" dirty="0">
                        <a:effectLst/>
                        <a:latin typeface="+mj-lt"/>
                        <a:ea typeface="Calibri" panose="020F0502020204030204" pitchFamily="34" charset="0"/>
                      </a:endParaRPr>
                    </a:p>
                    <a:p>
                      <a:pPr>
                        <a:lnSpc>
                          <a:spcPct val="115000"/>
                        </a:lnSpc>
                        <a:spcAft>
                          <a:spcPts val="0"/>
                        </a:spcAft>
                        <a:tabLst>
                          <a:tab pos="678180" algn="l"/>
                        </a:tabLst>
                      </a:pPr>
                      <a:r>
                        <a:rPr lang="en-GB" sz="1000" dirty="0">
                          <a:effectLst/>
                          <a:latin typeface="+mj-lt"/>
                          <a:ea typeface="Calibri" panose="020F0502020204030204" pitchFamily="34" charset="0"/>
                        </a:rPr>
                        <a:t> </a:t>
                      </a:r>
                    </a:p>
                    <a:p>
                      <a:pPr>
                        <a:lnSpc>
                          <a:spcPct val="115000"/>
                        </a:lnSpc>
                        <a:spcAft>
                          <a:spcPts val="0"/>
                        </a:spcAft>
                        <a:tabLst>
                          <a:tab pos="678180" algn="l"/>
                        </a:tabLst>
                      </a:pPr>
                      <a:endParaRPr lang="en-GB" sz="1000" dirty="0">
                        <a:effectLst/>
                        <a:latin typeface="+mj-lt"/>
                        <a:ea typeface="Calibri" panose="020F0502020204030204" pitchFamily="34" charset="0"/>
                      </a:endParaRPr>
                    </a:p>
                    <a:p>
                      <a:pPr>
                        <a:lnSpc>
                          <a:spcPct val="115000"/>
                        </a:lnSpc>
                        <a:spcAft>
                          <a:spcPts val="0"/>
                        </a:spcAft>
                        <a:tabLst>
                          <a:tab pos="678180" algn="l"/>
                        </a:tabLst>
                      </a:pPr>
                      <a:r>
                        <a:rPr lang="en-GB" sz="1000" dirty="0">
                          <a:effectLst/>
                          <a:latin typeface="+mj-lt"/>
                          <a:ea typeface="Calibri" panose="020F0502020204030204" pitchFamily="34" charset="0"/>
                        </a:rPr>
                        <a:t>Vocal and Melodic Hook from “We Will Rock You” – </a:t>
                      </a:r>
                      <a:r>
                        <a:rPr lang="en-GB" sz="1000" i="1" dirty="0">
                          <a:effectLst/>
                          <a:latin typeface="+mj-lt"/>
                          <a:ea typeface="Calibri" panose="020F0502020204030204" pitchFamily="34" charset="0"/>
                        </a:rPr>
                        <a:t>Queen</a:t>
                      </a:r>
                      <a:endParaRPr lang="en-GB" sz="1000" dirty="0">
                        <a:effectLst/>
                        <a:latin typeface="+mj-lt"/>
                        <a:ea typeface="Calibri" panose="020F0502020204030204" pitchFamily="34" charset="0"/>
                      </a:endParaRPr>
                    </a:p>
                    <a:p>
                      <a:pPr>
                        <a:lnSpc>
                          <a:spcPct val="115000"/>
                        </a:lnSpc>
                        <a:spcAft>
                          <a:spcPts val="0"/>
                        </a:spcAft>
                        <a:tabLst>
                          <a:tab pos="678180" algn="l"/>
                        </a:tabLst>
                      </a:pPr>
                      <a:r>
                        <a:rPr lang="en-GB" sz="1000" dirty="0">
                          <a:effectLst/>
                          <a:latin typeface="+mj-lt"/>
                          <a:ea typeface="Calibri" panose="020F0502020204030204" pitchFamily="34" charset="0"/>
                        </a:rPr>
                        <a:t> </a:t>
                      </a:r>
                    </a:p>
                    <a:p>
                      <a:pPr>
                        <a:lnSpc>
                          <a:spcPct val="115000"/>
                        </a:lnSpc>
                        <a:spcAft>
                          <a:spcPts val="0"/>
                        </a:spcAft>
                        <a:tabLst>
                          <a:tab pos="678180" algn="l"/>
                        </a:tabLst>
                      </a:pPr>
                      <a:endParaRPr lang="en-GB" sz="1000" dirty="0">
                        <a:effectLst/>
                        <a:latin typeface="+mj-lt"/>
                        <a:ea typeface="Calibri" panose="020F0502020204030204" pitchFamily="34" charset="0"/>
                      </a:endParaRPr>
                    </a:p>
                    <a:p>
                      <a:pPr>
                        <a:lnSpc>
                          <a:spcPct val="115000"/>
                        </a:lnSpc>
                        <a:spcAft>
                          <a:spcPts val="0"/>
                        </a:spcAft>
                        <a:tabLst>
                          <a:tab pos="678180" algn="l"/>
                        </a:tabLst>
                      </a:pPr>
                      <a:r>
                        <a:rPr lang="en-GB" sz="1000" dirty="0">
                          <a:effectLst/>
                          <a:latin typeface="+mj-lt"/>
                          <a:ea typeface="Calibri" panose="020F0502020204030204" pitchFamily="34" charset="0"/>
                        </a:rPr>
                        <a:t>Rhythmic Ostinato from “Bolero” - </a:t>
                      </a:r>
                      <a:r>
                        <a:rPr lang="en-GB" sz="1000" i="1" dirty="0">
                          <a:effectLst/>
                          <a:latin typeface="+mj-lt"/>
                          <a:ea typeface="Calibri" panose="020F0502020204030204" pitchFamily="34" charset="0"/>
                        </a:rPr>
                        <a:t>Ravel</a:t>
                      </a:r>
                      <a:endParaRPr lang="en-GB" sz="1000" dirty="0">
                        <a:effectLst/>
                        <a:latin typeface="+mj-lt"/>
                        <a:ea typeface="Calibri" panose="020F0502020204030204" pitchFamily="34" charset="0"/>
                      </a:endParaRPr>
                    </a:p>
                    <a:p>
                      <a:pPr>
                        <a:lnSpc>
                          <a:spcPct val="115000"/>
                        </a:lnSpc>
                        <a:spcAft>
                          <a:spcPts val="0"/>
                        </a:spcAft>
                        <a:tabLst>
                          <a:tab pos="678180" algn="l"/>
                        </a:tabLst>
                      </a:pPr>
                      <a:r>
                        <a:rPr lang="en-GB" sz="1000" dirty="0">
                          <a:effectLst/>
                          <a:latin typeface="+mj-lt"/>
                          <a:ea typeface="Calibri" panose="020F0502020204030204" pitchFamily="34" charset="0"/>
                        </a:rPr>
                        <a:t> </a:t>
                      </a:r>
                    </a:p>
                    <a:p>
                      <a:pPr>
                        <a:lnSpc>
                          <a:spcPct val="115000"/>
                        </a:lnSpc>
                        <a:spcAft>
                          <a:spcPts val="0"/>
                        </a:spcAft>
                        <a:tabLst>
                          <a:tab pos="678180" algn="l"/>
                        </a:tabLst>
                      </a:pPr>
                      <a:endParaRPr lang="en-GB" sz="1000" dirty="0">
                        <a:effectLst/>
                        <a:latin typeface="+mj-lt"/>
                        <a:ea typeface="Calibri" panose="020F0502020204030204" pitchFamily="34" charset="0"/>
                      </a:endParaRPr>
                    </a:p>
                    <a:p>
                      <a:pPr>
                        <a:lnSpc>
                          <a:spcPct val="115000"/>
                        </a:lnSpc>
                        <a:spcAft>
                          <a:spcPts val="0"/>
                        </a:spcAft>
                        <a:tabLst>
                          <a:tab pos="678180" algn="l"/>
                        </a:tabLst>
                      </a:pPr>
                      <a:r>
                        <a:rPr lang="en-GB" sz="1000" dirty="0">
                          <a:effectLst/>
                          <a:latin typeface="+mj-lt"/>
                          <a:ea typeface="Calibri" panose="020F0502020204030204" pitchFamily="34" charset="0"/>
                        </a:rPr>
                        <a:t>Bass Line Ostinato from “Habanera” from ‘Carmen’ - </a:t>
                      </a:r>
                      <a:r>
                        <a:rPr lang="en-GB" sz="1000" i="1" dirty="0">
                          <a:effectLst/>
                          <a:latin typeface="+mj-lt"/>
                          <a:ea typeface="Calibri" panose="020F0502020204030204" pitchFamily="34" charset="0"/>
                        </a:rPr>
                        <a:t>Bizet</a:t>
                      </a:r>
                      <a:endParaRPr lang="en-GB" sz="1000" dirty="0">
                        <a:effectLst/>
                        <a:latin typeface="+mj-lt"/>
                        <a:ea typeface="Calibri" panose="020F0502020204030204" pitchFamily="34" charset="0"/>
                      </a:endParaRPr>
                    </a:p>
                    <a:p>
                      <a:pPr>
                        <a:lnSpc>
                          <a:spcPct val="115000"/>
                        </a:lnSpc>
                        <a:spcAft>
                          <a:spcPts val="0"/>
                        </a:spcAft>
                        <a:tabLst>
                          <a:tab pos="678180" algn="l"/>
                        </a:tabLst>
                      </a:pPr>
                      <a:r>
                        <a:rPr lang="en-GB" sz="1000" dirty="0">
                          <a:effectLst/>
                          <a:latin typeface="+mj-lt"/>
                          <a:ea typeface="Calibri" panose="020F0502020204030204" pitchFamily="34" charset="0"/>
                        </a:rPr>
                        <a:t> </a:t>
                      </a:r>
                    </a:p>
                    <a:p>
                      <a:pPr>
                        <a:lnSpc>
                          <a:spcPct val="115000"/>
                        </a:lnSpc>
                        <a:spcAft>
                          <a:spcPts val="0"/>
                        </a:spcAft>
                        <a:tabLst>
                          <a:tab pos="678180" algn="l"/>
                        </a:tabLst>
                      </a:pPr>
                      <a:endParaRPr lang="en-GB" sz="1000" dirty="0">
                        <a:effectLst/>
                        <a:latin typeface="+mj-lt"/>
                        <a:ea typeface="Calibri" panose="020F0502020204030204" pitchFamily="34" charset="0"/>
                      </a:endParaRPr>
                    </a:p>
                    <a:p>
                      <a:pPr>
                        <a:lnSpc>
                          <a:spcPct val="115000"/>
                        </a:lnSpc>
                        <a:spcAft>
                          <a:spcPts val="0"/>
                        </a:spcAft>
                        <a:tabLst>
                          <a:tab pos="678180" algn="l"/>
                        </a:tabLst>
                      </a:pPr>
                      <a:r>
                        <a:rPr lang="en-GB" sz="1000" dirty="0">
                          <a:effectLst/>
                          <a:latin typeface="+mj-lt"/>
                          <a:ea typeface="Calibri" panose="020F0502020204030204" pitchFamily="34" charset="0"/>
                        </a:rPr>
                        <a:t>Ostinato from 2</a:t>
                      </a:r>
                      <a:r>
                        <a:rPr lang="en-GB" sz="1000" baseline="30000" dirty="0">
                          <a:effectLst/>
                          <a:latin typeface="+mj-lt"/>
                          <a:ea typeface="Calibri" panose="020F0502020204030204" pitchFamily="34" charset="0"/>
                        </a:rPr>
                        <a:t>nd</a:t>
                      </a:r>
                      <a:r>
                        <a:rPr lang="en-GB" sz="1000" dirty="0">
                          <a:effectLst/>
                          <a:latin typeface="+mj-lt"/>
                          <a:ea typeface="Calibri" panose="020F0502020204030204" pitchFamily="34" charset="0"/>
                        </a:rPr>
                        <a:t> Movement of Symphony No.101 (The Clock) – </a:t>
                      </a:r>
                      <a:r>
                        <a:rPr lang="en-GB" sz="1000" i="1" dirty="0">
                          <a:effectLst/>
                          <a:latin typeface="+mj-lt"/>
                          <a:ea typeface="Calibri" panose="020F0502020204030204" pitchFamily="34" charset="0"/>
                        </a:rPr>
                        <a:t>Haydn</a:t>
                      </a:r>
                    </a:p>
                    <a:p>
                      <a:pPr>
                        <a:lnSpc>
                          <a:spcPct val="115000"/>
                        </a:lnSpc>
                        <a:spcAft>
                          <a:spcPts val="0"/>
                        </a:spcAft>
                        <a:tabLst>
                          <a:tab pos="678180" algn="l"/>
                        </a:tabLst>
                      </a:pPr>
                      <a:endParaRPr lang="en-GB" sz="1000" i="1" dirty="0">
                        <a:effectLst/>
                        <a:latin typeface="+mj-lt"/>
                        <a:ea typeface="Calibri" panose="020F0502020204030204" pitchFamily="34" charset="0"/>
                      </a:endParaRPr>
                    </a:p>
                    <a:p>
                      <a:pPr>
                        <a:lnSpc>
                          <a:spcPct val="115000"/>
                        </a:lnSpc>
                        <a:spcAft>
                          <a:spcPts val="0"/>
                        </a:spcAft>
                        <a:tabLst>
                          <a:tab pos="678180" algn="l"/>
                        </a:tabLst>
                      </a:pPr>
                      <a:endParaRPr lang="en-GB" sz="1000" i="1" dirty="0">
                        <a:effectLst/>
                        <a:latin typeface="+mj-lt"/>
                        <a:ea typeface="Calibri" panose="020F0502020204030204" pitchFamily="34" charset="0"/>
                      </a:endParaRPr>
                    </a:p>
                    <a:p>
                      <a:pPr>
                        <a:lnSpc>
                          <a:spcPct val="115000"/>
                        </a:lnSpc>
                        <a:spcAft>
                          <a:spcPts val="0"/>
                        </a:spcAft>
                        <a:tabLst>
                          <a:tab pos="678180" algn="l"/>
                        </a:tabLst>
                      </a:pPr>
                      <a:endParaRPr lang="en-GB" sz="1000" i="1" dirty="0">
                        <a:effectLst/>
                        <a:latin typeface="+mj-lt"/>
                        <a:ea typeface="Calibri" panose="020F0502020204030204" pitchFamily="34" charset="0"/>
                      </a:endParaRPr>
                    </a:p>
                    <a:p>
                      <a:pPr>
                        <a:lnSpc>
                          <a:spcPct val="115000"/>
                        </a:lnSpc>
                        <a:spcAft>
                          <a:spcPts val="0"/>
                        </a:spcAft>
                        <a:tabLst>
                          <a:tab pos="678180" algn="l"/>
                        </a:tabLst>
                      </a:pPr>
                      <a:endParaRPr lang="en-GB" sz="1000" i="1" dirty="0">
                        <a:effectLst/>
                        <a:latin typeface="+mj-lt"/>
                        <a:ea typeface="Calibri" panose="020F0502020204030204" pitchFamily="34" charset="0"/>
                      </a:endParaRPr>
                    </a:p>
                    <a:p>
                      <a:pPr>
                        <a:lnSpc>
                          <a:spcPct val="115000"/>
                        </a:lnSpc>
                        <a:spcAft>
                          <a:spcPts val="0"/>
                        </a:spcAft>
                        <a:tabLst>
                          <a:tab pos="678180" algn="l"/>
                        </a:tabLst>
                      </a:pPr>
                      <a:endParaRPr lang="en-GB" sz="1000" dirty="0">
                        <a:effectLst/>
                        <a:latin typeface="+mj-lt"/>
                        <a:ea typeface="Calibri" panose="020F0502020204030204" pitchFamily="34" charset="0"/>
                      </a:endParaRPr>
                    </a:p>
                  </a:txBody>
                  <a:tcPr marL="48372" marR="483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3155409795"/>
                  </a:ext>
                </a:extLst>
              </a:tr>
              <a:tr h="164400">
                <a:tc gridSpan="3">
                  <a:txBody>
                    <a:bodyPr/>
                    <a:lstStyle/>
                    <a:p>
                      <a:pPr algn="ctr">
                        <a:lnSpc>
                          <a:spcPct val="115000"/>
                        </a:lnSpc>
                        <a:spcAft>
                          <a:spcPts val="0"/>
                        </a:spcAft>
                        <a:tabLst>
                          <a:tab pos="450215" algn="l"/>
                        </a:tabLst>
                      </a:pPr>
                      <a:r>
                        <a:rPr lang="en-GB" sz="1000" b="1" dirty="0">
                          <a:effectLst/>
                          <a:latin typeface="+mj-lt"/>
                          <a:ea typeface="Calibri" panose="020F0502020204030204" pitchFamily="34" charset="0"/>
                        </a:rPr>
                        <a:t>Tasks</a:t>
                      </a:r>
                    </a:p>
                  </a:txBody>
                  <a:tcPr marL="48372" marR="483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0000"/>
                    </a:solidFill>
                  </a:tcPr>
                </a:tc>
                <a:tc hMerge="1">
                  <a:txBody>
                    <a:bodyPr/>
                    <a:lstStyle/>
                    <a:p>
                      <a:endParaRPr lang="en-GB" dirty="0"/>
                    </a:p>
                  </a:txBody>
                  <a:tcPr marL="48372" marR="483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pPr>
                        <a:lnSpc>
                          <a:spcPct val="115000"/>
                        </a:lnSpc>
                        <a:spcAft>
                          <a:spcPts val="0"/>
                        </a:spcAft>
                        <a:tabLst>
                          <a:tab pos="678180" algn="l"/>
                        </a:tabLst>
                      </a:pPr>
                      <a:endParaRPr lang="en-GB" sz="1000" dirty="0">
                        <a:effectLst/>
                        <a:latin typeface="+mj-lt"/>
                        <a:ea typeface="Calibri" panose="020F0502020204030204" pitchFamily="34" charset="0"/>
                      </a:endParaRPr>
                    </a:p>
                  </a:txBody>
                  <a:tcPr marL="48372" marR="483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4214609613"/>
                  </a:ext>
                </a:extLst>
              </a:tr>
              <a:tr h="1026629">
                <a:tc gridSpan="3">
                  <a:txBody>
                    <a:bodyPr/>
                    <a:lstStyle/>
                    <a:p>
                      <a:pPr marL="171450" indent="-171450" algn="just">
                        <a:lnSpc>
                          <a:spcPct val="115000"/>
                        </a:lnSpc>
                        <a:spcAft>
                          <a:spcPts val="0"/>
                        </a:spcAft>
                        <a:buFont typeface="Arial" panose="020B0604020202020204" pitchFamily="34" charset="0"/>
                        <a:buChar char="•"/>
                        <a:tabLst>
                          <a:tab pos="678180" algn="l"/>
                        </a:tabLst>
                      </a:pPr>
                      <a:r>
                        <a:rPr lang="en-GB" sz="1000" b="1" kern="1200" dirty="0">
                          <a:solidFill>
                            <a:srgbClr val="FF0000"/>
                          </a:solidFill>
                          <a:effectLst/>
                          <a:latin typeface="+mn-lt"/>
                          <a:ea typeface="Calibri" panose="020F0502020204030204" pitchFamily="34" charset="0"/>
                          <a:cs typeface="+mn-cs"/>
                        </a:rPr>
                        <a:t>Look cover write,</a:t>
                      </a:r>
                      <a:r>
                        <a:rPr lang="en-GB" sz="1000" b="1" kern="1200" baseline="0" dirty="0">
                          <a:solidFill>
                            <a:srgbClr val="FF0000"/>
                          </a:solidFill>
                          <a:effectLst/>
                          <a:latin typeface="+mn-lt"/>
                          <a:ea typeface="Calibri" panose="020F0502020204030204" pitchFamily="34" charset="0"/>
                          <a:cs typeface="+mn-cs"/>
                        </a:rPr>
                        <a:t> and check for all the keywords (these are in bold)</a:t>
                      </a:r>
                    </a:p>
                    <a:p>
                      <a:pPr marL="171450" indent="-171450" algn="just">
                        <a:lnSpc>
                          <a:spcPct val="115000"/>
                        </a:lnSpc>
                        <a:spcAft>
                          <a:spcPts val="0"/>
                        </a:spcAft>
                        <a:buFont typeface="Arial" panose="020B0604020202020204" pitchFamily="34" charset="0"/>
                        <a:buChar char="•"/>
                        <a:tabLst>
                          <a:tab pos="678180" algn="l"/>
                        </a:tabLst>
                      </a:pPr>
                      <a:r>
                        <a:rPr lang="en-GB" sz="1000" b="1" kern="1200" baseline="0" dirty="0">
                          <a:solidFill>
                            <a:srgbClr val="FF0000"/>
                          </a:solidFill>
                          <a:effectLst/>
                          <a:latin typeface="+mn-lt"/>
                          <a:ea typeface="Calibri" panose="020F0502020204030204" pitchFamily="34" charset="0"/>
                          <a:cs typeface="+mn-cs"/>
                        </a:rPr>
                        <a:t>Listen to a favourite song and describe it using the A: Keywords</a:t>
                      </a:r>
                    </a:p>
                    <a:p>
                      <a:pPr marL="171450" indent="-171450" algn="just">
                        <a:lnSpc>
                          <a:spcPct val="115000"/>
                        </a:lnSpc>
                        <a:spcAft>
                          <a:spcPts val="0"/>
                        </a:spcAft>
                        <a:buFont typeface="Arial" panose="020B0604020202020204" pitchFamily="34" charset="0"/>
                        <a:buChar char="•"/>
                        <a:tabLst>
                          <a:tab pos="678180" algn="l"/>
                        </a:tabLst>
                      </a:pPr>
                      <a:r>
                        <a:rPr lang="en-GB" sz="1000" b="1" kern="1200" baseline="0" dirty="0">
                          <a:solidFill>
                            <a:srgbClr val="FF0000"/>
                          </a:solidFill>
                          <a:effectLst/>
                          <a:latin typeface="+mn-lt"/>
                          <a:ea typeface="Calibri" panose="020F0502020204030204" pitchFamily="34" charset="0"/>
                          <a:cs typeface="+mn-cs"/>
                        </a:rPr>
                        <a:t>Listen to the songs mentioned in B: Famous Hooks, Riffs and Ostinatos and see if you can hear them.</a:t>
                      </a:r>
                      <a:endParaRPr lang="en-GB" sz="1000" dirty="0">
                        <a:effectLst/>
                        <a:latin typeface="+mj-lt"/>
                        <a:ea typeface="Calibri" panose="020F0502020204030204" pitchFamily="34" charset="0"/>
                      </a:endParaRPr>
                    </a:p>
                  </a:txBody>
                  <a:tcPr marL="48372" marR="483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82985969"/>
                  </a:ext>
                </a:extLst>
              </a:tr>
            </a:tbl>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430729213"/>
              </p:ext>
            </p:extLst>
          </p:nvPr>
        </p:nvGraphicFramePr>
        <p:xfrm>
          <a:off x="4963733" y="936175"/>
          <a:ext cx="3048000" cy="457200"/>
        </p:xfrm>
        <a:graphic>
          <a:graphicData uri="http://schemas.openxmlformats.org/presentationml/2006/ole">
            <mc:AlternateContent xmlns:mc="http://schemas.openxmlformats.org/markup-compatibility/2006">
              <mc:Choice xmlns:v="urn:schemas-microsoft-com:vml" Requires="v">
                <p:oleObj spid="_x0000_s7988" name="Bitmap Image" r:id="rId3" imgW="10631384" imgH="1580952" progId="Paint.Picture">
                  <p:embed/>
                </p:oleObj>
              </mc:Choice>
              <mc:Fallback>
                <p:oleObj name="Bitmap Image" r:id="rId3" imgW="10631384" imgH="1580952" progId="Paint.Picture">
                  <p:embed/>
                  <p:pic>
                    <p:nvPicPr>
                      <p:cNvPr id="29" name="Object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3733" y="936175"/>
                        <a:ext cx="30480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3822506377"/>
              </p:ext>
            </p:extLst>
          </p:nvPr>
        </p:nvGraphicFramePr>
        <p:xfrm>
          <a:off x="4963734" y="1595928"/>
          <a:ext cx="3208229" cy="500755"/>
        </p:xfrm>
        <a:graphic>
          <a:graphicData uri="http://schemas.openxmlformats.org/presentationml/2006/ole">
            <mc:AlternateContent xmlns:mc="http://schemas.openxmlformats.org/markup-compatibility/2006">
              <mc:Choice xmlns:v="urn:schemas-microsoft-com:vml" Requires="v">
                <p:oleObj spid="_x0000_s7989" name="Bitmap Image" r:id="rId5" imgW="7523810" imgH="1162212" progId="Paint.Picture">
                  <p:embed/>
                </p:oleObj>
              </mc:Choice>
              <mc:Fallback>
                <p:oleObj name="Bitmap Image" r:id="rId5" imgW="7523810" imgH="1162212" progId="Paint.Picture">
                  <p:embed/>
                  <p:pic>
                    <p:nvPicPr>
                      <p:cNvPr id="30" name="Object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3734" y="1595928"/>
                        <a:ext cx="3208229" cy="500755"/>
                      </a:xfrm>
                      <a:prstGeom prst="rect">
                        <a:avLst/>
                      </a:prstGeom>
                      <a:noFill/>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4120333152"/>
              </p:ext>
            </p:extLst>
          </p:nvPr>
        </p:nvGraphicFramePr>
        <p:xfrm>
          <a:off x="4963190" y="2338459"/>
          <a:ext cx="2970932" cy="314325"/>
        </p:xfrm>
        <a:graphic>
          <a:graphicData uri="http://schemas.openxmlformats.org/presentationml/2006/ole">
            <mc:AlternateContent xmlns:mc="http://schemas.openxmlformats.org/markup-compatibility/2006">
              <mc:Choice xmlns:v="urn:schemas-microsoft-com:vml" Requires="v">
                <p:oleObj spid="_x0000_s7990" name="Bitmap Image" r:id="rId7" imgW="11238095" imgH="1057423" progId="Paint.Picture">
                  <p:embed/>
                </p:oleObj>
              </mc:Choice>
              <mc:Fallback>
                <p:oleObj name="Bitmap Image" r:id="rId7" imgW="11238095" imgH="1057423" progId="Paint.Picture">
                  <p:embed/>
                  <p:pic>
                    <p:nvPicPr>
                      <p:cNvPr id="32" name="Object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3190" y="2338459"/>
                        <a:ext cx="2970932" cy="314325"/>
                      </a:xfrm>
                      <a:prstGeom prst="rect">
                        <a:avLst/>
                      </a:prstGeom>
                      <a:noFill/>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689459808"/>
              </p:ext>
            </p:extLst>
          </p:nvPr>
        </p:nvGraphicFramePr>
        <p:xfrm>
          <a:off x="5080421" y="2892743"/>
          <a:ext cx="2558330" cy="350507"/>
        </p:xfrm>
        <a:graphic>
          <a:graphicData uri="http://schemas.openxmlformats.org/presentationml/2006/ole">
            <mc:AlternateContent xmlns:mc="http://schemas.openxmlformats.org/markup-compatibility/2006">
              <mc:Choice xmlns:v="urn:schemas-microsoft-com:vml" Requires="v">
                <p:oleObj spid="_x0000_s7991" name="Bitmap Image" r:id="rId9" imgW="3971429" imgH="914286" progId="Paint.Picture">
                  <p:embed/>
                </p:oleObj>
              </mc:Choice>
              <mc:Fallback>
                <p:oleObj name="Bitmap Image" r:id="rId9" imgW="3971429" imgH="914286" progId="Paint.Picture">
                  <p:embed/>
                  <p:pic>
                    <p:nvPicPr>
                      <p:cNvPr id="33" name="Object 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0421" y="2892743"/>
                        <a:ext cx="2558330" cy="350507"/>
                      </a:xfrm>
                      <a:prstGeom prst="rect">
                        <a:avLst/>
                      </a:prstGeom>
                      <a:noFill/>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61722092"/>
              </p:ext>
            </p:extLst>
          </p:nvPr>
        </p:nvGraphicFramePr>
        <p:xfrm>
          <a:off x="5040380" y="3370826"/>
          <a:ext cx="2711925" cy="314325"/>
        </p:xfrm>
        <a:graphic>
          <a:graphicData uri="http://schemas.openxmlformats.org/presentationml/2006/ole">
            <mc:AlternateContent xmlns:mc="http://schemas.openxmlformats.org/markup-compatibility/2006">
              <mc:Choice xmlns:v="urn:schemas-microsoft-com:vml" Requires="v">
                <p:oleObj spid="_x0000_s7992" name="Bitmap Image" r:id="rId11" imgW="9135750" imgH="885949" progId="Paint.Picture">
                  <p:embed/>
                </p:oleObj>
              </mc:Choice>
              <mc:Fallback>
                <p:oleObj name="Bitmap Image" r:id="rId11" imgW="9135750" imgH="885949" progId="Paint.Picture">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b="9325"/>
                      <a:stretch>
                        <a:fillRect/>
                      </a:stretch>
                    </p:blipFill>
                    <p:spPr bwMode="auto">
                      <a:xfrm>
                        <a:off x="5040380" y="3370826"/>
                        <a:ext cx="2711925" cy="314325"/>
                      </a:xfrm>
                      <a:prstGeom prst="rect">
                        <a:avLst/>
                      </a:prstGeom>
                      <a:noFill/>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1553824032"/>
              </p:ext>
            </p:extLst>
          </p:nvPr>
        </p:nvGraphicFramePr>
        <p:xfrm>
          <a:off x="4963733" y="3926926"/>
          <a:ext cx="2989384" cy="315780"/>
        </p:xfrm>
        <a:graphic>
          <a:graphicData uri="http://schemas.openxmlformats.org/presentationml/2006/ole">
            <mc:AlternateContent xmlns:mc="http://schemas.openxmlformats.org/markup-compatibility/2006">
              <mc:Choice xmlns:v="urn:schemas-microsoft-com:vml" Requires="v">
                <p:oleObj spid="_x0000_s7993" name="Bitmap Image" r:id="rId13" imgW="10580952" imgH="1790476" progId="Paint.Picture">
                  <p:embed/>
                </p:oleObj>
              </mc:Choice>
              <mc:Fallback>
                <p:oleObj name="Bitmap Image" r:id="rId13" imgW="10580952" imgH="1790476" progId="Paint.Picture">
                  <p:embed/>
                  <p:pic>
                    <p:nvPicPr>
                      <p:cNvPr id="35" name="Object 3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63733" y="3926926"/>
                        <a:ext cx="2989384" cy="315780"/>
                      </a:xfrm>
                      <a:prstGeom prst="rect">
                        <a:avLst/>
                      </a:prstGeom>
                      <a:noFill/>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989408703"/>
              </p:ext>
            </p:extLst>
          </p:nvPr>
        </p:nvGraphicFramePr>
        <p:xfrm>
          <a:off x="5006700" y="4545909"/>
          <a:ext cx="2555648" cy="759232"/>
        </p:xfrm>
        <a:graphic>
          <a:graphicData uri="http://schemas.openxmlformats.org/presentationml/2006/ole">
            <mc:AlternateContent xmlns:mc="http://schemas.openxmlformats.org/markup-compatibility/2006">
              <mc:Choice xmlns:v="urn:schemas-microsoft-com:vml" Requires="v">
                <p:oleObj spid="_x0000_s7994" name="Bitmap Image" r:id="rId15" imgW="4809524" imgH="3448531" progId="Paint.Picture">
                  <p:embed/>
                </p:oleObj>
              </mc:Choice>
              <mc:Fallback>
                <p:oleObj name="Bitmap Image" r:id="rId15" imgW="4809524" imgH="3448531" progId="Paint.Picture">
                  <p:embed/>
                  <p:pic>
                    <p:nvPicPr>
                      <p:cNvPr id="36" name="Object 3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06700" y="4545909"/>
                        <a:ext cx="2555648" cy="759232"/>
                      </a:xfrm>
                      <a:prstGeom prst="rect">
                        <a:avLst/>
                      </a:prstGeom>
                      <a:noFill/>
                    </p:spPr>
                  </p:pic>
                </p:oleObj>
              </mc:Fallback>
            </mc:AlternateContent>
          </a:graphicData>
        </a:graphic>
      </p:graphicFrame>
      <p:pic>
        <p:nvPicPr>
          <p:cNvPr id="2096" name="Picture 3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874267" y="1508678"/>
            <a:ext cx="349535" cy="4099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7" name="Object 36"/>
          <p:cNvGraphicFramePr>
            <a:graphicFrameLocks noChangeAspect="1"/>
          </p:cNvGraphicFramePr>
          <p:nvPr>
            <p:extLst>
              <p:ext uri="{D42A27DB-BD31-4B8C-83A1-F6EECF244321}">
                <p14:modId xmlns:p14="http://schemas.microsoft.com/office/powerpoint/2010/main" val="537066499"/>
              </p:ext>
            </p:extLst>
          </p:nvPr>
        </p:nvGraphicFramePr>
        <p:xfrm>
          <a:off x="11049438" y="2366721"/>
          <a:ext cx="427821" cy="740334"/>
        </p:xfrm>
        <a:graphic>
          <a:graphicData uri="http://schemas.openxmlformats.org/presentationml/2006/ole">
            <mc:AlternateContent xmlns:mc="http://schemas.openxmlformats.org/markup-compatibility/2006">
              <mc:Choice xmlns:v="urn:schemas-microsoft-com:vml" Requires="v">
                <p:oleObj spid="_x0000_s7995" name="Bitmap Image" r:id="rId18" imgW="647619" imgH="1123810" progId="Paint.Picture">
                  <p:embed/>
                </p:oleObj>
              </mc:Choice>
              <mc:Fallback>
                <p:oleObj name="Bitmap Image" r:id="rId18" imgW="647619" imgH="1123810" progId="Paint.Picture">
                  <p:embed/>
                  <p:pic>
                    <p:nvPicPr>
                      <p:cNvPr id="37" name="Object 3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049438" y="2366721"/>
                        <a:ext cx="427821" cy="740334"/>
                      </a:xfrm>
                      <a:prstGeom prst="rect">
                        <a:avLst/>
                      </a:prstGeom>
                      <a:noFill/>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1804277973"/>
              </p:ext>
            </p:extLst>
          </p:nvPr>
        </p:nvGraphicFramePr>
        <p:xfrm>
          <a:off x="10620266" y="3900853"/>
          <a:ext cx="608732" cy="587940"/>
        </p:xfrm>
        <a:graphic>
          <a:graphicData uri="http://schemas.openxmlformats.org/presentationml/2006/ole">
            <mc:AlternateContent xmlns:mc="http://schemas.openxmlformats.org/markup-compatibility/2006">
              <mc:Choice xmlns:v="urn:schemas-microsoft-com:vml" Requires="v">
                <p:oleObj spid="_x0000_s7996" name="Bitmap Image" r:id="rId20" imgW="733333" imgH="876190" progId="Paint.Picture">
                  <p:embed/>
                </p:oleObj>
              </mc:Choice>
              <mc:Fallback>
                <p:oleObj name="Bitmap Image" r:id="rId20" imgW="733333" imgH="876190" progId="Paint.Picture">
                  <p:embed/>
                  <p:pic>
                    <p:nvPicPr>
                      <p:cNvPr id="38" name="Object 37"/>
                      <p:cNvPicPr>
                        <a:picLocks noChangeAspect="1" noChangeArrowheads="1"/>
                      </p:cNvPicPr>
                      <p:nvPr/>
                    </p:nvPicPr>
                    <p:blipFill>
                      <a:blip r:embed="rId21">
                        <a:extLst>
                          <a:ext uri="{28A0092B-C50C-407E-A947-70E740481C1C}">
                            <a14:useLocalDpi xmlns:a14="http://schemas.microsoft.com/office/drawing/2010/main" val="0"/>
                          </a:ext>
                        </a:extLst>
                      </a:blip>
                      <a:srcRect b="18982"/>
                      <a:stretch>
                        <a:fillRect/>
                      </a:stretch>
                    </p:blipFill>
                    <p:spPr bwMode="auto">
                      <a:xfrm>
                        <a:off x="10620266" y="3900853"/>
                        <a:ext cx="608732" cy="587940"/>
                      </a:xfrm>
                      <a:prstGeom prst="rect">
                        <a:avLst/>
                      </a:prstGeom>
                      <a:noFill/>
                    </p:spPr>
                  </p:pic>
                </p:oleObj>
              </mc:Fallback>
            </mc:AlternateContent>
          </a:graphicData>
        </a:graphic>
      </p:graphicFrame>
    </p:spTree>
    <p:extLst>
      <p:ext uri="{BB962C8B-B14F-4D97-AF65-F5344CB8AC3E}">
        <p14:creationId xmlns:p14="http://schemas.microsoft.com/office/powerpoint/2010/main" val="1832937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1641" y="-92874"/>
            <a:ext cx="5635330" cy="1325563"/>
          </a:xfrm>
        </p:spPr>
        <p:txBody>
          <a:bodyPr>
            <a:normAutofit/>
          </a:bodyPr>
          <a:lstStyle/>
          <a:p>
            <a:r>
              <a:rPr lang="en-GB" dirty="0"/>
              <a:t>Year 8 Computing /IT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3035521"/>
              </p:ext>
            </p:extLst>
          </p:nvPr>
        </p:nvGraphicFramePr>
        <p:xfrm>
          <a:off x="2937086" y="3110828"/>
          <a:ext cx="9076238" cy="3595563"/>
        </p:xfrm>
        <a:graphic>
          <a:graphicData uri="http://schemas.openxmlformats.org/drawingml/2006/table">
            <a:tbl>
              <a:tblPr/>
              <a:tblGrid>
                <a:gridCol w="1288549">
                  <a:extLst>
                    <a:ext uri="{9D8B030D-6E8A-4147-A177-3AD203B41FA5}">
                      <a16:colId xmlns:a16="http://schemas.microsoft.com/office/drawing/2014/main" val="1041244578"/>
                    </a:ext>
                  </a:extLst>
                </a:gridCol>
                <a:gridCol w="7787689">
                  <a:extLst>
                    <a:ext uri="{9D8B030D-6E8A-4147-A177-3AD203B41FA5}">
                      <a16:colId xmlns:a16="http://schemas.microsoft.com/office/drawing/2014/main" val="3941140064"/>
                    </a:ext>
                  </a:extLst>
                </a:gridCol>
              </a:tblGrid>
              <a:tr h="305373">
                <a:tc>
                  <a:txBody>
                    <a:bodyPr/>
                    <a:lstStyle/>
                    <a:p>
                      <a:pPr algn="ctr" fontAlgn="base"/>
                      <a:r>
                        <a:rPr lang="en-US" sz="1100" b="1" i="0" dirty="0">
                          <a:solidFill>
                            <a:schemeClr val="tx1"/>
                          </a:solidFill>
                          <a:effectLst/>
                        </a:rPr>
                        <a:t>Name</a:t>
                      </a:r>
                    </a:p>
                  </a:txBody>
                  <a:tcPr marL="90890" marR="90890" marT="45445" marB="45445">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30956" cap="flat" cmpd="sng" algn="ctr">
                      <a:solidFill>
                        <a:srgbClr val="FFFFFF"/>
                      </a:solidFill>
                      <a:prstDash val="solid"/>
                      <a:round/>
                      <a:headEnd type="none" w="med" len="med"/>
                      <a:tailEnd type="none" w="med" len="med"/>
                    </a:lnB>
                    <a:solidFill>
                      <a:srgbClr val="D9D9D9"/>
                    </a:solidFill>
                  </a:tcPr>
                </a:tc>
                <a:tc>
                  <a:txBody>
                    <a:bodyPr/>
                    <a:lstStyle/>
                    <a:p>
                      <a:r>
                        <a:rPr lang="en-GB" sz="1100" b="1" dirty="0"/>
                        <a:t>Computing Claim </a:t>
                      </a:r>
                    </a:p>
                  </a:txBody>
                  <a:tcPr marL="90890" marR="90890" marT="45445" marB="45445">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30956"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500547117"/>
                  </a:ext>
                </a:extLst>
              </a:tr>
              <a:tr h="766985">
                <a:tc>
                  <a:txBody>
                    <a:bodyPr/>
                    <a:lstStyle/>
                    <a:p>
                      <a:pPr algn="l" fontAlgn="base"/>
                      <a:r>
                        <a:rPr lang="en-US" sz="1100" b="0" i="0" dirty="0">
                          <a:solidFill>
                            <a:srgbClr val="000000"/>
                          </a:solidFill>
                          <a:effectLst/>
                        </a:rPr>
                        <a:t>Donald Knuth</a:t>
                      </a:r>
                    </a:p>
                  </a:txBody>
                  <a:tcPr marL="90890" marR="90890" marT="45445" marB="45445">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3095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9D9D9"/>
                    </a:solidFill>
                  </a:tcPr>
                </a:tc>
                <a:tc>
                  <a:txBody>
                    <a:bodyPr/>
                    <a:lstStyle/>
                    <a:p>
                      <a:pPr algn="l" fontAlgn="base"/>
                      <a:r>
                        <a:rPr lang="en-GB" sz="1100" b="0" i="0" dirty="0">
                          <a:solidFill>
                            <a:srgbClr val="000000"/>
                          </a:solidFill>
                          <a:effectLst/>
                        </a:rPr>
                        <a:t>Donald Ervin Knuth  born January 10, 1938) is an American computer scientist, mathematician, and professor emeritus at Stanford University. He is the 1974 recipient of the ACM Turing Award, informally considered the Nobel Prize of computer science.[4] Knuth has been called the "father of the analysis of algorithms“.</a:t>
                      </a:r>
                      <a:r>
                        <a:rPr lang="en-GB" sz="1100" b="0" i="0" baseline="0" dirty="0">
                          <a:solidFill>
                            <a:srgbClr val="000000"/>
                          </a:solidFill>
                          <a:effectLst/>
                        </a:rPr>
                        <a:t> </a:t>
                      </a:r>
                      <a:r>
                        <a:rPr lang="en-GB" sz="1100" b="0" i="0" dirty="0">
                          <a:solidFill>
                            <a:srgbClr val="000000"/>
                          </a:solidFill>
                          <a:effectLst/>
                        </a:rPr>
                        <a:t>He is the author of the multi-volume work The Art of Computer Programming. He contributed to the development of the rigorous analysis of the computational complexity of algorithms and systematized formal mathematical techniques for it. In the process he also popularized the asymptotic notation. In addition to fundamental contributions in several branches of theoretical computer science, Knuth is the creator of the </a:t>
                      </a:r>
                      <a:r>
                        <a:rPr lang="en-GB" sz="1100" b="0" i="0" dirty="0" err="1">
                          <a:solidFill>
                            <a:srgbClr val="000000"/>
                          </a:solidFill>
                          <a:effectLst/>
                        </a:rPr>
                        <a:t>TeX</a:t>
                      </a:r>
                      <a:r>
                        <a:rPr lang="en-GB" sz="1100" b="0" i="0" dirty="0">
                          <a:solidFill>
                            <a:srgbClr val="000000"/>
                          </a:solidFill>
                          <a:effectLst/>
                        </a:rPr>
                        <a:t> computer typesetting system, the related METAFONT font definition language and rendering system, and the Computer Modern family of typeface</a:t>
                      </a:r>
                    </a:p>
                  </a:txBody>
                  <a:tcPr marL="90890" marR="90890" marT="45445" marB="45445">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3095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66FF99"/>
                    </a:solidFill>
                  </a:tcPr>
                </a:tc>
                <a:extLst>
                  <a:ext uri="{0D108BD9-81ED-4DB2-BD59-A6C34878D82A}">
                    <a16:rowId xmlns:a16="http://schemas.microsoft.com/office/drawing/2014/main" val="575601782"/>
                  </a:ext>
                </a:extLst>
              </a:tr>
              <a:tr h="549124">
                <a:tc>
                  <a:txBody>
                    <a:bodyPr/>
                    <a:lstStyle/>
                    <a:p>
                      <a:pPr algn="l" fontAlgn="base"/>
                      <a:r>
                        <a:rPr lang="en-US" sz="1100" b="0" i="0" dirty="0">
                          <a:solidFill>
                            <a:srgbClr val="000000"/>
                          </a:solidFill>
                          <a:effectLst/>
                        </a:rPr>
                        <a:t>Grace Hopper</a:t>
                      </a:r>
                    </a:p>
                  </a:txBody>
                  <a:tcPr marL="90890" marR="90890" marT="45445" marB="45445">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9D9D9"/>
                    </a:solidFill>
                  </a:tcPr>
                </a:tc>
                <a:tc>
                  <a:txBody>
                    <a:bodyPr/>
                    <a:lstStyle/>
                    <a:p>
                      <a:pPr algn="l" fontAlgn="base"/>
                      <a:r>
                        <a:rPr lang="en-GB" sz="1100" b="0" i="0" dirty="0">
                          <a:solidFill>
                            <a:srgbClr val="000000"/>
                          </a:solidFill>
                          <a:effectLst/>
                        </a:rPr>
                        <a:t>Grace Brewster Murray Hopper (née Murray December 9, 1906 – January 1, 1992) was an American computer scientist and United States Navy rear admiral. One of the first programmers of the Harvard Mark I computer, she was a pioneer of computer programming who invented one of the first linkers. Hopper was the first to devise the theory of machine-independent programming languages, and the FLOW-MATIC programming language she created using this theory was later extended to create COBOL, an early high-level programming language still in use today.</a:t>
                      </a:r>
                    </a:p>
                  </a:txBody>
                  <a:tcPr marL="90890" marR="90890" marT="45445" marB="45445">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66FF99"/>
                    </a:solidFill>
                  </a:tcPr>
                </a:tc>
                <a:extLst>
                  <a:ext uri="{0D108BD9-81ED-4DB2-BD59-A6C34878D82A}">
                    <a16:rowId xmlns:a16="http://schemas.microsoft.com/office/drawing/2014/main" val="3689958082"/>
                  </a:ext>
                </a:extLst>
              </a:tr>
              <a:tr h="549124">
                <a:tc>
                  <a:txBody>
                    <a:bodyPr/>
                    <a:lstStyle/>
                    <a:p>
                      <a:pPr algn="l" fontAlgn="base"/>
                      <a:r>
                        <a:rPr lang="en-US" sz="1100" b="0" i="0" dirty="0">
                          <a:solidFill>
                            <a:srgbClr val="000000"/>
                          </a:solidFill>
                          <a:effectLst/>
                        </a:rPr>
                        <a:t>John McCarthy</a:t>
                      </a:r>
                    </a:p>
                  </a:txBody>
                  <a:tcPr marL="90890" marR="90890" marT="45445" marB="45445">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9D9D9"/>
                    </a:solidFill>
                  </a:tcPr>
                </a:tc>
                <a:tc>
                  <a:txBody>
                    <a:bodyPr/>
                    <a:lstStyle/>
                    <a:p>
                      <a:pPr algn="l" fontAlgn="base"/>
                      <a:r>
                        <a:rPr lang="en-GB" sz="1100" b="0" i="0" dirty="0">
                          <a:solidFill>
                            <a:srgbClr val="000000"/>
                          </a:solidFill>
                          <a:effectLst/>
                        </a:rPr>
                        <a:t>John McCarthy (September 4, 1927 – October 24, 2011) was an American computer scientist and cognitive scientist. McCarthy was one of the founders of the discipline of artificial </a:t>
                      </a:r>
                      <a:r>
                        <a:rPr lang="en-GB" sz="1100" b="0" i="0" dirty="0" err="1">
                          <a:solidFill>
                            <a:srgbClr val="000000"/>
                          </a:solidFill>
                          <a:effectLst/>
                        </a:rPr>
                        <a:t>intelligence.He</a:t>
                      </a:r>
                      <a:r>
                        <a:rPr lang="en-GB" sz="1100" b="0" i="0" dirty="0">
                          <a:solidFill>
                            <a:srgbClr val="000000"/>
                          </a:solidFill>
                          <a:effectLst/>
                        </a:rPr>
                        <a:t> co-authored the document that coined the term "artificial intelligence" (AI), developed the Lisp programming language family, significantly influenced the design of the ALGOL programming language, popularized time-sharing, invented garbage collection, and was very influential in the early development of AI. </a:t>
                      </a:r>
                    </a:p>
                    <a:p>
                      <a:pPr algn="l" fontAlgn="base"/>
                      <a:r>
                        <a:rPr lang="en-GB" sz="1100" b="0" i="0" dirty="0">
                          <a:solidFill>
                            <a:srgbClr val="000000"/>
                          </a:solidFill>
                          <a:effectLst/>
                        </a:rPr>
                        <a:t>McCarthy spent most of his career at Stanford University. He received many accolades and </a:t>
                      </a:r>
                      <a:r>
                        <a:rPr lang="en-GB" sz="1100" b="0" i="0" dirty="0" err="1">
                          <a:solidFill>
                            <a:srgbClr val="000000"/>
                          </a:solidFill>
                          <a:effectLst/>
                        </a:rPr>
                        <a:t>honors</a:t>
                      </a:r>
                      <a:r>
                        <a:rPr lang="en-GB" sz="1100" b="0" i="0" dirty="0">
                          <a:solidFill>
                            <a:srgbClr val="000000"/>
                          </a:solidFill>
                          <a:effectLst/>
                        </a:rPr>
                        <a:t>, such as the 1971 Turing Award for his contributions to the topic of AI,[3] the United States National Medal of Science, and the Kyoto Prize.</a:t>
                      </a:r>
                    </a:p>
                  </a:txBody>
                  <a:tcPr marL="90890" marR="90890" marT="45445" marB="45445">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66FF99"/>
                    </a:solidFill>
                  </a:tcPr>
                </a:tc>
                <a:extLst>
                  <a:ext uri="{0D108BD9-81ED-4DB2-BD59-A6C34878D82A}">
                    <a16:rowId xmlns:a16="http://schemas.microsoft.com/office/drawing/2014/main" val="307991977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0178022"/>
              </p:ext>
            </p:extLst>
          </p:nvPr>
        </p:nvGraphicFramePr>
        <p:xfrm>
          <a:off x="144955" y="549423"/>
          <a:ext cx="2755900" cy="6078408"/>
        </p:xfrm>
        <a:graphic>
          <a:graphicData uri="http://schemas.openxmlformats.org/drawingml/2006/table">
            <a:tbl>
              <a:tblPr/>
              <a:tblGrid>
                <a:gridCol w="1053224">
                  <a:extLst>
                    <a:ext uri="{9D8B030D-6E8A-4147-A177-3AD203B41FA5}">
                      <a16:colId xmlns:a16="http://schemas.microsoft.com/office/drawing/2014/main" val="3686831287"/>
                    </a:ext>
                  </a:extLst>
                </a:gridCol>
                <a:gridCol w="1702676">
                  <a:extLst>
                    <a:ext uri="{9D8B030D-6E8A-4147-A177-3AD203B41FA5}">
                      <a16:colId xmlns:a16="http://schemas.microsoft.com/office/drawing/2014/main" val="1192695986"/>
                    </a:ext>
                  </a:extLst>
                </a:gridCol>
              </a:tblGrid>
              <a:tr h="424891">
                <a:tc>
                  <a:txBody>
                    <a:bodyPr/>
                    <a:lstStyle/>
                    <a:p>
                      <a:pPr algn="l" fontAlgn="base"/>
                      <a:r>
                        <a:rPr lang="en-GB" sz="1400" b="1" i="0" dirty="0">
                          <a:solidFill>
                            <a:schemeClr val="tx1"/>
                          </a:solidFill>
                          <a:effectLst/>
                        </a:rPr>
                        <a:t>First steps</a:t>
                      </a:r>
                    </a:p>
                  </a:txBody>
                  <a:tcPr marL="91048" marR="91048" marT="45524" marB="45524">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30956" cap="flat" cmpd="sng" algn="ctr">
                      <a:solidFill>
                        <a:srgbClr val="FFFFFF"/>
                      </a:solidFill>
                      <a:prstDash val="solid"/>
                      <a:round/>
                      <a:headEnd type="none" w="med" len="med"/>
                      <a:tailEnd type="none" w="med" len="med"/>
                    </a:lnB>
                    <a:solidFill>
                      <a:srgbClr val="FFE699"/>
                    </a:solidFill>
                  </a:tcPr>
                </a:tc>
                <a:tc>
                  <a:txBody>
                    <a:bodyPr/>
                    <a:lstStyle/>
                    <a:p>
                      <a:pPr algn="l" fontAlgn="base"/>
                      <a:r>
                        <a:rPr lang="en-GB" sz="1000" b="0" i="0" dirty="0">
                          <a:solidFill>
                            <a:schemeClr val="tx1"/>
                          </a:solidFill>
                          <a:effectLst/>
                        </a:rPr>
                        <a:t>In this introductory lesson, you will write and execute your first programs in Python. You will go through the basics of displaying messages, assigning values to variables, and receiving input from the keyboard. For this unit, you will need a Repl.it account. You should ask your parent or carer for permission to set one of these up</a:t>
                      </a:r>
                    </a:p>
                  </a:txBody>
                  <a:tcPr marL="91048" marR="91048" marT="45524" marB="45524">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30956" cap="flat" cmpd="sng" algn="ctr">
                      <a:solidFill>
                        <a:srgbClr val="FFFFFF"/>
                      </a:solidFill>
                      <a:prstDash val="solid"/>
                      <a:round/>
                      <a:headEnd type="none" w="med" len="med"/>
                      <a:tailEnd type="none" w="med" len="med"/>
                    </a:lnB>
                    <a:solidFill>
                      <a:srgbClr val="FFE699"/>
                    </a:solidFill>
                  </a:tcPr>
                </a:tc>
                <a:extLst>
                  <a:ext uri="{0D108BD9-81ED-4DB2-BD59-A6C34878D82A}">
                    <a16:rowId xmlns:a16="http://schemas.microsoft.com/office/drawing/2014/main" val="517440577"/>
                  </a:ext>
                </a:extLst>
              </a:tr>
              <a:tr h="284525">
                <a:tc>
                  <a:txBody>
                    <a:bodyPr/>
                    <a:lstStyle/>
                    <a:p>
                      <a:pPr algn="l" fontAlgn="base"/>
                      <a:r>
                        <a:rPr lang="en-GB" sz="1400" b="1" i="0" dirty="0">
                          <a:solidFill>
                            <a:srgbClr val="000000"/>
                          </a:solidFill>
                          <a:effectLst/>
                        </a:rPr>
                        <a:t>Crunching numbers</a:t>
                      </a:r>
                    </a:p>
                  </a:txBody>
                  <a:tcPr marL="91048" marR="91048" marT="45524" marB="45524">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3095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FFE699"/>
                    </a:solidFill>
                  </a:tcPr>
                </a:tc>
                <a:tc>
                  <a:txBody>
                    <a:bodyPr/>
                    <a:lstStyle/>
                    <a:p>
                      <a:pPr algn="l" fontAlgn="base"/>
                      <a:r>
                        <a:rPr lang="en-GB" sz="1000" b="0" i="0" dirty="0">
                          <a:solidFill>
                            <a:srgbClr val="000000"/>
                          </a:solidFill>
                          <a:effectLst/>
                        </a:rPr>
                        <a:t>In this lesson, you will gain a deeper understanding of assignment. You will also explore arithmetic expressions.</a:t>
                      </a:r>
                    </a:p>
                  </a:txBody>
                  <a:tcPr marL="91048" marR="91048" marT="45524" marB="45524">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3095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FFE699"/>
                    </a:solidFill>
                  </a:tcPr>
                </a:tc>
                <a:extLst>
                  <a:ext uri="{0D108BD9-81ED-4DB2-BD59-A6C34878D82A}">
                    <a16:rowId xmlns:a16="http://schemas.microsoft.com/office/drawing/2014/main" val="3731117691"/>
                  </a:ext>
                </a:extLst>
              </a:tr>
              <a:tr h="424891">
                <a:tc>
                  <a:txBody>
                    <a:bodyPr/>
                    <a:lstStyle/>
                    <a:p>
                      <a:pPr algn="l" fontAlgn="base"/>
                      <a:r>
                        <a:rPr lang="en-GB" sz="1400" b="1" i="0" dirty="0">
                          <a:solidFill>
                            <a:srgbClr val="000000"/>
                          </a:solidFill>
                          <a:effectLst/>
                        </a:rPr>
                        <a:t>At a crossroads</a:t>
                      </a:r>
                    </a:p>
                  </a:txBody>
                  <a:tcPr marL="91048" marR="91048" marT="45524" marB="45524">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FFE699"/>
                    </a:solidFill>
                  </a:tcPr>
                </a:tc>
                <a:tc>
                  <a:txBody>
                    <a:bodyPr/>
                    <a:lstStyle/>
                    <a:p>
                      <a:pPr algn="l" fontAlgn="base"/>
                      <a:r>
                        <a:rPr lang="en-GB" sz="1000" b="0" i="0" dirty="0">
                          <a:solidFill>
                            <a:srgbClr val="000000"/>
                          </a:solidFill>
                          <a:effectLst/>
                        </a:rPr>
                        <a:t>In this lesson you will learn about randomness and using selection in your Python programs.</a:t>
                      </a:r>
                    </a:p>
                  </a:txBody>
                  <a:tcPr marL="91048" marR="91048" marT="45524" marB="45524">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FFE699"/>
                    </a:solidFill>
                  </a:tcPr>
                </a:tc>
                <a:extLst>
                  <a:ext uri="{0D108BD9-81ED-4DB2-BD59-A6C34878D82A}">
                    <a16:rowId xmlns:a16="http://schemas.microsoft.com/office/drawing/2014/main" val="115250256"/>
                  </a:ext>
                </a:extLst>
              </a:tr>
              <a:tr h="591812">
                <a:tc>
                  <a:txBody>
                    <a:bodyPr/>
                    <a:lstStyle/>
                    <a:p>
                      <a:pPr algn="l" fontAlgn="base"/>
                      <a:r>
                        <a:rPr lang="en-GB" sz="1400" b="1" i="0" dirty="0">
                          <a:solidFill>
                            <a:srgbClr val="000000"/>
                          </a:solidFill>
                          <a:effectLst/>
                        </a:rPr>
                        <a:t>More branches</a:t>
                      </a:r>
                    </a:p>
                  </a:txBody>
                  <a:tcPr marL="91048" marR="91048" marT="45524" marB="45524">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FFE699"/>
                    </a:solidFill>
                  </a:tcPr>
                </a:tc>
                <a:tc>
                  <a:txBody>
                    <a:bodyPr/>
                    <a:lstStyle/>
                    <a:p>
                      <a:pPr algn="l" fontAlgn="base"/>
                      <a:r>
                        <a:rPr lang="en-GB" sz="1100" b="0" i="0" dirty="0">
                          <a:solidFill>
                            <a:srgbClr val="000000"/>
                          </a:solidFill>
                          <a:effectLst/>
                        </a:rPr>
                        <a:t>In this lesson you will learn about multi-branch selection and while loops.</a:t>
                      </a:r>
                    </a:p>
                  </a:txBody>
                  <a:tcPr marL="91048" marR="91048" marT="45524" marB="45524">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FFE699"/>
                    </a:solidFill>
                  </a:tcPr>
                </a:tc>
                <a:extLst>
                  <a:ext uri="{0D108BD9-81ED-4DB2-BD59-A6C34878D82A}">
                    <a16:rowId xmlns:a16="http://schemas.microsoft.com/office/drawing/2014/main" val="2372837502"/>
                  </a:ext>
                </a:extLst>
              </a:tr>
              <a:tr h="591812">
                <a:tc>
                  <a:txBody>
                    <a:bodyPr/>
                    <a:lstStyle/>
                    <a:p>
                      <a:pPr algn="l" fontAlgn="base"/>
                      <a:r>
                        <a:rPr lang="en-GB" sz="1400" b="1" i="0" dirty="0">
                          <a:solidFill>
                            <a:srgbClr val="000000"/>
                          </a:solidFill>
                          <a:effectLst/>
                        </a:rPr>
                        <a:t>Round and round</a:t>
                      </a:r>
                    </a:p>
                  </a:txBody>
                  <a:tcPr marL="91048" marR="91048" marT="45524" marB="45524">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FFE699"/>
                    </a:solidFill>
                  </a:tcPr>
                </a:tc>
                <a:tc>
                  <a:txBody>
                    <a:bodyPr/>
                    <a:lstStyle/>
                    <a:p>
                      <a:pPr algn="l" fontAlgn="base"/>
                      <a:r>
                        <a:rPr lang="en-GB" sz="1100" b="0" i="0" dirty="0">
                          <a:solidFill>
                            <a:srgbClr val="000000"/>
                          </a:solidFill>
                          <a:effectLst/>
                        </a:rPr>
                        <a:t>In this lesson you will learn how to use a variable as a counter within a loop.</a:t>
                      </a:r>
                    </a:p>
                  </a:txBody>
                  <a:tcPr marL="91048" marR="91048" marT="45524" marB="45524">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FFE699"/>
                    </a:solidFill>
                  </a:tcPr>
                </a:tc>
                <a:extLst>
                  <a:ext uri="{0D108BD9-81ED-4DB2-BD59-A6C34878D82A}">
                    <a16:rowId xmlns:a16="http://schemas.microsoft.com/office/drawing/2014/main" val="2526502585"/>
                  </a:ext>
                </a:extLst>
              </a:tr>
              <a:tr h="424891">
                <a:tc>
                  <a:txBody>
                    <a:bodyPr/>
                    <a:lstStyle/>
                    <a:p>
                      <a:pPr algn="l" fontAlgn="base"/>
                      <a:r>
                        <a:rPr lang="en-GB" sz="1400" b="1" i="0" dirty="0">
                          <a:solidFill>
                            <a:srgbClr val="000000"/>
                          </a:solidFill>
                          <a:effectLst/>
                        </a:rPr>
                        <a:t>Putting it all together</a:t>
                      </a:r>
                    </a:p>
                  </a:txBody>
                  <a:tcPr marL="91048" marR="91048" marT="45524" marB="45524">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FFE699"/>
                    </a:solidFill>
                  </a:tcPr>
                </a:tc>
                <a:tc>
                  <a:txBody>
                    <a:bodyPr/>
                    <a:lstStyle/>
                    <a:p>
                      <a:pPr algn="l" fontAlgn="base"/>
                      <a:r>
                        <a:rPr lang="en-GB" sz="1100" b="0" i="0" dirty="0">
                          <a:solidFill>
                            <a:srgbClr val="000000"/>
                          </a:solidFill>
                          <a:effectLst/>
                        </a:rPr>
                        <a:t>In this lesson you will extend and improve a guess the number game. This will consolidate the learning that has taken place in this unit of work.</a:t>
                      </a:r>
                    </a:p>
                  </a:txBody>
                  <a:tcPr marL="91048" marR="91048" marT="45524" marB="45524">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FFE699"/>
                    </a:solidFill>
                  </a:tcPr>
                </a:tc>
                <a:extLst>
                  <a:ext uri="{0D108BD9-81ED-4DB2-BD59-A6C34878D82A}">
                    <a16:rowId xmlns:a16="http://schemas.microsoft.com/office/drawing/2014/main" val="2183748306"/>
                  </a:ext>
                </a:extLst>
              </a:tr>
            </a:tbl>
          </a:graphicData>
        </a:graphic>
      </p:graphicFrame>
      <p:sp>
        <p:nvSpPr>
          <p:cNvPr id="6" name="AutoShape 2" descr="data:image/jpg;base64,%20/9j/4AAQSkZJRgABAQEAYABgAAD/2wBDAAUDBAQEAwUEBAQFBQUGBwwIBwcHBw8LCwkMEQ8SEhEPERETFhwXExQaFRERGCEYGh0dHx8fExciJCIeJBweHx7/2wBDAQUFBQcGBw4ICA4eFBEUHh4eHh4eHh4eHh4eHh4eHh4eHh4eHh4eHh4eHh4eHh4eHh4eHh4eHh4eHh4eHh4eHh7/wAARCAA1AL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8u+Md5qXiHxJonwr0S9nsW1mKS81q8gbbLb6bGQrKh/haV2EYPYbqAJ9W+Luny6vcaL4H8Pax431G1cx3J0tUW0t3HVJLmQiMN7AsRVd/iH8RdPX7RrXwV1hbMcu+mavbXsyj/rkCpP0XNO8W/Ej4WfBfTLDwvJNFZvGix2ejaZbmWfB4X5F6Fj3Yjce5NYNv8AtO/DeHxJ/wAI/wCIoPEPha++XK6xpxiCBhlS20sV4OckADvQB6X4C8b+G/G+nS3nh+/85oH8u6tpY2iuLWT+5LEwDI31HPbNdHXkvxf0Zbazi+MXgUwvruk24uJzasDHrGnj5pIHK8P8mWRuSCBjrW98Q/iBFpHwoTxb4fRb661SK3j0SI9J7i5KrAD7ZYE+wNAFjx58S/DvhPUYdFZL/WfEFwu+DRtKtzcXbr/eKjhF/wBpyornh8RPiU0+2P4MXW3Z5ghfxHZrdbP73lZI/wDHq0PC/guH4f8Aw81q7S5a98TXVnNd6rrMgzPd3Plk7snoinhV6KAOOtebXCvPr/kT3FzMf7ceyMskzNK0AhyIzJncRkA8mgD1TwT8UNA8R6yfDt5aal4c8Rqhf+yNYg8id1HVojkpKvujGu6rx7S9Nj+LXgb+zvESR293bW8F3pWp2u5bqylJkRZVcnO8NDk4wGDYIrqPgr4p1HxJ4Rmg8QiNPEOh3kulawEGFaeLH7xR2V0KOP8AeoA6Lxf4m0HwjocuteI9Ut9OsIiAZZT95j0VQOWY9lAJPpXBxfEzxnrC/aPCfwf1+9sDylzqt7BpvmDsVjctJg+6iqXw0sI/iV4quPilryfatMtbqW18J2cgzFBDGxR7zb0MsjK2G/hUDHWt74geLry0iuG0i6li8mX7HarBEkkl/fNwIVDAjYn8ZAznIBBU5AM9Pi+2i3EcPxG8Fa34MjkYIuoTNHd2AY8ANPCSI8+rhR716fBNFcQRzwSpLFIodHRgyspGQQR1FeTeEbq31LWLjXfFce+1u4nsRelM2N4xIWROpAhUjYm8bXO9wSWFHgOGT4bfE/8A4Vyksj+FtbtpdQ8OK7FvsUsZBuLRSf4MMJEHYbhQB61I6RxtJIyoigszMcAAdSTXmNx8YItVvZrP4d+Eda8bmFzHJe2my3sFcdVFzKQrkf7AaqvxMFx8QPiLa/CyG4mg0K1tF1TxO8LlWniZisFnuHIEhVmfuVXHevUtNsbPTbCDT9PtYbS0t0EcMMKBEjUdAAOAKAPNJfiT460lftHib4N67bWI5efSdQg1Fox3JiUq5H+6DXceC/Fnh7xloqax4b1OG/tCxRimQ8TjqjocMjDurAGq3j3xppHg6xt5L7zrq+vpfs+nadarvub2Y9EjX9SxwqjkkV5t4+sdS8DyWnxmttOg0u9VkXxfplnL5kN1Zs+3zCcANNCCG3gDIDjkYoA9topsUiSxJLGwdHUMrA5BB6EU6gAooooAKKKKACvI3GoL+0X4uWxaFdVl8F2p0kz8pkTzg5/2fMKZr1yvNfjHo2s2eq6L8SPC1lJf6t4e8yO70+L7+oafLjzol9ZFKq6DuVI70AeAeIdL1S4+E9nrHgewkvfiR4c1aS98WWd6nmai928MkTT7R8zqhfdFt+ULgjkEV41+zX8P/GGtfGDSNbv9MvbXStKu1vdW1DUYmSFIk5dXaTglgCMe5zxmvuX+xfhp8YdOs/Flg3nXca7ItT0+5e0v7U94ndCHUg9UfgelNHwW8L3UyN4j1jxV4pt42DJZ61rMtxbAjoTHkK//AAIGmBzvwPaxSLxzdeH1kj+GBcvpCzgiMyBW+1Nbg9LYnG3tndt4rgvCUPiaH4a/AmbW7nTn0Ea5ZGGKO3kWdN0MwtzI5cqRkp0Ucla9J+J+tL4umb4OeA5EM1wiwa9e2gHk6PY9HTI+UTOoKKg5GSTgCuw+IPgSz8SfDOXwdYyDTfIhi/sudB/x5zQFWgcf7rIv4ZFIDP8AHt94lGoatpNrAt5bXOmMLezjjAklVlKO6OSMujsmVPGxwRyOdeDwJ4daSO7msX+1favtrsJ3x55i8snGcYx26Z5rlfCHitvG1kmj6l5Wg/Ebw+4e5sJ+P3gGC6d5LaVSfmXOAw7gV2K+JryNPLu/CuuR3I4McUaSoT/syBtuPc7foKAKXgXRrPw7rmoaLYNK1taadZohlbc5y9wSSeOck15tpcPiy6+InxjfwheaVBbG4to5BdW0krPciwXd5ZSRQpwUByDziup8U+NF8FRXd9fWv23xfr8ixaP4etpBJPJsXbGhx0UEs7v91dxGTgZ3vg94SuvCHg4W2rXCXeuahcy6jrFyv3ZbuY7n2/7K8IPZRQByfwo1QWP7NXgd9LZoEm0q1t5bpIi4tP3f72UhQSSCrAcY3lc8ZrnfCqap421JtY03w7cnw/aSPp2nFruOIxwLkStgnf5sp4ZyMhSxGSQatR7fhzqOq/DjXr+XSPCPiG5km8PayoHl2jzNumsXZsqh3FzGW4IYjqMV6nY+CvC0MAzpFpdSOd8k88avJMx/iY45P6AAAYAApgT+EtNbTfCttpGoLbbIkaJYFbekcOT5cWSBu2ptXOBnFeV/FzRpdP8AiH8MLfwpfiC+bW7lra2uszW0EYs5fNIUEOFwVG0OFGRxXpGvaR4A0HSLjVtb0nw9Y2Fshea4ubaJUQD1JFcF8I9Eg8UeP7j4pL4fh0TRorRrDw1bfZVgklhYgy3jqACPMwqoDyEGf4qQFj4NLqUXxh+KEOvzWc2rmbTZC9rE0cbQG2ITarMxAyHHU85qj4k/aG0Lwn458U+GPGOiXmhto9ib2wmllVv7UTOAIwOAWJGBk9Gzggitj4pWmpeEfG1j8VtFsZ7+2htP7O8SWVuu6WWy3b0njUfeeJixI6lWbHSovFnw5+HHxs1Pwr46kvI9Ws9MDPCbSQGO7UkMsch64VgTt4PJB7igCp8A/DOt6zdyfF3x/GD4k1mL/iW2bZ2aRYtykSA9GYYLHqc4Peu0+NslpH8HPGT3237ONDvN+7p/qWx+uK64YVewAH5V45481SP4seIU+G/hmX7V4ftLqOXxXqcRzCEjYOLFHHDSOwG7H3VBzycUAeh/DNLmP4ceGY7zP2ldItRLnrv8lc5/GuhpFUKoVQAAMADoBS0AFFFFABRRRQAVz/jHxp4Y8ILbf8JBqqWkl0SLeBY3lmmx12xoCzAcZIGBmugry/xbfL4Q+Mf/AAl2sabqNzo17oUenxXlnZSXX2OaOd3ZXWMFlWQOuGxgmPB7UAcf4pvPgrrWuS+ILLUvFPhvXZv9dqWhaff2k03/AF0CxbJP+BKa5rRr3w3qj6nb+Mfin8Ub2wjvnitbYW11bpc2wVSrSGG3Vjklh1HTpXWeN/ifb32sSNot7rX9mSQWwki+w6hbOWjmZpUUrASnmIyjeCCNuO+a5RvGGvG1MUfjPXIbzYgW+Onai6hdsQEfkmDaSrLIxk6vnB+8cMD0rwh8QPg14P0ePSNBc6DpqNkl9IuoIgx6vJI8YGT3Zz9TXpOt65o+i6HLrmrala2emQoJHupZAIwp6HPfORjHXIxXm1r8VPDUng+PS5NP8Ra1qT2Igkso9GvJWupCm0rvkiUEMc5ZsDBycVS1Tw1r2i/Br4eQ32nXGq3Hhe60+61Sytl86R44kKsEX/lo0ZZWAHXy+OcUgI/Hnib4KeOI7dteXU5rm1O60v7bSL+G5tz6xzJGGX8Dg+lcPJqWjp4mg06D4xfFgeHWspHkc2k7SrMHQJGJTa78FS5zyeBzXWeP/iVZ6nqMcug6rrttENPnhQf2ZqEH2e5bGyZlWE+aAMrtPTOcGuYufGepSWV3FZ+KNfs4rmG4aOB7TUppLWQKwt0WYw7mUtIWdjyNiAZpgdd4E174KeC7ie+0n+2ZtUuRi51O+0q/ubycejSvEWx7DA9q9d8L+INF8T6PHq+g6jDf2UhZRLEejKcMpB5VgeCCARXivgT4iWul+Kr7UNa13X7rTbi2SOC0bS9QlMDqkQz80RByRIcjHXndn5e1+FFrfX11428RLp15o9hr+pLNp0N3CYZiq20cTTtGeU3spIBAJABI5pAL4r+JHwsv4tQ8Oa1eR6zb7mt7yCLTJ72DcOqMY42TIPbOQa8g8ST+C9C0G4b4a+PviPosqMnkaXb215NaqC6htqTwNtwpY4DAcV1nhvxda+FPg7a+BdQt9c0DxRpWn/ZMrpN08TXMY4mWWKNleORhuLAkkMc85rl4PGGukWcl1431x5La8EjhNM1FRNDuVypxDjOWlXkEbVTjnhgbGmf8KZXVYNV8TeIPGXjO9tn3276/Y31xFCw/iSEQrED77c17B4Q+IXhDxTqEmmaLq2++ii802s9vLbymPON6pKqllzgZAIFeLab4yW01LSbubxL4muVjuraS/ja11MrIi2oSQAGLHM258cZH5V3Mut2/j/4meDrzwzpurG10K4ubq/1K60+W1jWN7Z4hAplVS7M7oxCggCPJ7UgO08YePvCfhO8gstc1ZYbydDJFawwyTzMgOC/lxqzBc8ZIxXj2sv8ABe51ifWtA1zxf4Q1O5bdcXGgWF9arO3rJF5JjY+5XJrr7rVoPAfxb8Uaz4i07U20/Xbeyax1G0sJbpE8mNke3fy1ZkO75xkAHeccg1wuseO7y5ub46d4n12yeS5upFuDp2oOs0Tg+RGIjDth2AgErknG7k0wMzw9c+Edb0oj4h/Eb4l6sPtE6Np0ltdwW8sKysIi4ggUtujCMQW7ngdK9Y8KfEb4TaJZWXh/RblNDsQyw28UmlXFnArMcAb3jVQSe5PJNeXR+NtSGnyQt4i19rpra5jhuPs2pAQTu5KTFfJxINpVdhwF25A5rqtW8dafr/wivfBsNjr3iLxHqGmS2IjGk3W2ad1KiVpJY1VFyQ5LEBRwOgoA90oqj4etbix0DTrK7l865t7WKKWTOd7qgDH8SDV6kAUUUUAFFFFABRRRQAUUUUAFFFFABRRRQAUUUUAFFFFABRRRQAUUUUAFFFFABRRRQAUUUUAf/9k="/>
          <p:cNvSpPr>
            <a:spLocks noChangeAspect="1" noChangeArrowheads="1"/>
          </p:cNvSpPr>
          <p:nvPr/>
        </p:nvSpPr>
        <p:spPr bwMode="auto">
          <a:xfrm>
            <a:off x="212670" y="19394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Rounded Rectangular Callout 6"/>
          <p:cNvSpPr/>
          <p:nvPr/>
        </p:nvSpPr>
        <p:spPr>
          <a:xfrm>
            <a:off x="9999664" y="159219"/>
            <a:ext cx="2091494" cy="140425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Intro to Python programming</a:t>
            </a:r>
          </a:p>
        </p:txBody>
      </p:sp>
      <p:sp>
        <p:nvSpPr>
          <p:cNvPr id="8" name="TextBox 7"/>
          <p:cNvSpPr txBox="1"/>
          <p:nvPr/>
        </p:nvSpPr>
        <p:spPr>
          <a:xfrm>
            <a:off x="5044942" y="835996"/>
            <a:ext cx="2140079" cy="938719"/>
          </a:xfrm>
          <a:prstGeom prst="rect">
            <a:avLst/>
          </a:prstGeom>
          <a:noFill/>
          <a:ln w="38100">
            <a:solidFill>
              <a:schemeClr val="tx1"/>
            </a:solidFill>
          </a:ln>
        </p:spPr>
        <p:txBody>
          <a:bodyPr wrap="square" rtlCol="0">
            <a:spAutoFit/>
          </a:bodyPr>
          <a:lstStyle/>
          <a:p>
            <a:r>
              <a:rPr lang="en-GB" sz="1100" dirty="0"/>
              <a:t>Task 1 </a:t>
            </a:r>
            <a:endParaRPr lang="en-GB" sz="1100" dirty="0">
              <a:solidFill>
                <a:srgbClr val="FF0000"/>
              </a:solidFill>
            </a:endParaRPr>
          </a:p>
          <a:p>
            <a:r>
              <a:rPr lang="en-GB" sz="1100" dirty="0">
                <a:solidFill>
                  <a:srgbClr val="FF0000"/>
                </a:solidFill>
              </a:rPr>
              <a:t>Think of a game you might be able to create using Python. Write down the rules and plan how it will work. </a:t>
            </a:r>
            <a:endParaRPr lang="en-GB" sz="1100" dirty="0"/>
          </a:p>
        </p:txBody>
      </p:sp>
      <p:sp>
        <p:nvSpPr>
          <p:cNvPr id="9" name="TextBox 8"/>
          <p:cNvSpPr txBox="1"/>
          <p:nvPr/>
        </p:nvSpPr>
        <p:spPr>
          <a:xfrm>
            <a:off x="5044942" y="1892468"/>
            <a:ext cx="1767365" cy="1107996"/>
          </a:xfrm>
          <a:prstGeom prst="rect">
            <a:avLst/>
          </a:prstGeom>
          <a:noFill/>
          <a:ln w="38100">
            <a:solidFill>
              <a:schemeClr val="tx1"/>
            </a:solidFill>
          </a:ln>
        </p:spPr>
        <p:txBody>
          <a:bodyPr wrap="square" rtlCol="0">
            <a:spAutoFit/>
          </a:bodyPr>
          <a:lstStyle/>
          <a:p>
            <a:r>
              <a:rPr lang="en-GB" sz="1100" dirty="0"/>
              <a:t>Task 2 </a:t>
            </a:r>
          </a:p>
          <a:p>
            <a:r>
              <a:rPr lang="en-GB" sz="1100" dirty="0">
                <a:solidFill>
                  <a:srgbClr val="FF0000"/>
                </a:solidFill>
              </a:rPr>
              <a:t>Write a magazine article about AI , the effects it will have on ours lives in the next 20 years. </a:t>
            </a:r>
          </a:p>
          <a:p>
            <a:endParaRPr lang="en-GB" sz="1100" dirty="0"/>
          </a:p>
        </p:txBody>
      </p:sp>
      <p:sp>
        <p:nvSpPr>
          <p:cNvPr id="10" name="TextBox 9"/>
          <p:cNvSpPr txBox="1"/>
          <p:nvPr/>
        </p:nvSpPr>
        <p:spPr>
          <a:xfrm>
            <a:off x="7787746" y="876538"/>
            <a:ext cx="1860331" cy="938719"/>
          </a:xfrm>
          <a:prstGeom prst="rect">
            <a:avLst/>
          </a:prstGeom>
          <a:noFill/>
          <a:ln w="38100">
            <a:solidFill>
              <a:schemeClr val="tx1"/>
            </a:solidFill>
          </a:ln>
        </p:spPr>
        <p:txBody>
          <a:bodyPr wrap="square" rtlCol="0">
            <a:spAutoFit/>
          </a:bodyPr>
          <a:lstStyle/>
          <a:p>
            <a:r>
              <a:rPr lang="en-GB" sz="1100" dirty="0"/>
              <a:t>Task 3</a:t>
            </a:r>
          </a:p>
          <a:p>
            <a:r>
              <a:rPr lang="en-GB" sz="1100" dirty="0"/>
              <a:t> </a:t>
            </a:r>
            <a:r>
              <a:rPr lang="en-GB" sz="1100" dirty="0">
                <a:solidFill>
                  <a:srgbClr val="FF0000"/>
                </a:solidFill>
              </a:rPr>
              <a:t>write a script for a blog about how coding has been developed and used over the last 60 years  </a:t>
            </a:r>
          </a:p>
        </p:txBody>
      </p:sp>
      <p:sp>
        <p:nvSpPr>
          <p:cNvPr id="11" name="TextBox 10"/>
          <p:cNvSpPr txBox="1"/>
          <p:nvPr/>
        </p:nvSpPr>
        <p:spPr>
          <a:xfrm>
            <a:off x="7037601" y="2090491"/>
            <a:ext cx="1860331" cy="769441"/>
          </a:xfrm>
          <a:prstGeom prst="rect">
            <a:avLst/>
          </a:prstGeom>
          <a:noFill/>
          <a:ln w="38100">
            <a:solidFill>
              <a:schemeClr val="tx1"/>
            </a:solidFill>
          </a:ln>
        </p:spPr>
        <p:txBody>
          <a:bodyPr wrap="square" rtlCol="0">
            <a:spAutoFit/>
          </a:bodyPr>
          <a:lstStyle/>
          <a:p>
            <a:r>
              <a:rPr lang="en-GB" sz="1100" dirty="0"/>
              <a:t>Task 4</a:t>
            </a:r>
          </a:p>
          <a:p>
            <a:r>
              <a:rPr lang="en-GB" sz="1100" dirty="0">
                <a:solidFill>
                  <a:srgbClr val="FF0000"/>
                </a:solidFill>
              </a:rPr>
              <a:t> visit BBC </a:t>
            </a:r>
            <a:r>
              <a:rPr lang="en-GB" sz="1100" dirty="0" err="1">
                <a:solidFill>
                  <a:srgbClr val="FF0000"/>
                </a:solidFill>
              </a:rPr>
              <a:t>Bitesize</a:t>
            </a:r>
            <a:r>
              <a:rPr lang="en-GB" sz="1100" dirty="0">
                <a:solidFill>
                  <a:srgbClr val="FF0000"/>
                </a:solidFill>
              </a:rPr>
              <a:t> and complete at least one program on python on there.  </a:t>
            </a:r>
          </a:p>
        </p:txBody>
      </p:sp>
      <p:sp>
        <p:nvSpPr>
          <p:cNvPr id="3" name="TextBox 2"/>
          <p:cNvSpPr txBox="1"/>
          <p:nvPr/>
        </p:nvSpPr>
        <p:spPr>
          <a:xfrm>
            <a:off x="9806971" y="2032575"/>
            <a:ext cx="1845425" cy="769441"/>
          </a:xfrm>
          <a:prstGeom prst="rect">
            <a:avLst/>
          </a:prstGeom>
          <a:noFill/>
          <a:ln w="38100">
            <a:solidFill>
              <a:schemeClr val="tx1"/>
            </a:solidFill>
          </a:ln>
        </p:spPr>
        <p:txBody>
          <a:bodyPr wrap="square" rtlCol="0">
            <a:spAutoFit/>
          </a:bodyPr>
          <a:lstStyle/>
          <a:p>
            <a:r>
              <a:rPr lang="en-GB" sz="1100" dirty="0"/>
              <a:t>Task 5 : </a:t>
            </a:r>
            <a:r>
              <a:rPr lang="en-GB" sz="1100" dirty="0">
                <a:solidFill>
                  <a:srgbClr val="FF0000"/>
                </a:solidFill>
              </a:rPr>
              <a:t>sign up for code academy , complete as many Python </a:t>
            </a:r>
            <a:r>
              <a:rPr lang="en-GB" sz="1100">
                <a:solidFill>
                  <a:srgbClr val="FF0000"/>
                </a:solidFill>
              </a:rPr>
              <a:t>coding excises </a:t>
            </a:r>
            <a:r>
              <a:rPr lang="en-GB" sz="1100" dirty="0">
                <a:solidFill>
                  <a:srgbClr val="FF0000"/>
                </a:solidFill>
              </a:rPr>
              <a:t>as you can .</a:t>
            </a:r>
          </a:p>
        </p:txBody>
      </p:sp>
      <p:graphicFrame>
        <p:nvGraphicFramePr>
          <p:cNvPr id="12" name="Table 11"/>
          <p:cNvGraphicFramePr>
            <a:graphicFrameLocks noGrp="1"/>
          </p:cNvGraphicFramePr>
          <p:nvPr>
            <p:extLst>
              <p:ext uri="{D42A27DB-BD31-4B8C-83A1-F6EECF244321}">
                <p14:modId xmlns:p14="http://schemas.microsoft.com/office/powerpoint/2010/main" val="3672714580"/>
              </p:ext>
            </p:extLst>
          </p:nvPr>
        </p:nvGraphicFramePr>
        <p:xfrm>
          <a:off x="2889379" y="1142306"/>
          <a:ext cx="2083724" cy="1780537"/>
        </p:xfrm>
        <a:graphic>
          <a:graphicData uri="http://schemas.openxmlformats.org/drawingml/2006/table">
            <a:tbl>
              <a:tblPr firstRow="1" bandRow="1">
                <a:tableStyleId>{5C22544A-7EE6-4342-B048-85BDC9FD1C3A}</a:tableStyleId>
              </a:tblPr>
              <a:tblGrid>
                <a:gridCol w="2083724">
                  <a:extLst>
                    <a:ext uri="{9D8B030D-6E8A-4147-A177-3AD203B41FA5}">
                      <a16:colId xmlns:a16="http://schemas.microsoft.com/office/drawing/2014/main" val="1396846477"/>
                    </a:ext>
                  </a:extLst>
                </a:gridCol>
              </a:tblGrid>
              <a:tr h="293143">
                <a:tc>
                  <a:txBody>
                    <a:bodyPr/>
                    <a:lstStyle/>
                    <a:p>
                      <a:r>
                        <a:rPr lang="en-GB" sz="1400" dirty="0"/>
                        <a:t>Useful links </a:t>
                      </a:r>
                    </a:p>
                  </a:txBody>
                  <a:tcPr/>
                </a:tc>
                <a:extLst>
                  <a:ext uri="{0D108BD9-81ED-4DB2-BD59-A6C34878D82A}">
                    <a16:rowId xmlns:a16="http://schemas.microsoft.com/office/drawing/2014/main" val="291264277"/>
                  </a:ext>
                </a:extLst>
              </a:tr>
              <a:tr h="410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https://www.bbc.co.uk/bitesize/guides/z2p9kqt/revision/1</a:t>
                      </a:r>
                    </a:p>
                  </a:txBody>
                  <a:tcPr>
                    <a:solidFill>
                      <a:schemeClr val="accent2">
                        <a:lumMod val="60000"/>
                        <a:lumOff val="40000"/>
                      </a:schemeClr>
                    </a:solidFill>
                  </a:tcPr>
                </a:tc>
                <a:extLst>
                  <a:ext uri="{0D108BD9-81ED-4DB2-BD59-A6C34878D82A}">
                    <a16:rowId xmlns:a16="http://schemas.microsoft.com/office/drawing/2014/main" val="4275862431"/>
                  </a:ext>
                </a:extLst>
              </a:tr>
              <a:tr h="410401">
                <a:tc>
                  <a:txBody>
                    <a:bodyPr/>
                    <a:lstStyle/>
                    <a:p>
                      <a:r>
                        <a:rPr lang="en-GB" sz="1100" dirty="0"/>
                        <a:t>https://www.codecademy.com/learn/learn-python-3</a:t>
                      </a:r>
                    </a:p>
                  </a:txBody>
                  <a:tcPr>
                    <a:solidFill>
                      <a:schemeClr val="accent2">
                        <a:lumMod val="60000"/>
                        <a:lumOff val="40000"/>
                      </a:schemeClr>
                    </a:solidFill>
                  </a:tcPr>
                </a:tc>
                <a:extLst>
                  <a:ext uri="{0D108BD9-81ED-4DB2-BD59-A6C34878D82A}">
                    <a16:rowId xmlns:a16="http://schemas.microsoft.com/office/drawing/2014/main" val="3855272645"/>
                  </a:ext>
                </a:extLst>
              </a:tr>
              <a:tr h="622297">
                <a:tc>
                  <a:txBody>
                    <a:bodyPr/>
                    <a:lstStyle/>
                    <a:p>
                      <a:r>
                        <a:rPr lang="en-GB" sz="1100" dirty="0"/>
                        <a:t>https://www.programiz.com/python-programming/examples</a:t>
                      </a:r>
                    </a:p>
                  </a:txBody>
                  <a:tcPr>
                    <a:solidFill>
                      <a:schemeClr val="accent2">
                        <a:lumMod val="60000"/>
                        <a:lumOff val="40000"/>
                      </a:schemeClr>
                    </a:solidFill>
                  </a:tcPr>
                </a:tc>
                <a:extLst>
                  <a:ext uri="{0D108BD9-81ED-4DB2-BD59-A6C34878D82A}">
                    <a16:rowId xmlns:a16="http://schemas.microsoft.com/office/drawing/2014/main" val="835657771"/>
                  </a:ext>
                </a:extLst>
              </a:tr>
            </a:tbl>
          </a:graphicData>
        </a:graphic>
      </p:graphicFrame>
    </p:spTree>
    <p:extLst>
      <p:ext uri="{BB962C8B-B14F-4D97-AF65-F5344CB8AC3E}">
        <p14:creationId xmlns:p14="http://schemas.microsoft.com/office/powerpoint/2010/main" val="3266207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peech Bubble: Oval 24">
            <a:extLst>
              <a:ext uri="{FF2B5EF4-FFF2-40B4-BE49-F238E27FC236}">
                <a16:creationId xmlns:a16="http://schemas.microsoft.com/office/drawing/2014/main" id="{09F51AF4-D1E4-8142-9479-F2833FE61581}"/>
              </a:ext>
            </a:extLst>
          </p:cNvPr>
          <p:cNvSpPr/>
          <p:nvPr/>
        </p:nvSpPr>
        <p:spPr>
          <a:xfrm>
            <a:off x="1705861" y="2667425"/>
            <a:ext cx="2155867" cy="914400"/>
          </a:xfrm>
          <a:prstGeom prst="wedgeEllipseCallou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4932" y="1941157"/>
            <a:ext cx="701358" cy="701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67699" y="329576"/>
            <a:ext cx="2607463" cy="707886"/>
          </a:xfrm>
          <a:prstGeom prst="rect">
            <a:avLst/>
          </a:prstGeom>
          <a:solidFill>
            <a:schemeClr val="bg1"/>
          </a:solidFill>
          <a:ln w="25400">
            <a:solidFill>
              <a:schemeClr val="accent1"/>
            </a:solidFill>
            <a:prstDash val="sysDash"/>
          </a:ln>
        </p:spPr>
        <p:txBody>
          <a:bodyPr wrap="square" rtlCol="0">
            <a:spAutoFit/>
          </a:bodyPr>
          <a:lstStyle/>
          <a:p>
            <a:pPr algn="ctr"/>
            <a:r>
              <a:rPr lang="en-GB" sz="2000" dirty="0"/>
              <a:t>Year 8 Drama</a:t>
            </a:r>
          </a:p>
          <a:p>
            <a:pPr algn="ctr"/>
            <a:r>
              <a:rPr lang="en-GB" sz="2000" dirty="0"/>
              <a:t>Harry Potter</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2077" y="84438"/>
            <a:ext cx="652555" cy="68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900862" y="1223505"/>
            <a:ext cx="2607463" cy="1384995"/>
          </a:xfrm>
          <a:prstGeom prst="rect">
            <a:avLst/>
          </a:prstGeom>
          <a:noFill/>
          <a:ln w="25400">
            <a:solidFill>
              <a:srgbClr val="FF0000"/>
            </a:solidFill>
            <a:prstDash val="sysDash"/>
          </a:ln>
        </p:spPr>
        <p:txBody>
          <a:bodyPr wrap="square" rtlCol="0">
            <a:spAutoFit/>
          </a:bodyPr>
          <a:lstStyle/>
          <a:p>
            <a:pPr algn="ctr"/>
            <a:r>
              <a:rPr lang="en-GB" sz="1400" b="1" u="sng" dirty="0">
                <a:solidFill>
                  <a:srgbClr val="0070C0"/>
                </a:solidFill>
              </a:rPr>
              <a:t>Characterisation</a:t>
            </a:r>
          </a:p>
          <a:p>
            <a:pPr algn="ctr"/>
            <a:r>
              <a:rPr lang="en-GB" sz="1400" b="1" i="1" dirty="0">
                <a:solidFill>
                  <a:srgbClr val="0070C0"/>
                </a:solidFill>
              </a:rPr>
              <a:t>Characterisatio</a:t>
            </a:r>
            <a:r>
              <a:rPr lang="en-GB" sz="1400" b="1" dirty="0">
                <a:solidFill>
                  <a:srgbClr val="0070C0"/>
                </a:solidFill>
              </a:rPr>
              <a:t>n</a:t>
            </a:r>
            <a:r>
              <a:rPr lang="en-GB" sz="1400" dirty="0">
                <a:solidFill>
                  <a:srgbClr val="0070C0"/>
                </a:solidFill>
              </a:rPr>
              <a:t> is the way an actor plays a role. This can be done through</a:t>
            </a:r>
            <a:r>
              <a:rPr lang="en-GB" sz="1400" b="1" dirty="0">
                <a:solidFill>
                  <a:srgbClr val="0070C0"/>
                </a:solidFill>
              </a:rPr>
              <a:t> facial expressions, body language </a:t>
            </a:r>
            <a:r>
              <a:rPr lang="en-GB" sz="1400" dirty="0">
                <a:solidFill>
                  <a:srgbClr val="0070C0"/>
                </a:solidFill>
              </a:rPr>
              <a:t>and</a:t>
            </a:r>
            <a:r>
              <a:rPr lang="en-GB" sz="1400" b="1" dirty="0">
                <a:solidFill>
                  <a:srgbClr val="0070C0"/>
                </a:solidFill>
              </a:rPr>
              <a:t> </a:t>
            </a:r>
            <a:r>
              <a:rPr lang="en-GB" sz="1400" b="1" i="1" dirty="0">
                <a:solidFill>
                  <a:srgbClr val="0070C0"/>
                </a:solidFill>
              </a:rPr>
              <a:t>voice</a:t>
            </a:r>
            <a:r>
              <a:rPr lang="en-GB" sz="1400" b="1" dirty="0">
                <a:solidFill>
                  <a:srgbClr val="0070C0"/>
                </a:solidFill>
              </a:rPr>
              <a:t>.</a:t>
            </a:r>
          </a:p>
        </p:txBody>
      </p:sp>
      <p:sp>
        <p:nvSpPr>
          <p:cNvPr id="7" name="TextBox 6"/>
          <p:cNvSpPr txBox="1"/>
          <p:nvPr/>
        </p:nvSpPr>
        <p:spPr>
          <a:xfrm>
            <a:off x="4624984" y="1097989"/>
            <a:ext cx="2634749" cy="1600438"/>
          </a:xfrm>
          <a:prstGeom prst="rect">
            <a:avLst/>
          </a:prstGeom>
          <a:noFill/>
        </p:spPr>
        <p:txBody>
          <a:bodyPr wrap="square" rtlCol="0">
            <a:spAutoFit/>
          </a:bodyPr>
          <a:lstStyle/>
          <a:p>
            <a:r>
              <a:rPr lang="en-GB" sz="1400" b="1" u="sng" dirty="0">
                <a:solidFill>
                  <a:srgbClr val="0070C0"/>
                </a:solidFill>
              </a:rPr>
              <a:t>Physical Theatre</a:t>
            </a:r>
            <a:endParaRPr lang="en-GB" sz="1400" dirty="0">
              <a:solidFill>
                <a:srgbClr val="0070C0"/>
              </a:solidFill>
            </a:endParaRPr>
          </a:p>
          <a:p>
            <a:r>
              <a:rPr lang="en-GB" sz="1400" b="1" i="1" dirty="0">
                <a:solidFill>
                  <a:srgbClr val="0070C0"/>
                </a:solidFill>
              </a:rPr>
              <a:t>Physical theatre </a:t>
            </a:r>
            <a:r>
              <a:rPr lang="en-GB" sz="1400" dirty="0">
                <a:solidFill>
                  <a:srgbClr val="0070C0"/>
                </a:solidFill>
              </a:rPr>
              <a:t>is a style of theatre that puts emphasis on </a:t>
            </a:r>
            <a:r>
              <a:rPr lang="en-GB" sz="1400" b="1" i="1" dirty="0">
                <a:solidFill>
                  <a:srgbClr val="0070C0"/>
                </a:solidFill>
              </a:rPr>
              <a:t>movement</a:t>
            </a:r>
            <a:r>
              <a:rPr lang="en-GB" sz="1400" dirty="0">
                <a:solidFill>
                  <a:srgbClr val="0070C0"/>
                </a:solidFill>
              </a:rPr>
              <a:t> rather than dialogue (speaking). It often used techniques such as </a:t>
            </a:r>
            <a:r>
              <a:rPr lang="en-GB" sz="1400" b="1" dirty="0">
                <a:solidFill>
                  <a:srgbClr val="0070C0"/>
                </a:solidFill>
              </a:rPr>
              <a:t>movement</a:t>
            </a:r>
            <a:r>
              <a:rPr lang="en-GB" sz="1400" dirty="0">
                <a:solidFill>
                  <a:srgbClr val="0070C0"/>
                </a:solidFill>
              </a:rPr>
              <a:t>, </a:t>
            </a:r>
            <a:r>
              <a:rPr lang="en-GB" sz="1400" b="1" dirty="0">
                <a:solidFill>
                  <a:srgbClr val="0070C0"/>
                </a:solidFill>
              </a:rPr>
              <a:t>mime</a:t>
            </a:r>
            <a:r>
              <a:rPr lang="en-GB" sz="1400" dirty="0">
                <a:solidFill>
                  <a:srgbClr val="0070C0"/>
                </a:solidFill>
              </a:rPr>
              <a:t> and </a:t>
            </a:r>
            <a:r>
              <a:rPr lang="en-GB" sz="1400" b="1" dirty="0">
                <a:solidFill>
                  <a:srgbClr val="0070C0"/>
                </a:solidFill>
              </a:rPr>
              <a:t>dance.</a:t>
            </a:r>
          </a:p>
        </p:txBody>
      </p:sp>
      <p:graphicFrame>
        <p:nvGraphicFramePr>
          <p:cNvPr id="32" name="Table 31"/>
          <p:cNvGraphicFramePr>
            <a:graphicFrameLocks noGrp="1"/>
          </p:cNvGraphicFramePr>
          <p:nvPr>
            <p:extLst>
              <p:ext uri="{D42A27DB-BD31-4B8C-83A1-F6EECF244321}">
                <p14:modId xmlns:p14="http://schemas.microsoft.com/office/powerpoint/2010/main" val="1879504316"/>
              </p:ext>
            </p:extLst>
          </p:nvPr>
        </p:nvGraphicFramePr>
        <p:xfrm>
          <a:off x="1705861" y="3576886"/>
          <a:ext cx="5664989" cy="2948686"/>
        </p:xfrm>
        <a:graphic>
          <a:graphicData uri="http://schemas.openxmlformats.org/drawingml/2006/table">
            <a:tbl>
              <a:tblPr firstRow="1" firstCol="1" bandRow="1"/>
              <a:tblGrid>
                <a:gridCol w="1286818">
                  <a:extLst>
                    <a:ext uri="{9D8B030D-6E8A-4147-A177-3AD203B41FA5}">
                      <a16:colId xmlns:a16="http://schemas.microsoft.com/office/drawing/2014/main" val="20000"/>
                    </a:ext>
                  </a:extLst>
                </a:gridCol>
                <a:gridCol w="4378171">
                  <a:extLst>
                    <a:ext uri="{9D8B030D-6E8A-4147-A177-3AD203B41FA5}">
                      <a16:colId xmlns:a16="http://schemas.microsoft.com/office/drawing/2014/main" val="20001"/>
                    </a:ext>
                  </a:extLst>
                </a:gridCol>
              </a:tblGrid>
              <a:tr h="109565">
                <a:tc>
                  <a:txBody>
                    <a:bodyPr/>
                    <a:lstStyle/>
                    <a:p>
                      <a:pPr>
                        <a:lnSpc>
                          <a:spcPct val="115000"/>
                        </a:lnSpc>
                        <a:spcAft>
                          <a:spcPts val="0"/>
                        </a:spcAft>
                      </a:pPr>
                      <a:r>
                        <a:rPr lang="en-GB" sz="1600" b="1" i="1" dirty="0">
                          <a:solidFill>
                            <a:srgbClr val="0070C0"/>
                          </a:solidFill>
                          <a:effectLst/>
                          <a:latin typeface="Calibri"/>
                          <a:ea typeface="Calibri"/>
                          <a:cs typeface="Times New Roman"/>
                        </a:rPr>
                        <a:t>Pace</a:t>
                      </a:r>
                      <a:endParaRPr lang="en-GB" sz="2000" b="1" i="1" dirty="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dirty="0">
                          <a:solidFill>
                            <a:srgbClr val="0070C0"/>
                          </a:solidFill>
                          <a:effectLst/>
                          <a:latin typeface="Calibri"/>
                          <a:ea typeface="Calibri"/>
                          <a:cs typeface="Times New Roman"/>
                        </a:rPr>
                        <a:t>Pace refers to how quickly or slowly your character speaks</a:t>
                      </a:r>
                      <a:r>
                        <a:rPr lang="en-GB" sz="1200" baseline="0" dirty="0">
                          <a:solidFill>
                            <a:srgbClr val="0070C0"/>
                          </a:solidFill>
                          <a:effectLst/>
                          <a:latin typeface="Calibri"/>
                          <a:ea typeface="Calibri"/>
                          <a:cs typeface="Times New Roman"/>
                        </a:rPr>
                        <a:t> or moves</a:t>
                      </a:r>
                      <a:endParaRPr lang="en-GB" sz="1200" dirty="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15000"/>
                        </a:lnSpc>
                        <a:spcAft>
                          <a:spcPts val="0"/>
                        </a:spcAft>
                      </a:pPr>
                      <a:r>
                        <a:rPr lang="en-GB" sz="1600" b="1" i="1" dirty="0">
                          <a:solidFill>
                            <a:srgbClr val="0070C0"/>
                          </a:solidFill>
                          <a:effectLst/>
                          <a:latin typeface="Calibri"/>
                          <a:ea typeface="Calibri"/>
                          <a:cs typeface="Times New Roman"/>
                        </a:rPr>
                        <a:t>Body</a:t>
                      </a:r>
                      <a:r>
                        <a:rPr lang="en-GB" sz="1600" b="1" i="1" baseline="0" dirty="0">
                          <a:solidFill>
                            <a:srgbClr val="0070C0"/>
                          </a:solidFill>
                          <a:effectLst/>
                          <a:latin typeface="Calibri"/>
                          <a:ea typeface="Calibri"/>
                          <a:cs typeface="Times New Roman"/>
                        </a:rPr>
                        <a:t> Language</a:t>
                      </a:r>
                      <a:endParaRPr lang="en-GB" sz="2000" b="1" i="1" dirty="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dirty="0">
                          <a:solidFill>
                            <a:srgbClr val="0070C0"/>
                          </a:solidFill>
                          <a:effectLst/>
                          <a:latin typeface="Calibri"/>
                          <a:ea typeface="Calibri"/>
                          <a:cs typeface="Times New Roman"/>
                        </a:rPr>
                        <a:t>Body language is the term used to describe the collective skills you</a:t>
                      </a:r>
                      <a:r>
                        <a:rPr lang="en-GB" sz="1200" baseline="0" dirty="0">
                          <a:solidFill>
                            <a:srgbClr val="0070C0"/>
                          </a:solidFill>
                          <a:effectLst/>
                          <a:latin typeface="Calibri"/>
                          <a:ea typeface="Calibri"/>
                          <a:cs typeface="Times New Roman"/>
                        </a:rPr>
                        <a:t> use to communicate meaning about your character to the audience. This could include posture, gait and gesture.</a:t>
                      </a:r>
                      <a:endParaRPr lang="en-GB" sz="1200" dirty="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en-GB" sz="1600" b="1" i="1" dirty="0">
                          <a:solidFill>
                            <a:srgbClr val="0070C0"/>
                          </a:solidFill>
                          <a:effectLst/>
                          <a:latin typeface="Calibri"/>
                          <a:ea typeface="Calibri"/>
                          <a:cs typeface="Times New Roman"/>
                        </a:rPr>
                        <a:t>Dramatic</a:t>
                      </a:r>
                      <a:r>
                        <a:rPr lang="en-GB" sz="1600" b="1" i="1" baseline="0" dirty="0">
                          <a:solidFill>
                            <a:srgbClr val="0070C0"/>
                          </a:solidFill>
                          <a:effectLst/>
                          <a:latin typeface="Calibri"/>
                          <a:ea typeface="Calibri"/>
                          <a:cs typeface="Times New Roman"/>
                        </a:rPr>
                        <a:t> Pause</a:t>
                      </a:r>
                      <a:endParaRPr lang="en-GB" sz="1600" b="1" i="1" dirty="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dirty="0">
                          <a:solidFill>
                            <a:srgbClr val="0070C0"/>
                          </a:solidFill>
                          <a:effectLst/>
                          <a:latin typeface="Calibri"/>
                          <a:ea typeface="Calibri"/>
                          <a:cs typeface="Times New Roman"/>
                        </a:rPr>
                        <a:t>A dramatic pause can be taken before  a line of dialogue</a:t>
                      </a:r>
                      <a:r>
                        <a:rPr lang="en-GB" sz="1200" baseline="0" dirty="0">
                          <a:solidFill>
                            <a:srgbClr val="0070C0"/>
                          </a:solidFill>
                          <a:effectLst/>
                          <a:latin typeface="Calibri"/>
                          <a:ea typeface="Calibri"/>
                          <a:cs typeface="Times New Roman"/>
                        </a:rPr>
                        <a:t> or in the middle. This  can communicate a range of different things to the audience. Perhaps the character is nervous to speak or worried what the are about to say might upset another character.</a:t>
                      </a:r>
                      <a:endParaRPr lang="en-GB" sz="1200" dirty="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0"/>
                        </a:spcAft>
                      </a:pPr>
                      <a:r>
                        <a:rPr lang="en-GB" sz="1600" b="1" i="1" dirty="0">
                          <a:solidFill>
                            <a:srgbClr val="0070C0"/>
                          </a:solidFill>
                          <a:effectLst/>
                          <a:latin typeface="Calibri"/>
                          <a:ea typeface="Calibri"/>
                          <a:cs typeface="Times New Roman"/>
                        </a:rPr>
                        <a:t>Posture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dirty="0">
                          <a:solidFill>
                            <a:srgbClr val="0070C0"/>
                          </a:solidFill>
                          <a:effectLst/>
                          <a:latin typeface="Calibri"/>
                          <a:ea typeface="Calibri"/>
                          <a:cs typeface="Times New Roman"/>
                        </a:rPr>
                        <a:t>Posture refers to how your character stands and the meaning communicated to the audience through this.</a:t>
                      </a:r>
                      <a:r>
                        <a:rPr lang="en-GB" sz="1200" baseline="0" dirty="0">
                          <a:solidFill>
                            <a:srgbClr val="0070C0"/>
                          </a:solidFill>
                          <a:effectLst/>
                          <a:latin typeface="Calibri"/>
                          <a:ea typeface="Calibri"/>
                          <a:cs typeface="Times New Roman"/>
                        </a:rPr>
                        <a:t> For example, do they stand tall or round their shoulders?</a:t>
                      </a:r>
                      <a:endParaRPr lang="en-GB" sz="1200" dirty="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97030">
                <a:tc>
                  <a:txBody>
                    <a:bodyPr/>
                    <a:lstStyle/>
                    <a:p>
                      <a:pPr>
                        <a:lnSpc>
                          <a:spcPct val="115000"/>
                        </a:lnSpc>
                        <a:spcAft>
                          <a:spcPts val="0"/>
                        </a:spcAft>
                      </a:pPr>
                      <a:r>
                        <a:rPr lang="en-GB" sz="1600" b="1" i="1" dirty="0">
                          <a:solidFill>
                            <a:srgbClr val="0070C0"/>
                          </a:solidFill>
                          <a:effectLst/>
                          <a:latin typeface="Calibri"/>
                          <a:ea typeface="Calibri"/>
                          <a:cs typeface="Times New Roman"/>
                        </a:rPr>
                        <a:t>Gesture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dirty="0">
                          <a:solidFill>
                            <a:srgbClr val="0070C0"/>
                          </a:solidFill>
                          <a:effectLst/>
                          <a:latin typeface="Calibri"/>
                          <a:ea typeface="Calibri"/>
                          <a:cs typeface="Times New Roman"/>
                        </a:rPr>
                        <a:t>Gesture</a:t>
                      </a:r>
                      <a:r>
                        <a:rPr lang="en-GB" sz="1200" baseline="0" dirty="0">
                          <a:solidFill>
                            <a:srgbClr val="0070C0"/>
                          </a:solidFill>
                          <a:effectLst/>
                          <a:latin typeface="Calibri"/>
                          <a:ea typeface="Calibri"/>
                          <a:cs typeface="Times New Roman"/>
                        </a:rPr>
                        <a:t>  is a word to describe a movement from a body part to communicate meaning to the audience for example, a movement of your hands or head.</a:t>
                      </a:r>
                      <a:endParaRPr lang="en-GB" sz="1200" dirty="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C8646244-BACB-43F8-B144-198DA0F0785E}"/>
              </a:ext>
            </a:extLst>
          </p:cNvPr>
          <p:cNvSpPr txBox="1"/>
          <p:nvPr/>
        </p:nvSpPr>
        <p:spPr>
          <a:xfrm>
            <a:off x="1934432" y="2723360"/>
            <a:ext cx="1698723" cy="738664"/>
          </a:xfrm>
          <a:prstGeom prst="rect">
            <a:avLst/>
          </a:prstGeom>
          <a:noFill/>
        </p:spPr>
        <p:txBody>
          <a:bodyPr wrap="square" rtlCol="0">
            <a:spAutoFit/>
          </a:bodyPr>
          <a:lstStyle/>
          <a:p>
            <a:pPr algn="ctr"/>
            <a:r>
              <a:rPr lang="en-GB" b="1" u="sng" dirty="0">
                <a:solidFill>
                  <a:srgbClr val="FF0000"/>
                </a:solidFill>
              </a:rPr>
              <a:t>Task 2:</a:t>
            </a:r>
          </a:p>
          <a:p>
            <a:pPr algn="ctr"/>
            <a:r>
              <a:rPr lang="en-GB" sz="1200" dirty="0">
                <a:solidFill>
                  <a:srgbClr val="FF0000"/>
                </a:solidFill>
              </a:rPr>
              <a:t>Learn the Performance terminology below</a:t>
            </a:r>
          </a:p>
        </p:txBody>
      </p:sp>
      <p:cxnSp>
        <p:nvCxnSpPr>
          <p:cNvPr id="11" name="Straight Connector 10">
            <a:extLst>
              <a:ext uri="{FF2B5EF4-FFF2-40B4-BE49-F238E27FC236}">
                <a16:creationId xmlns:a16="http://schemas.microsoft.com/office/drawing/2014/main" id="{B49BB01C-E40F-49DD-9891-BB46B99B6852}"/>
              </a:ext>
            </a:extLst>
          </p:cNvPr>
          <p:cNvCxnSpPr>
            <a:cxnSpLocks/>
          </p:cNvCxnSpPr>
          <p:nvPr/>
        </p:nvCxnSpPr>
        <p:spPr>
          <a:xfrm flipH="1">
            <a:off x="7661211" y="7334607"/>
            <a:ext cx="110896" cy="11415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0C3D9CE-D352-411A-8F27-71498BCE101C}"/>
              </a:ext>
            </a:extLst>
          </p:cNvPr>
          <p:cNvSpPr txBox="1"/>
          <p:nvPr/>
        </p:nvSpPr>
        <p:spPr>
          <a:xfrm>
            <a:off x="7772108" y="4340366"/>
            <a:ext cx="2607463" cy="738664"/>
          </a:xfrm>
          <a:prstGeom prst="rect">
            <a:avLst/>
          </a:prstGeom>
          <a:noFill/>
        </p:spPr>
        <p:txBody>
          <a:bodyPr wrap="square" rtlCol="0">
            <a:spAutoFit/>
          </a:bodyPr>
          <a:lstStyle/>
          <a:p>
            <a:pPr algn="ctr"/>
            <a:r>
              <a:rPr lang="en-GB" b="1" u="sng" dirty="0">
                <a:solidFill>
                  <a:srgbClr val="FF0000"/>
                </a:solidFill>
              </a:rPr>
              <a:t>Task 5:</a:t>
            </a:r>
          </a:p>
          <a:p>
            <a:pPr algn="ctr"/>
            <a:r>
              <a:rPr lang="en-GB" sz="1200" dirty="0">
                <a:solidFill>
                  <a:srgbClr val="FF0000"/>
                </a:solidFill>
              </a:rPr>
              <a:t>Implement the Tier 2 vocabulary in your PEEL paragraphs</a:t>
            </a:r>
          </a:p>
        </p:txBody>
      </p:sp>
      <p:sp>
        <p:nvSpPr>
          <p:cNvPr id="16" name="Rectangle 15">
            <a:extLst>
              <a:ext uri="{FF2B5EF4-FFF2-40B4-BE49-F238E27FC236}">
                <a16:creationId xmlns:a16="http://schemas.microsoft.com/office/drawing/2014/main" id="{742D1135-03C0-4CD4-864E-336F3392E326}"/>
              </a:ext>
            </a:extLst>
          </p:cNvPr>
          <p:cNvSpPr/>
          <p:nvPr/>
        </p:nvSpPr>
        <p:spPr>
          <a:xfrm>
            <a:off x="8516945" y="2359760"/>
            <a:ext cx="2257995" cy="1938992"/>
          </a:xfrm>
          <a:prstGeom prst="rect">
            <a:avLst/>
          </a:prstGeom>
        </p:spPr>
        <p:txBody>
          <a:bodyPr wrap="square">
            <a:spAutoFit/>
          </a:bodyPr>
          <a:lstStyle/>
          <a:p>
            <a:r>
              <a:rPr lang="en-GB" sz="1200" dirty="0">
                <a:solidFill>
                  <a:srgbClr val="0070C0"/>
                </a:solidFill>
                <a:latin typeface="Calibri" panose="020F0502020204030204" pitchFamily="34" charset="0"/>
                <a:ea typeface="Calibri" panose="020F0502020204030204" pitchFamily="34" charset="0"/>
              </a:rPr>
              <a:t>1.) Characterisation</a:t>
            </a:r>
            <a:endParaRPr lang="en-GB" sz="1200" dirty="0">
              <a:solidFill>
                <a:srgbClr val="0070C0"/>
              </a:solidFill>
              <a:latin typeface="Times New Roman" panose="02020603050405020304" pitchFamily="18" charset="0"/>
              <a:ea typeface="Calibri" panose="020F0502020204030204" pitchFamily="34" charset="0"/>
            </a:endParaRPr>
          </a:p>
          <a:p>
            <a:r>
              <a:rPr lang="en-GB" sz="1200" dirty="0">
                <a:solidFill>
                  <a:srgbClr val="0070C0"/>
                </a:solidFill>
                <a:latin typeface="Calibri" panose="020F0502020204030204" pitchFamily="34" charset="0"/>
                <a:ea typeface="Calibri" panose="020F0502020204030204" pitchFamily="34" charset="0"/>
              </a:rPr>
              <a:t>2.) Voice</a:t>
            </a:r>
            <a:endParaRPr lang="en-GB" sz="1200" dirty="0">
              <a:solidFill>
                <a:srgbClr val="0070C0"/>
              </a:solidFill>
              <a:latin typeface="Times New Roman" panose="02020603050405020304" pitchFamily="18" charset="0"/>
              <a:ea typeface="Calibri" panose="020F0502020204030204" pitchFamily="34" charset="0"/>
            </a:endParaRPr>
          </a:p>
          <a:p>
            <a:r>
              <a:rPr lang="en-GB" sz="1200" dirty="0">
                <a:solidFill>
                  <a:srgbClr val="0070C0"/>
                </a:solidFill>
                <a:latin typeface="Calibri" panose="020F0502020204030204" pitchFamily="34" charset="0"/>
                <a:ea typeface="Calibri" panose="020F0502020204030204" pitchFamily="34" charset="0"/>
              </a:rPr>
              <a:t>3.) Physical</a:t>
            </a:r>
            <a:endParaRPr lang="en-GB" sz="1200" dirty="0">
              <a:solidFill>
                <a:srgbClr val="0070C0"/>
              </a:solidFill>
              <a:latin typeface="Times New Roman" panose="02020603050405020304" pitchFamily="18" charset="0"/>
              <a:ea typeface="Calibri" panose="020F0502020204030204" pitchFamily="34" charset="0"/>
            </a:endParaRPr>
          </a:p>
          <a:p>
            <a:r>
              <a:rPr lang="en-GB" sz="1200" dirty="0">
                <a:solidFill>
                  <a:srgbClr val="0070C0"/>
                </a:solidFill>
                <a:latin typeface="Calibri" panose="020F0502020204030204" pitchFamily="34" charset="0"/>
                <a:ea typeface="Calibri" panose="020F0502020204030204" pitchFamily="34" charset="0"/>
              </a:rPr>
              <a:t>4.) Theatre</a:t>
            </a:r>
            <a:endParaRPr lang="en-GB" sz="1200" dirty="0">
              <a:solidFill>
                <a:srgbClr val="0070C0"/>
              </a:solidFill>
              <a:latin typeface="Times New Roman" panose="02020603050405020304" pitchFamily="18" charset="0"/>
              <a:ea typeface="Calibri" panose="020F0502020204030204" pitchFamily="34" charset="0"/>
            </a:endParaRPr>
          </a:p>
          <a:p>
            <a:r>
              <a:rPr lang="en-GB" sz="1200" dirty="0">
                <a:solidFill>
                  <a:srgbClr val="0070C0"/>
                </a:solidFill>
                <a:latin typeface="Calibri" panose="020F0502020204030204" pitchFamily="34" charset="0"/>
                <a:ea typeface="Calibri" panose="020F0502020204030204" pitchFamily="34" charset="0"/>
              </a:rPr>
              <a:t>5.) Movement</a:t>
            </a:r>
            <a:endParaRPr lang="en-GB" sz="1200" dirty="0">
              <a:solidFill>
                <a:srgbClr val="0070C0"/>
              </a:solidFill>
              <a:latin typeface="Times New Roman" panose="02020603050405020304" pitchFamily="18" charset="0"/>
              <a:ea typeface="Calibri" panose="020F0502020204030204" pitchFamily="34" charset="0"/>
            </a:endParaRPr>
          </a:p>
          <a:p>
            <a:r>
              <a:rPr lang="en-GB" sz="1200" dirty="0">
                <a:solidFill>
                  <a:srgbClr val="0070C0"/>
                </a:solidFill>
                <a:latin typeface="Calibri" panose="020F0502020204030204" pitchFamily="34" charset="0"/>
                <a:ea typeface="Calibri" panose="020F0502020204030204" pitchFamily="34" charset="0"/>
              </a:rPr>
              <a:t>6.) Pace</a:t>
            </a:r>
            <a:endParaRPr lang="en-GB" sz="1200" dirty="0">
              <a:solidFill>
                <a:srgbClr val="0070C0"/>
              </a:solidFill>
              <a:latin typeface="Times New Roman" panose="02020603050405020304" pitchFamily="18" charset="0"/>
              <a:ea typeface="Calibri" panose="020F0502020204030204" pitchFamily="34" charset="0"/>
            </a:endParaRPr>
          </a:p>
          <a:p>
            <a:r>
              <a:rPr lang="en-GB" sz="1200" dirty="0">
                <a:solidFill>
                  <a:srgbClr val="0070C0"/>
                </a:solidFill>
                <a:latin typeface="Calibri" panose="020F0502020204030204" pitchFamily="34" charset="0"/>
                <a:ea typeface="Calibri" panose="020F0502020204030204" pitchFamily="34" charset="0"/>
              </a:rPr>
              <a:t>7.) Body Language</a:t>
            </a:r>
            <a:endParaRPr lang="en-GB" sz="1200" dirty="0">
              <a:solidFill>
                <a:srgbClr val="0070C0"/>
              </a:solidFill>
              <a:latin typeface="Times New Roman" panose="02020603050405020304" pitchFamily="18" charset="0"/>
              <a:ea typeface="Calibri" panose="020F0502020204030204" pitchFamily="34" charset="0"/>
            </a:endParaRPr>
          </a:p>
          <a:p>
            <a:r>
              <a:rPr lang="en-GB" sz="1200" dirty="0">
                <a:solidFill>
                  <a:srgbClr val="0070C0"/>
                </a:solidFill>
                <a:latin typeface="Calibri" panose="020F0502020204030204" pitchFamily="34" charset="0"/>
                <a:ea typeface="Calibri" panose="020F0502020204030204" pitchFamily="34" charset="0"/>
              </a:rPr>
              <a:t>8.) Dramatic Pause</a:t>
            </a:r>
            <a:endParaRPr lang="en-GB" sz="1200" dirty="0">
              <a:solidFill>
                <a:srgbClr val="0070C0"/>
              </a:solidFill>
              <a:latin typeface="Times New Roman" panose="02020603050405020304" pitchFamily="18" charset="0"/>
              <a:ea typeface="Calibri" panose="020F0502020204030204" pitchFamily="34" charset="0"/>
            </a:endParaRPr>
          </a:p>
          <a:p>
            <a:r>
              <a:rPr lang="en-GB" sz="1200" dirty="0">
                <a:solidFill>
                  <a:srgbClr val="0070C0"/>
                </a:solidFill>
                <a:latin typeface="Calibri" panose="020F0502020204030204" pitchFamily="34" charset="0"/>
                <a:ea typeface="Calibri" panose="020F0502020204030204" pitchFamily="34" charset="0"/>
              </a:rPr>
              <a:t>9.) Posture</a:t>
            </a:r>
            <a:endParaRPr lang="en-GB" sz="1200" dirty="0">
              <a:solidFill>
                <a:srgbClr val="0070C0"/>
              </a:solidFill>
              <a:latin typeface="Times New Roman" panose="02020603050405020304" pitchFamily="18" charset="0"/>
              <a:ea typeface="Calibri" panose="020F0502020204030204" pitchFamily="34" charset="0"/>
            </a:endParaRPr>
          </a:p>
          <a:p>
            <a:r>
              <a:rPr lang="en-GB" sz="1200" dirty="0">
                <a:solidFill>
                  <a:srgbClr val="0070C0"/>
                </a:solidFill>
                <a:latin typeface="Calibri" panose="020F0502020204030204" pitchFamily="34" charset="0"/>
                <a:ea typeface="Calibri" panose="020F0502020204030204" pitchFamily="34" charset="0"/>
              </a:rPr>
              <a:t>10.) Gesture</a:t>
            </a:r>
            <a:endParaRPr lang="en-GB" sz="1200" dirty="0">
              <a:solidFill>
                <a:srgbClr val="0070C0"/>
              </a:solidFill>
              <a:latin typeface="Times New Roman" panose="02020603050405020304" pitchFamily="18" charset="0"/>
              <a:ea typeface="Calibri" panose="020F0502020204030204" pitchFamily="34" charset="0"/>
            </a:endParaRPr>
          </a:p>
        </p:txBody>
      </p:sp>
      <p:pic>
        <p:nvPicPr>
          <p:cNvPr id="18" name="Picture 17">
            <a:extLst>
              <a:ext uri="{FF2B5EF4-FFF2-40B4-BE49-F238E27FC236}">
                <a16:creationId xmlns:a16="http://schemas.microsoft.com/office/drawing/2014/main" id="{E44A4A5A-5975-4A28-A2E9-B60DB56587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2458" y="5306337"/>
            <a:ext cx="2257995" cy="1449633"/>
          </a:xfrm>
          <a:prstGeom prst="rect">
            <a:avLst/>
          </a:prstGeom>
        </p:spPr>
      </p:pic>
      <p:sp>
        <p:nvSpPr>
          <p:cNvPr id="6" name="Speech Bubble: Oval 5">
            <a:extLst>
              <a:ext uri="{FF2B5EF4-FFF2-40B4-BE49-F238E27FC236}">
                <a16:creationId xmlns:a16="http://schemas.microsoft.com/office/drawing/2014/main" id="{D1B101CD-37D2-A94C-94BF-06574E97BDAC}"/>
              </a:ext>
            </a:extLst>
          </p:cNvPr>
          <p:cNvSpPr/>
          <p:nvPr/>
        </p:nvSpPr>
        <p:spPr>
          <a:xfrm>
            <a:off x="1524001" y="159614"/>
            <a:ext cx="2553047" cy="1045020"/>
          </a:xfrm>
          <a:prstGeom prst="wedgeEllipseCallout">
            <a:avLst>
              <a:gd name="adj1" fmla="val -20031"/>
              <a:gd name="adj2" fmla="val 68018"/>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00"/>
                </a:solidFill>
              </a:rPr>
              <a:t>Task 1:</a:t>
            </a:r>
          </a:p>
          <a:p>
            <a:pPr algn="ctr"/>
            <a:r>
              <a:rPr lang="en-GB" sz="1200" dirty="0">
                <a:solidFill>
                  <a:srgbClr val="FF0000"/>
                </a:solidFill>
              </a:rPr>
              <a:t>Practice using </a:t>
            </a:r>
            <a:r>
              <a:rPr lang="en-GB" sz="1200" b="1" dirty="0">
                <a:solidFill>
                  <a:srgbClr val="FF0000"/>
                </a:solidFill>
              </a:rPr>
              <a:t>characterisation</a:t>
            </a:r>
            <a:r>
              <a:rPr lang="en-GB" sz="1200" dirty="0">
                <a:solidFill>
                  <a:srgbClr val="FF0000"/>
                </a:solidFill>
              </a:rPr>
              <a:t> at home using characters from Harry Potter</a:t>
            </a:r>
            <a:endParaRPr lang="en-US" sz="1200" dirty="0">
              <a:solidFill>
                <a:srgbClr val="FF0000"/>
              </a:solidFill>
            </a:endParaRPr>
          </a:p>
        </p:txBody>
      </p:sp>
      <p:sp>
        <p:nvSpPr>
          <p:cNvPr id="8" name="TextBox 7">
            <a:extLst>
              <a:ext uri="{FF2B5EF4-FFF2-40B4-BE49-F238E27FC236}">
                <a16:creationId xmlns:a16="http://schemas.microsoft.com/office/drawing/2014/main" id="{5C7C2152-B36E-DE48-BA33-AE55B3309A36}"/>
              </a:ext>
            </a:extLst>
          </p:cNvPr>
          <p:cNvSpPr txBox="1"/>
          <p:nvPr/>
        </p:nvSpPr>
        <p:spPr>
          <a:xfrm>
            <a:off x="7628149" y="1037680"/>
            <a:ext cx="2607463" cy="1292662"/>
          </a:xfrm>
          <a:prstGeom prst="rect">
            <a:avLst/>
          </a:prstGeom>
          <a:noFill/>
        </p:spPr>
        <p:txBody>
          <a:bodyPr wrap="square" rtlCol="0">
            <a:spAutoFit/>
          </a:bodyPr>
          <a:lstStyle/>
          <a:p>
            <a:pPr algn="ctr"/>
            <a:r>
              <a:rPr lang="en-GB" b="1" u="sng" dirty="0">
                <a:solidFill>
                  <a:srgbClr val="0070C0"/>
                </a:solidFill>
              </a:rPr>
              <a:t>PEEL</a:t>
            </a:r>
            <a:endParaRPr lang="en-GB" dirty="0">
              <a:solidFill>
                <a:srgbClr val="0070C0"/>
              </a:solidFill>
            </a:endParaRPr>
          </a:p>
          <a:p>
            <a:r>
              <a:rPr lang="en-GB" sz="1200" dirty="0">
                <a:solidFill>
                  <a:srgbClr val="0070C0"/>
                </a:solidFill>
              </a:rPr>
              <a:t>Point-Make a clear point of what you need to achieve</a:t>
            </a:r>
          </a:p>
          <a:p>
            <a:r>
              <a:rPr lang="en-GB" sz="1200" dirty="0">
                <a:solidFill>
                  <a:srgbClr val="0070C0"/>
                </a:solidFill>
              </a:rPr>
              <a:t>Evidence-State how this would </a:t>
            </a:r>
          </a:p>
          <a:p>
            <a:r>
              <a:rPr lang="en-GB" sz="1200" dirty="0">
                <a:solidFill>
                  <a:srgbClr val="0070C0"/>
                </a:solidFill>
              </a:rPr>
              <a:t>Explain-Why? How?</a:t>
            </a:r>
          </a:p>
          <a:p>
            <a:r>
              <a:rPr lang="en-GB" sz="1200" dirty="0">
                <a:solidFill>
                  <a:srgbClr val="0070C0"/>
                </a:solidFill>
              </a:rPr>
              <a:t>Link-back to the original point</a:t>
            </a:r>
          </a:p>
        </p:txBody>
      </p:sp>
      <p:sp>
        <p:nvSpPr>
          <p:cNvPr id="9" name="Speech Bubble: Oval 8">
            <a:extLst>
              <a:ext uri="{FF2B5EF4-FFF2-40B4-BE49-F238E27FC236}">
                <a16:creationId xmlns:a16="http://schemas.microsoft.com/office/drawing/2014/main" id="{818E1E68-89BB-1741-A355-C25486967474}"/>
              </a:ext>
            </a:extLst>
          </p:cNvPr>
          <p:cNvSpPr/>
          <p:nvPr/>
        </p:nvSpPr>
        <p:spPr>
          <a:xfrm>
            <a:off x="6136820" y="2394245"/>
            <a:ext cx="2356942" cy="1143319"/>
          </a:xfrm>
          <a:prstGeom prst="wedgeEllipseCallout">
            <a:avLst>
              <a:gd name="adj1" fmla="val -57391"/>
              <a:gd name="adj2" fmla="val -37816"/>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Oval 11">
            <a:extLst>
              <a:ext uri="{FF2B5EF4-FFF2-40B4-BE49-F238E27FC236}">
                <a16:creationId xmlns:a16="http://schemas.microsoft.com/office/drawing/2014/main" id="{D3487D24-7749-C14F-8F9D-ED020DC06D4D}"/>
              </a:ext>
            </a:extLst>
          </p:cNvPr>
          <p:cNvSpPr/>
          <p:nvPr/>
        </p:nvSpPr>
        <p:spPr>
          <a:xfrm>
            <a:off x="7674366" y="4318414"/>
            <a:ext cx="2832094" cy="877463"/>
          </a:xfrm>
          <a:prstGeom prst="wedgeEllipseCallout">
            <a:avLst>
              <a:gd name="adj1" fmla="val -11757"/>
              <a:gd name="adj2" fmla="val 128604"/>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peech Bubble: Oval 12">
            <a:extLst>
              <a:ext uri="{FF2B5EF4-FFF2-40B4-BE49-F238E27FC236}">
                <a16:creationId xmlns:a16="http://schemas.microsoft.com/office/drawing/2014/main" id="{902AF062-A445-254D-82FA-196E90F6BBD5}"/>
              </a:ext>
            </a:extLst>
          </p:cNvPr>
          <p:cNvSpPr/>
          <p:nvPr/>
        </p:nvSpPr>
        <p:spPr>
          <a:xfrm>
            <a:off x="7259733" y="159615"/>
            <a:ext cx="3135611" cy="827915"/>
          </a:xfrm>
          <a:prstGeom prst="wedgeEllipseCallout">
            <a:avLst>
              <a:gd name="adj1" fmla="val -10824"/>
              <a:gd name="adj2" fmla="val 80485"/>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AE517E9-49C9-7B4C-8D22-6F4FCFB106C7}"/>
              </a:ext>
            </a:extLst>
          </p:cNvPr>
          <p:cNvSpPr txBox="1"/>
          <p:nvPr/>
        </p:nvSpPr>
        <p:spPr>
          <a:xfrm>
            <a:off x="9249182" y="1784027"/>
            <a:ext cx="1828800" cy="369332"/>
          </a:xfrm>
          <a:prstGeom prst="rect">
            <a:avLst/>
          </a:prstGeom>
          <a:noFill/>
        </p:spPr>
        <p:txBody>
          <a:bodyPr wrap="square" rtlCol="0">
            <a:spAutoFit/>
          </a:bodyPr>
          <a:lstStyle/>
          <a:p>
            <a:pPr algn="l"/>
            <a:endParaRPr lang="en-US" dirty="0"/>
          </a:p>
        </p:txBody>
      </p:sp>
      <p:sp>
        <p:nvSpPr>
          <p:cNvPr id="15" name="TextBox 14"/>
          <p:cNvSpPr txBox="1"/>
          <p:nvPr/>
        </p:nvSpPr>
        <p:spPr>
          <a:xfrm>
            <a:off x="6415198" y="2432160"/>
            <a:ext cx="2308488" cy="1200329"/>
          </a:xfrm>
          <a:prstGeom prst="rect">
            <a:avLst/>
          </a:prstGeom>
          <a:noFill/>
        </p:spPr>
        <p:txBody>
          <a:bodyPr wrap="square" rtlCol="0">
            <a:spAutoFit/>
          </a:bodyPr>
          <a:lstStyle/>
          <a:p>
            <a:pPr algn="ctr"/>
            <a:r>
              <a:rPr lang="en-GB" b="1" dirty="0">
                <a:solidFill>
                  <a:srgbClr val="FF0000"/>
                </a:solidFill>
              </a:rPr>
              <a:t>Task 3:</a:t>
            </a:r>
          </a:p>
          <a:p>
            <a:r>
              <a:rPr lang="en-GB" sz="1200" dirty="0">
                <a:solidFill>
                  <a:srgbClr val="FF0000"/>
                </a:solidFill>
              </a:rPr>
              <a:t>Give examples of when you </a:t>
            </a:r>
          </a:p>
          <a:p>
            <a:r>
              <a:rPr lang="en-GB" sz="1200" dirty="0">
                <a:solidFill>
                  <a:srgbClr val="FF0000"/>
                </a:solidFill>
              </a:rPr>
              <a:t>could use Physical Theatre in a                                  performance</a:t>
            </a:r>
          </a:p>
          <a:p>
            <a:endParaRPr lang="en-GB" dirty="0"/>
          </a:p>
        </p:txBody>
      </p:sp>
      <p:sp>
        <p:nvSpPr>
          <p:cNvPr id="17" name="Rectangle 16"/>
          <p:cNvSpPr/>
          <p:nvPr/>
        </p:nvSpPr>
        <p:spPr>
          <a:xfrm>
            <a:off x="8070026" y="285988"/>
            <a:ext cx="2002856" cy="553998"/>
          </a:xfrm>
          <a:prstGeom prst="rect">
            <a:avLst/>
          </a:prstGeom>
        </p:spPr>
        <p:txBody>
          <a:bodyPr wrap="none">
            <a:spAutoFit/>
          </a:bodyPr>
          <a:lstStyle/>
          <a:p>
            <a:r>
              <a:rPr lang="en-GB" b="1" u="sng" dirty="0">
                <a:solidFill>
                  <a:srgbClr val="FF0000"/>
                </a:solidFill>
              </a:rPr>
              <a:t>Task 4:</a:t>
            </a:r>
          </a:p>
          <a:p>
            <a:r>
              <a:rPr lang="en-GB" sz="1200" dirty="0">
                <a:solidFill>
                  <a:srgbClr val="FF0000"/>
                </a:solidFill>
              </a:rPr>
              <a:t>Write a paragraph using PEEL</a:t>
            </a:r>
            <a:endParaRPr lang="en-GB" sz="1200" dirty="0"/>
          </a:p>
        </p:txBody>
      </p:sp>
    </p:spTree>
    <p:extLst>
      <p:ext uri="{BB962C8B-B14F-4D97-AF65-F5344CB8AC3E}">
        <p14:creationId xmlns:p14="http://schemas.microsoft.com/office/powerpoint/2010/main" val="3889870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ED2A3CA-3199-D547-AFB1-A67617D5F8F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3754" t="17855" r="57784" b="29655"/>
          <a:stretch/>
        </p:blipFill>
        <p:spPr>
          <a:xfrm>
            <a:off x="1690026" y="280488"/>
            <a:ext cx="2531036" cy="2591299"/>
          </a:xfrm>
          <a:prstGeom prst="rect">
            <a:avLst/>
          </a:prstGeom>
        </p:spPr>
      </p:pic>
      <p:pic>
        <p:nvPicPr>
          <p:cNvPr id="10" name="Picture 10">
            <a:extLst>
              <a:ext uri="{FF2B5EF4-FFF2-40B4-BE49-F238E27FC236}">
                <a16:creationId xmlns:a16="http://schemas.microsoft.com/office/drawing/2014/main" id="{D1BE96DE-F0BD-2A46-B9C7-B7AA686A857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90026" y="2948333"/>
            <a:ext cx="2481834" cy="1905170"/>
          </a:xfrm>
          <a:prstGeom prst="rect">
            <a:avLst/>
          </a:prstGeom>
        </p:spPr>
      </p:pic>
      <p:pic>
        <p:nvPicPr>
          <p:cNvPr id="9" name="Picture 14">
            <a:extLst>
              <a:ext uri="{FF2B5EF4-FFF2-40B4-BE49-F238E27FC236}">
                <a16:creationId xmlns:a16="http://schemas.microsoft.com/office/drawing/2014/main" id="{FE1B3617-B7C5-8845-B2ED-ECDA8250882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2399"/>
          <a:stretch/>
        </p:blipFill>
        <p:spPr>
          <a:xfrm>
            <a:off x="3489745" y="2922820"/>
            <a:ext cx="1522610" cy="1552938"/>
          </a:xfrm>
          <a:prstGeom prst="rect">
            <a:avLst/>
          </a:prstGeom>
        </p:spPr>
      </p:pic>
      <p:sp>
        <p:nvSpPr>
          <p:cNvPr id="11" name="TextBox 10">
            <a:extLst>
              <a:ext uri="{FF2B5EF4-FFF2-40B4-BE49-F238E27FC236}">
                <a16:creationId xmlns:a16="http://schemas.microsoft.com/office/drawing/2014/main" id="{4C955004-43BC-8F4F-A79E-A893ECFCC6D6}"/>
              </a:ext>
            </a:extLst>
          </p:cNvPr>
          <p:cNvSpPr txBox="1"/>
          <p:nvPr/>
        </p:nvSpPr>
        <p:spPr>
          <a:xfrm>
            <a:off x="1592322" y="6477431"/>
            <a:ext cx="4158916" cy="300082"/>
          </a:xfrm>
          <a:prstGeom prst="rect">
            <a:avLst/>
          </a:prstGeom>
          <a:noFill/>
        </p:spPr>
        <p:txBody>
          <a:bodyPr wrap="square" rtlCol="0">
            <a:spAutoFit/>
          </a:bodyPr>
          <a:lstStyle/>
          <a:p>
            <a:pPr algn="l"/>
            <a:r>
              <a:rPr lang="en-GB" sz="1350" dirty="0"/>
              <a:t>Yr 8 Term 1 Alice in Wonderland painting </a:t>
            </a:r>
            <a:endParaRPr lang="en-US" sz="1350" dirty="0"/>
          </a:p>
        </p:txBody>
      </p:sp>
      <p:pic>
        <p:nvPicPr>
          <p:cNvPr id="8" name="Picture 8">
            <a:extLst>
              <a:ext uri="{FF2B5EF4-FFF2-40B4-BE49-F238E27FC236}">
                <a16:creationId xmlns:a16="http://schemas.microsoft.com/office/drawing/2014/main" id="{55E14D09-3F42-8F4A-92F7-86EFDBA7F1D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64273" y="4162252"/>
            <a:ext cx="863158" cy="857080"/>
          </a:xfrm>
          <a:prstGeom prst="rect">
            <a:avLst/>
          </a:prstGeom>
        </p:spPr>
      </p:pic>
      <p:pic>
        <p:nvPicPr>
          <p:cNvPr id="21" name="Picture 22">
            <a:extLst>
              <a:ext uri="{FF2B5EF4-FFF2-40B4-BE49-F238E27FC236}">
                <a16:creationId xmlns:a16="http://schemas.microsoft.com/office/drawing/2014/main" id="{21791FE7-6DDE-E54E-A84A-F555C1B819A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43420" y="2948334"/>
            <a:ext cx="3099561" cy="3751152"/>
          </a:xfrm>
          <a:prstGeom prst="rect">
            <a:avLst/>
          </a:prstGeom>
        </p:spPr>
      </p:pic>
      <p:sp>
        <p:nvSpPr>
          <p:cNvPr id="15" name="TextBox 14">
            <a:extLst>
              <a:ext uri="{FF2B5EF4-FFF2-40B4-BE49-F238E27FC236}">
                <a16:creationId xmlns:a16="http://schemas.microsoft.com/office/drawing/2014/main" id="{E3C3E3B1-2281-AB41-89CD-38306AA78874}"/>
              </a:ext>
            </a:extLst>
          </p:cNvPr>
          <p:cNvSpPr txBox="1"/>
          <p:nvPr/>
        </p:nvSpPr>
        <p:spPr>
          <a:xfrm>
            <a:off x="1690026" y="10588"/>
            <a:ext cx="8125375" cy="307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solidFill>
                  <a:srgbClr val="FF0000"/>
                </a:solidFill>
                <a:cs typeface="Calibri"/>
              </a:rPr>
              <a:t>Week</a:t>
            </a:r>
            <a:r>
              <a:rPr lang="en-US" sz="1400" dirty="0">
                <a:solidFill>
                  <a:srgbClr val="FF0000"/>
                </a:solidFill>
                <a:cs typeface="Calibri"/>
              </a:rPr>
              <a:t> 1 Create Flash Cards</a:t>
            </a:r>
            <a:r>
              <a:rPr lang="en-GB" sz="1400" dirty="0">
                <a:solidFill>
                  <a:srgbClr val="FF0000"/>
                </a:solidFill>
                <a:cs typeface="Calibri"/>
              </a:rPr>
              <a:t>- with your own definitions            Week 4 read, cover, write the definitions of media</a:t>
            </a:r>
            <a:endParaRPr lang="en-US" sz="1400" dirty="0">
              <a:solidFill>
                <a:srgbClr val="FF0000"/>
              </a:solidFill>
              <a:cs typeface="Calibri"/>
            </a:endParaRPr>
          </a:p>
        </p:txBody>
      </p:sp>
      <p:sp>
        <p:nvSpPr>
          <p:cNvPr id="17" name="TextBox 16">
            <a:extLst>
              <a:ext uri="{FF2B5EF4-FFF2-40B4-BE49-F238E27FC236}">
                <a16:creationId xmlns:a16="http://schemas.microsoft.com/office/drawing/2014/main" id="{AFFB8548-BE62-6C40-A07C-6C02343EBA07}"/>
              </a:ext>
            </a:extLst>
          </p:cNvPr>
          <p:cNvSpPr txBox="1"/>
          <p:nvPr/>
        </p:nvSpPr>
        <p:spPr>
          <a:xfrm>
            <a:off x="1651943" y="5185161"/>
            <a:ext cx="3164350" cy="138499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solidFill>
                  <a:srgbClr val="FF0000"/>
                </a:solidFill>
                <a:cs typeface="Calibri"/>
              </a:rPr>
              <a:t>Week</a:t>
            </a:r>
            <a:r>
              <a:rPr lang="en-US" sz="1400" dirty="0">
                <a:solidFill>
                  <a:srgbClr val="FF0000"/>
                </a:solidFill>
                <a:cs typeface="Calibri"/>
              </a:rPr>
              <a:t> </a:t>
            </a:r>
            <a:r>
              <a:rPr lang="en-GB" sz="1400" dirty="0">
                <a:solidFill>
                  <a:srgbClr val="FF0000"/>
                </a:solidFill>
                <a:cs typeface="Calibri"/>
              </a:rPr>
              <a:t>2</a:t>
            </a:r>
            <a:r>
              <a:rPr lang="en-US" sz="1400" dirty="0">
                <a:solidFill>
                  <a:srgbClr val="FF0000"/>
                </a:solidFill>
                <a:cs typeface="Calibri"/>
              </a:rPr>
              <a:t> Create </a:t>
            </a:r>
            <a:r>
              <a:rPr lang="en-GB" sz="1400" dirty="0">
                <a:solidFill>
                  <a:srgbClr val="FF0000"/>
                </a:solidFill>
                <a:cs typeface="Calibri"/>
              </a:rPr>
              <a:t>a series of tonal bars and draw from the 3D tonal sphere </a:t>
            </a:r>
          </a:p>
          <a:p>
            <a:endParaRPr lang="en-GB" sz="1400" dirty="0">
              <a:solidFill>
                <a:srgbClr val="FF0000"/>
              </a:solidFill>
              <a:cs typeface="Calibri"/>
            </a:endParaRPr>
          </a:p>
          <a:p>
            <a:endParaRPr lang="en-GB" sz="1400" dirty="0">
              <a:solidFill>
                <a:srgbClr val="FF0000"/>
              </a:solidFill>
              <a:cs typeface="Calibri"/>
            </a:endParaRPr>
          </a:p>
          <a:p>
            <a:r>
              <a:rPr lang="en-GB" sz="1400" dirty="0">
                <a:solidFill>
                  <a:srgbClr val="FF0000"/>
                </a:solidFill>
                <a:cs typeface="Calibri"/>
              </a:rPr>
              <a:t>Week 3 Create a 3x3 grid exploring mark making</a:t>
            </a:r>
            <a:endParaRPr lang="en-US" sz="1400" dirty="0">
              <a:solidFill>
                <a:srgbClr val="FF0000"/>
              </a:solidFill>
              <a:cs typeface="Calibri"/>
            </a:endParaRPr>
          </a:p>
        </p:txBody>
      </p:sp>
      <p:sp>
        <p:nvSpPr>
          <p:cNvPr id="18" name="TextBox 17">
            <a:extLst>
              <a:ext uri="{FF2B5EF4-FFF2-40B4-BE49-F238E27FC236}">
                <a16:creationId xmlns:a16="http://schemas.microsoft.com/office/drawing/2014/main" id="{35FFC3A0-34E2-4F4B-ADB5-09860A5ABD42}"/>
              </a:ext>
            </a:extLst>
          </p:cNvPr>
          <p:cNvSpPr txBox="1"/>
          <p:nvPr/>
        </p:nvSpPr>
        <p:spPr>
          <a:xfrm>
            <a:off x="7827301" y="2359146"/>
            <a:ext cx="253103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solidFill>
                  <a:srgbClr val="FF0000"/>
                </a:solidFill>
                <a:cs typeface="Calibri"/>
              </a:rPr>
              <a:t>Week</a:t>
            </a:r>
            <a:r>
              <a:rPr lang="en-US" sz="1400" dirty="0">
                <a:solidFill>
                  <a:srgbClr val="FF0000"/>
                </a:solidFill>
                <a:cs typeface="Calibri"/>
              </a:rPr>
              <a:t> </a:t>
            </a:r>
            <a:r>
              <a:rPr lang="en-GB" sz="1400" dirty="0">
                <a:solidFill>
                  <a:srgbClr val="FF0000"/>
                </a:solidFill>
                <a:cs typeface="Calibri"/>
              </a:rPr>
              <a:t>5 Create flash cards</a:t>
            </a:r>
            <a:endParaRPr lang="en-US" sz="1400" dirty="0">
              <a:solidFill>
                <a:srgbClr val="FF0000"/>
              </a:solidFill>
              <a:cs typeface="Calibri"/>
            </a:endParaRPr>
          </a:p>
        </p:txBody>
      </p:sp>
      <p:pic>
        <p:nvPicPr>
          <p:cNvPr id="5" name="Picture 3">
            <a:extLst>
              <a:ext uri="{FF2B5EF4-FFF2-40B4-BE49-F238E27FC236}">
                <a16:creationId xmlns:a16="http://schemas.microsoft.com/office/drawing/2014/main" id="{75216E67-7EE4-E947-8E5F-A213814DB47D}"/>
              </a:ext>
            </a:extLst>
          </p:cNvPr>
          <p:cNvPicPr>
            <a:picLocks noChangeAspect="1"/>
          </p:cNvPicPr>
          <p:nvPr/>
        </p:nvPicPr>
        <p:blipFill rotWithShape="1">
          <a:blip r:embed="rId7">
            <a:extLst>
              <a:ext uri="{28A0092B-C50C-407E-A947-70E740481C1C}">
                <a14:useLocalDpi xmlns:a14="http://schemas.microsoft.com/office/drawing/2010/main" val="0"/>
              </a:ext>
            </a:extLst>
          </a:blip>
          <a:srcRect b="42046"/>
          <a:stretch/>
        </p:blipFill>
        <p:spPr>
          <a:xfrm>
            <a:off x="4299301" y="581839"/>
            <a:ext cx="3368246" cy="2077504"/>
          </a:xfrm>
          <a:prstGeom prst="rect">
            <a:avLst/>
          </a:prstGeom>
        </p:spPr>
      </p:pic>
      <p:pic>
        <p:nvPicPr>
          <p:cNvPr id="7" name="Picture 10">
            <a:extLst>
              <a:ext uri="{FF2B5EF4-FFF2-40B4-BE49-F238E27FC236}">
                <a16:creationId xmlns:a16="http://schemas.microsoft.com/office/drawing/2014/main" id="{89DC5166-9769-C540-B8DF-B5B4BF1A00A6}"/>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8181" t="14193" r="57055" b="50000"/>
          <a:stretch/>
        </p:blipFill>
        <p:spPr>
          <a:xfrm>
            <a:off x="7827302" y="285379"/>
            <a:ext cx="2694063" cy="2040782"/>
          </a:xfrm>
          <a:prstGeom prst="rect">
            <a:avLst/>
          </a:prstGeom>
        </p:spPr>
      </p:pic>
      <p:pic>
        <p:nvPicPr>
          <p:cNvPr id="6" name="Picture 5">
            <a:extLst>
              <a:ext uri="{FF2B5EF4-FFF2-40B4-BE49-F238E27FC236}">
                <a16:creationId xmlns:a16="http://schemas.microsoft.com/office/drawing/2014/main" id="{5465163E-29D4-3B4D-BE50-08B45D4F56D6}"/>
              </a:ext>
            </a:extLst>
          </p:cNvPr>
          <p:cNvPicPr>
            <a:picLocks noChangeAspect="1"/>
          </p:cNvPicPr>
          <p:nvPr/>
        </p:nvPicPr>
        <p:blipFill>
          <a:blip r:embed="rId9"/>
          <a:stretch>
            <a:fillRect/>
          </a:stretch>
        </p:blipFill>
        <p:spPr>
          <a:xfrm>
            <a:off x="8258585" y="4301330"/>
            <a:ext cx="2341093" cy="2341093"/>
          </a:xfrm>
          <a:prstGeom prst="rect">
            <a:avLst/>
          </a:prstGeom>
        </p:spPr>
      </p:pic>
      <p:sp>
        <p:nvSpPr>
          <p:cNvPr id="12" name="TextBox 11">
            <a:extLst>
              <a:ext uri="{FF2B5EF4-FFF2-40B4-BE49-F238E27FC236}">
                <a16:creationId xmlns:a16="http://schemas.microsoft.com/office/drawing/2014/main" id="{1428C99A-DF67-1C4D-942C-3E920B49732E}"/>
              </a:ext>
            </a:extLst>
          </p:cNvPr>
          <p:cNvSpPr txBox="1"/>
          <p:nvPr/>
        </p:nvSpPr>
        <p:spPr>
          <a:xfrm>
            <a:off x="8174045" y="2699907"/>
            <a:ext cx="2431303" cy="16158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dirty="0">
                <a:solidFill>
                  <a:srgbClr val="FF0000"/>
                </a:solidFill>
              </a:rPr>
              <a:t>Week 6 Describe the illustration of Lewis Carroll’s Alice in Wonderland book cover as if the person you are talking to cannot see the image, use your art keywords to describe, line, tone, colour, shape, texture. Is it detailed, simple, realistic or abstract?</a:t>
            </a:r>
          </a:p>
          <a:p>
            <a:r>
              <a:rPr lang="en-GB" sz="1100" dirty="0">
                <a:solidFill>
                  <a:srgbClr val="FF0000"/>
                </a:solidFill>
                <a:cs typeface="Calibri"/>
              </a:rPr>
              <a:t>Week 7 Draw your own Alice in Wonderland book cover</a:t>
            </a:r>
            <a:endParaRPr lang="en-US" sz="1100" dirty="0">
              <a:solidFill>
                <a:srgbClr val="FF0000"/>
              </a:solidFill>
              <a:cs typeface="Calibri"/>
            </a:endParaRPr>
          </a:p>
        </p:txBody>
      </p:sp>
      <p:sp>
        <p:nvSpPr>
          <p:cNvPr id="14" name="Arrow: Left 13">
            <a:extLst>
              <a:ext uri="{FF2B5EF4-FFF2-40B4-BE49-F238E27FC236}">
                <a16:creationId xmlns:a16="http://schemas.microsoft.com/office/drawing/2014/main" id="{4EFAF1A5-1AF1-9248-AC40-F72733B10878}"/>
              </a:ext>
            </a:extLst>
          </p:cNvPr>
          <p:cNvSpPr/>
          <p:nvPr/>
        </p:nvSpPr>
        <p:spPr>
          <a:xfrm rot="17997648" flipV="1">
            <a:off x="4013681" y="462413"/>
            <a:ext cx="662476" cy="197399"/>
          </a:xfrm>
          <a:prstGeom prst="leftArrow">
            <a:avLst>
              <a:gd name="adj1" fmla="val 31658"/>
              <a:gd name="adj2" fmla="val 917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Arrow: Left 22">
            <a:extLst>
              <a:ext uri="{FF2B5EF4-FFF2-40B4-BE49-F238E27FC236}">
                <a16:creationId xmlns:a16="http://schemas.microsoft.com/office/drawing/2014/main" id="{233064FE-B901-874C-87D3-E875F907E931}"/>
              </a:ext>
            </a:extLst>
          </p:cNvPr>
          <p:cNvSpPr/>
          <p:nvPr/>
        </p:nvSpPr>
        <p:spPr>
          <a:xfrm rot="17997648" flipV="1">
            <a:off x="5670933" y="421781"/>
            <a:ext cx="662476" cy="197399"/>
          </a:xfrm>
          <a:prstGeom prst="leftArrow">
            <a:avLst>
              <a:gd name="adj1" fmla="val 31658"/>
              <a:gd name="adj2" fmla="val 876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Arrow: Left 24">
            <a:extLst>
              <a:ext uri="{FF2B5EF4-FFF2-40B4-BE49-F238E27FC236}">
                <a16:creationId xmlns:a16="http://schemas.microsoft.com/office/drawing/2014/main" id="{CF343FF9-8391-2645-A66C-3383D66AF405}"/>
              </a:ext>
            </a:extLst>
          </p:cNvPr>
          <p:cNvSpPr/>
          <p:nvPr/>
        </p:nvSpPr>
        <p:spPr>
          <a:xfrm rot="7397036" flipV="1">
            <a:off x="2769978" y="4877613"/>
            <a:ext cx="662476" cy="197399"/>
          </a:xfrm>
          <a:prstGeom prst="leftArrow">
            <a:avLst>
              <a:gd name="adj1" fmla="val 31658"/>
              <a:gd name="adj2" fmla="val 876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Arrow: Left 26">
            <a:extLst>
              <a:ext uri="{FF2B5EF4-FFF2-40B4-BE49-F238E27FC236}">
                <a16:creationId xmlns:a16="http://schemas.microsoft.com/office/drawing/2014/main" id="{17123A31-7511-934A-8BC9-5A11BF2AB81E}"/>
              </a:ext>
            </a:extLst>
          </p:cNvPr>
          <p:cNvSpPr/>
          <p:nvPr/>
        </p:nvSpPr>
        <p:spPr>
          <a:xfrm rot="7397036" flipV="1">
            <a:off x="4483539" y="5497298"/>
            <a:ext cx="662476" cy="197399"/>
          </a:xfrm>
          <a:prstGeom prst="leftArrow">
            <a:avLst>
              <a:gd name="adj1" fmla="val 31658"/>
              <a:gd name="adj2" fmla="val 807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Arrow: Left 28">
            <a:extLst>
              <a:ext uri="{FF2B5EF4-FFF2-40B4-BE49-F238E27FC236}">
                <a16:creationId xmlns:a16="http://schemas.microsoft.com/office/drawing/2014/main" id="{70D6C5E6-6FB0-334C-A63C-3DF0C4A49B45}"/>
              </a:ext>
            </a:extLst>
          </p:cNvPr>
          <p:cNvSpPr/>
          <p:nvPr/>
        </p:nvSpPr>
        <p:spPr>
          <a:xfrm rot="7397036" flipV="1">
            <a:off x="7965301" y="2013294"/>
            <a:ext cx="662476" cy="197399"/>
          </a:xfrm>
          <a:prstGeom prst="leftArrow">
            <a:avLst>
              <a:gd name="adj1" fmla="val 31658"/>
              <a:gd name="adj2" fmla="val 882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77268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583388300"/>
              </p:ext>
            </p:extLst>
          </p:nvPr>
        </p:nvGraphicFramePr>
        <p:xfrm>
          <a:off x="2256692" y="1211384"/>
          <a:ext cx="7865722" cy="5370642"/>
        </p:xfrm>
        <a:graphic>
          <a:graphicData uri="http://schemas.openxmlformats.org/drawingml/2006/table">
            <a:tbl>
              <a:tblPr firstRow="1" bandRow="1">
                <a:tableStyleId>{5940675A-B579-460E-94D1-54222C63F5DA}</a:tableStyleId>
              </a:tblPr>
              <a:tblGrid>
                <a:gridCol w="3229428">
                  <a:extLst>
                    <a:ext uri="{9D8B030D-6E8A-4147-A177-3AD203B41FA5}">
                      <a16:colId xmlns:a16="http://schemas.microsoft.com/office/drawing/2014/main" val="2390478141"/>
                    </a:ext>
                  </a:extLst>
                </a:gridCol>
                <a:gridCol w="4636294">
                  <a:extLst>
                    <a:ext uri="{9D8B030D-6E8A-4147-A177-3AD203B41FA5}">
                      <a16:colId xmlns:a16="http://schemas.microsoft.com/office/drawing/2014/main" val="2226327026"/>
                    </a:ext>
                  </a:extLst>
                </a:gridCol>
              </a:tblGrid>
              <a:tr h="341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cap="none" normalizeH="0" baseline="0" dirty="0">
                          <a:ln>
                            <a:noFill/>
                          </a:ln>
                          <a:solidFill>
                            <a:srgbClr val="000000"/>
                          </a:solidFill>
                          <a:effectLst/>
                          <a:latin typeface="Calibri"/>
                        </a:rPr>
                        <a:t>Instructions for use</a:t>
                      </a:r>
                    </a:p>
                  </a:txBody>
                  <a:tcPr/>
                </a:tc>
                <a:tc>
                  <a:txBody>
                    <a:bodyPr/>
                    <a:lstStyle/>
                    <a:p>
                      <a:pPr algn="ctr"/>
                      <a:r>
                        <a:rPr lang="en-GB" sz="1600" dirty="0"/>
                        <a:t>3</a:t>
                      </a:r>
                    </a:p>
                  </a:txBody>
                  <a:tcPr/>
                </a:tc>
                <a:extLst>
                  <a:ext uri="{0D108BD9-81ED-4DB2-BD59-A6C34878D82A}">
                    <a16:rowId xmlns:a16="http://schemas.microsoft.com/office/drawing/2014/main" val="1327989244"/>
                  </a:ext>
                </a:extLst>
              </a:tr>
              <a:tr h="324370">
                <a:tc>
                  <a:txBody>
                    <a:bodyPr/>
                    <a:lstStyle/>
                    <a:p>
                      <a:pPr marL="0" marR="0" lvl="0" indent="0" algn="l" rtl="0" eaLnBrk="1" fontAlgn="auto" latinLnBrk="0" hangingPunct="1">
                        <a:lnSpc>
                          <a:spcPct val="100000"/>
                        </a:lnSpc>
                        <a:spcBef>
                          <a:spcPts val="0"/>
                        </a:spcBef>
                        <a:spcAft>
                          <a:spcPts val="0"/>
                        </a:spcAft>
                        <a:buClrTx/>
                        <a:buSzTx/>
                        <a:buFontTx/>
                        <a:buNone/>
                      </a:pPr>
                      <a:r>
                        <a:rPr lang="en-GB" altLang="en-US" sz="1600" b="0" i="0" u="none" strike="noStrike" cap="none" normalizeH="0" baseline="0" dirty="0">
                          <a:ln>
                            <a:noFill/>
                          </a:ln>
                          <a:solidFill>
                            <a:srgbClr val="000000"/>
                          </a:solidFill>
                          <a:effectLst/>
                          <a:latin typeface="Calibri"/>
                        </a:rPr>
                        <a:t>Homework </a:t>
                      </a:r>
                      <a:r>
                        <a:rPr kumimoji="0" lang="en-GB" altLang="en-US" sz="1600" b="0" i="0" u="none" strike="noStrike" cap="none" normalizeH="0" baseline="0" dirty="0">
                          <a:ln>
                            <a:noFill/>
                          </a:ln>
                          <a:solidFill>
                            <a:srgbClr val="000000"/>
                          </a:solidFill>
                          <a:effectLst/>
                          <a:latin typeface="Calibri"/>
                        </a:rPr>
                        <a:t>Timetable</a:t>
                      </a:r>
                    </a:p>
                  </a:txBody>
                  <a:tcPr/>
                </a:tc>
                <a:tc>
                  <a:txBody>
                    <a:bodyPr/>
                    <a:lstStyle/>
                    <a:p>
                      <a:pPr algn="ctr"/>
                      <a:r>
                        <a:rPr lang="en-GB" sz="1600" dirty="0"/>
                        <a:t>4</a:t>
                      </a:r>
                    </a:p>
                  </a:txBody>
                  <a:tcPr/>
                </a:tc>
                <a:extLst>
                  <a:ext uri="{0D108BD9-81ED-4DB2-BD59-A6C34878D82A}">
                    <a16:rowId xmlns:a16="http://schemas.microsoft.com/office/drawing/2014/main" val="2839323668"/>
                  </a:ext>
                </a:extLst>
              </a:tr>
              <a:tr h="324370">
                <a:tc>
                  <a:txBody>
                    <a:bodyPr/>
                    <a:lstStyle/>
                    <a:p>
                      <a:pPr marL="0" lvl="0" indent="0" algn="l">
                        <a:lnSpc>
                          <a:spcPct val="100000"/>
                        </a:lnSpc>
                        <a:spcBef>
                          <a:spcPts val="0"/>
                        </a:spcBef>
                        <a:spcAft>
                          <a:spcPts val="0"/>
                        </a:spcAft>
                        <a:buNone/>
                      </a:pPr>
                      <a:r>
                        <a:rPr lang="en-GB" altLang="en-US" sz="1600" b="0" i="0" u="none" strike="noStrike" cap="none" normalizeH="0" baseline="0" dirty="0">
                          <a:ln>
                            <a:noFill/>
                          </a:ln>
                          <a:solidFill>
                            <a:srgbClr val="000000"/>
                          </a:solidFill>
                          <a:effectLst/>
                          <a:latin typeface="Calibri"/>
                        </a:rPr>
                        <a:t>Diary pages </a:t>
                      </a:r>
                      <a:endParaRPr kumimoji="0" lang="en-GB" altLang="en-US" sz="1600" b="0" i="0" u="none" strike="noStrike" cap="none" normalizeH="0" baseline="0" dirty="0">
                        <a:ln>
                          <a:noFill/>
                        </a:ln>
                        <a:solidFill>
                          <a:srgbClr val="000000"/>
                        </a:solidFill>
                        <a:effectLst/>
                        <a:latin typeface="Calibri"/>
                      </a:endParaRPr>
                    </a:p>
                  </a:txBody>
                  <a:tcPr/>
                </a:tc>
                <a:tc>
                  <a:txBody>
                    <a:bodyPr/>
                    <a:lstStyle/>
                    <a:p>
                      <a:pPr lvl="0" algn="ctr">
                        <a:buNone/>
                      </a:pPr>
                      <a:r>
                        <a:rPr lang="en-GB" sz="1600" dirty="0"/>
                        <a:t>5</a:t>
                      </a:r>
                    </a:p>
                  </a:txBody>
                  <a:tcPr/>
                </a:tc>
                <a:extLst>
                  <a:ext uri="{0D108BD9-81ED-4DB2-BD59-A6C34878D82A}">
                    <a16:rowId xmlns:a16="http://schemas.microsoft.com/office/drawing/2014/main" val="1455368242"/>
                  </a:ext>
                </a:extLst>
              </a:tr>
              <a:tr h="324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cap="none" normalizeH="0" baseline="0" dirty="0">
                          <a:ln>
                            <a:noFill/>
                          </a:ln>
                          <a:solidFill>
                            <a:srgbClr val="000000"/>
                          </a:solidFill>
                          <a:effectLst/>
                          <a:latin typeface="Calibri"/>
                        </a:rPr>
                        <a:t>Subject: English</a:t>
                      </a:r>
                    </a:p>
                  </a:txBody>
                  <a:tcPr/>
                </a:tc>
                <a:tc>
                  <a:txBody>
                    <a:bodyPr/>
                    <a:lstStyle/>
                    <a:p>
                      <a:pPr algn="ctr"/>
                      <a:r>
                        <a:rPr lang="en-GB" sz="1600" dirty="0"/>
                        <a:t>Will be handed out in class</a:t>
                      </a:r>
                    </a:p>
                  </a:txBody>
                  <a:tcPr/>
                </a:tc>
                <a:extLst>
                  <a:ext uri="{0D108BD9-81ED-4DB2-BD59-A6C34878D82A}">
                    <a16:rowId xmlns:a16="http://schemas.microsoft.com/office/drawing/2014/main" val="3108594375"/>
                  </a:ext>
                </a:extLst>
              </a:tr>
              <a:tr h="324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cap="none" normalizeH="0" baseline="0" dirty="0">
                          <a:ln>
                            <a:noFill/>
                          </a:ln>
                          <a:solidFill>
                            <a:srgbClr val="000000"/>
                          </a:solidFill>
                          <a:effectLst/>
                          <a:latin typeface="Calibri"/>
                        </a:rPr>
                        <a:t>Subject: Maths</a:t>
                      </a:r>
                    </a:p>
                  </a:txBody>
                  <a:tcPr/>
                </a:tc>
                <a:tc>
                  <a:txBody>
                    <a:bodyPr/>
                    <a:lstStyle/>
                    <a:p>
                      <a:pPr algn="ctr"/>
                      <a:r>
                        <a:rPr lang="en-GB" sz="1600" dirty="0"/>
                        <a:t>7</a:t>
                      </a:r>
                    </a:p>
                  </a:txBody>
                  <a:tcPr/>
                </a:tc>
                <a:extLst>
                  <a:ext uri="{0D108BD9-81ED-4DB2-BD59-A6C34878D82A}">
                    <a16:rowId xmlns:a16="http://schemas.microsoft.com/office/drawing/2014/main" val="3556905100"/>
                  </a:ext>
                </a:extLst>
              </a:tr>
              <a:tr h="324370">
                <a:tc>
                  <a:txBody>
                    <a:bodyPr/>
                    <a:lstStyle/>
                    <a:p>
                      <a:pPr marL="0" marR="0" lvl="0" indent="0" algn="l" rtl="0" eaLnBrk="1" fontAlgn="auto" latinLnBrk="0" hangingPunct="1">
                        <a:lnSpc>
                          <a:spcPct val="100000"/>
                        </a:lnSpc>
                        <a:spcBef>
                          <a:spcPts val="0"/>
                        </a:spcBef>
                        <a:spcAft>
                          <a:spcPts val="0"/>
                        </a:spcAft>
                        <a:buClrTx/>
                        <a:buSzTx/>
                        <a:buFontTx/>
                        <a:buNone/>
                      </a:pPr>
                      <a:r>
                        <a:rPr kumimoji="0" lang="en-GB" altLang="en-US" sz="1600" b="0" i="0" u="none" strike="noStrike" cap="none" normalizeH="0" baseline="0" dirty="0">
                          <a:ln>
                            <a:noFill/>
                          </a:ln>
                          <a:solidFill>
                            <a:srgbClr val="000000"/>
                          </a:solidFill>
                          <a:effectLst/>
                          <a:latin typeface="Calibri"/>
                        </a:rPr>
                        <a:t>Subject: Science</a:t>
                      </a:r>
                      <a:r>
                        <a:rPr lang="en-GB" altLang="en-US" sz="1600" b="0" i="0" u="none" strike="noStrike" cap="none" normalizeH="0" baseline="0" dirty="0">
                          <a:ln>
                            <a:noFill/>
                          </a:ln>
                          <a:solidFill>
                            <a:srgbClr val="000000"/>
                          </a:solidFill>
                          <a:effectLst/>
                          <a:latin typeface="Calibri"/>
                        </a:rPr>
                        <a:t> </a:t>
                      </a:r>
                      <a:endParaRPr kumimoji="0" lang="en-GB" altLang="en-US" sz="1600" b="0" i="0" u="none" strike="noStrike" cap="none" normalizeH="0" baseline="0">
                        <a:ln>
                          <a:noFill/>
                        </a:ln>
                        <a:solidFill>
                          <a:srgbClr val="000000"/>
                        </a:solidFill>
                        <a:effectLst/>
                        <a:latin typeface="Calibri"/>
                      </a:endParaRPr>
                    </a:p>
                  </a:txBody>
                  <a:tcPr/>
                </a:tc>
                <a:tc>
                  <a:txBody>
                    <a:bodyPr/>
                    <a:lstStyle/>
                    <a:p>
                      <a:pPr algn="ctr"/>
                      <a:r>
                        <a:rPr lang="en-GB" sz="1600" dirty="0"/>
                        <a:t>8</a:t>
                      </a:r>
                    </a:p>
                  </a:txBody>
                  <a:tcPr/>
                </a:tc>
                <a:extLst>
                  <a:ext uri="{0D108BD9-81ED-4DB2-BD59-A6C34878D82A}">
                    <a16:rowId xmlns:a16="http://schemas.microsoft.com/office/drawing/2014/main" val="1652582051"/>
                  </a:ext>
                </a:extLst>
              </a:tr>
              <a:tr h="324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cap="none" normalizeH="0" baseline="0" dirty="0">
                          <a:ln>
                            <a:noFill/>
                          </a:ln>
                          <a:solidFill>
                            <a:srgbClr val="000000"/>
                          </a:solidFill>
                          <a:effectLst/>
                          <a:latin typeface="Calibri"/>
                        </a:rPr>
                        <a:t>Subject: RE</a:t>
                      </a:r>
                    </a:p>
                  </a:txBody>
                  <a:tcPr/>
                </a:tc>
                <a:tc>
                  <a:txBody>
                    <a:bodyPr/>
                    <a:lstStyle/>
                    <a:p>
                      <a:pPr algn="ctr"/>
                      <a:r>
                        <a:rPr lang="en-GB" sz="1600" dirty="0"/>
                        <a:t>9</a:t>
                      </a:r>
                    </a:p>
                  </a:txBody>
                  <a:tcPr/>
                </a:tc>
                <a:extLst>
                  <a:ext uri="{0D108BD9-81ED-4DB2-BD59-A6C34878D82A}">
                    <a16:rowId xmlns:a16="http://schemas.microsoft.com/office/drawing/2014/main" val="1907195154"/>
                  </a:ext>
                </a:extLst>
              </a:tr>
              <a:tr h="324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600" dirty="0">
                          <a:solidFill>
                            <a:srgbClr val="000000"/>
                          </a:solidFill>
                          <a:latin typeface="Calibri"/>
                        </a:rPr>
                        <a:t>Subject: Geography</a:t>
                      </a:r>
                    </a:p>
                  </a:txBody>
                  <a:tcPr/>
                </a:tc>
                <a:tc>
                  <a:txBody>
                    <a:bodyPr/>
                    <a:lstStyle/>
                    <a:p>
                      <a:pPr lvl="0" algn="ctr">
                        <a:buNone/>
                      </a:pPr>
                      <a:r>
                        <a:rPr lang="en-GB" sz="1600" dirty="0"/>
                        <a:t>10</a:t>
                      </a:r>
                    </a:p>
                  </a:txBody>
                  <a:tcPr/>
                </a:tc>
                <a:extLst>
                  <a:ext uri="{0D108BD9-81ED-4DB2-BD59-A6C34878D82A}">
                    <a16:rowId xmlns:a16="http://schemas.microsoft.com/office/drawing/2014/main" val="1526418544"/>
                  </a:ext>
                </a:extLst>
              </a:tr>
              <a:tr h="324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600" dirty="0">
                          <a:solidFill>
                            <a:srgbClr val="000000"/>
                          </a:solidFill>
                          <a:latin typeface="Calibri"/>
                        </a:rPr>
                        <a:t>Subject: History</a:t>
                      </a:r>
                    </a:p>
                  </a:txBody>
                  <a:tcPr/>
                </a:tc>
                <a:tc>
                  <a:txBody>
                    <a:bodyPr/>
                    <a:lstStyle/>
                    <a:p>
                      <a:pPr lvl="0" algn="ctr">
                        <a:buNone/>
                      </a:pPr>
                      <a:r>
                        <a:rPr lang="en-GB" sz="1600" dirty="0"/>
                        <a:t>11</a:t>
                      </a:r>
                    </a:p>
                  </a:txBody>
                  <a:tcPr/>
                </a:tc>
                <a:extLst>
                  <a:ext uri="{0D108BD9-81ED-4DB2-BD59-A6C34878D82A}">
                    <a16:rowId xmlns:a16="http://schemas.microsoft.com/office/drawing/2014/main" val="4054727047"/>
                  </a:ext>
                </a:extLst>
              </a:tr>
              <a:tr h="324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600" dirty="0">
                          <a:solidFill>
                            <a:srgbClr val="000000"/>
                          </a:solidFill>
                          <a:latin typeface="Calibri"/>
                        </a:rPr>
                        <a:t>Subject:</a:t>
                      </a:r>
                      <a:r>
                        <a:rPr lang="en-GB" altLang="en-US" sz="1600" baseline="0" dirty="0">
                          <a:solidFill>
                            <a:srgbClr val="000000"/>
                          </a:solidFill>
                          <a:latin typeface="Calibri"/>
                        </a:rPr>
                        <a:t> PE</a:t>
                      </a:r>
                      <a:endParaRPr lang="en-GB" altLang="en-US" sz="1600" dirty="0">
                        <a:solidFill>
                          <a:srgbClr val="000000"/>
                        </a:solidFill>
                        <a:latin typeface="Calibri"/>
                      </a:endParaRPr>
                    </a:p>
                  </a:txBody>
                  <a:tcPr/>
                </a:tc>
                <a:tc>
                  <a:txBody>
                    <a:bodyPr/>
                    <a:lstStyle/>
                    <a:p>
                      <a:pPr algn="ctr"/>
                      <a:r>
                        <a:rPr lang="en-GB" sz="1600" dirty="0"/>
                        <a:t>12</a:t>
                      </a:r>
                    </a:p>
                  </a:txBody>
                  <a:tcPr/>
                </a:tc>
                <a:extLst>
                  <a:ext uri="{0D108BD9-81ED-4DB2-BD59-A6C34878D82A}">
                    <a16:rowId xmlns:a16="http://schemas.microsoft.com/office/drawing/2014/main" val="4270298254"/>
                  </a:ext>
                </a:extLst>
              </a:tr>
              <a:tr h="324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600" dirty="0">
                          <a:solidFill>
                            <a:srgbClr val="000000"/>
                          </a:solidFill>
                          <a:latin typeface="Calibri"/>
                        </a:rPr>
                        <a:t>Subject: Spanish</a:t>
                      </a:r>
                    </a:p>
                  </a:txBody>
                  <a:tcPr/>
                </a:tc>
                <a:tc>
                  <a:txBody>
                    <a:bodyPr/>
                    <a:lstStyle/>
                    <a:p>
                      <a:pPr algn="ctr"/>
                      <a:r>
                        <a:rPr lang="en-GB" sz="1600" dirty="0"/>
                        <a:t>13</a:t>
                      </a:r>
                    </a:p>
                  </a:txBody>
                  <a:tcPr/>
                </a:tc>
                <a:extLst>
                  <a:ext uri="{0D108BD9-81ED-4DB2-BD59-A6C34878D82A}">
                    <a16:rowId xmlns:a16="http://schemas.microsoft.com/office/drawing/2014/main" val="3644900081"/>
                  </a:ext>
                </a:extLst>
              </a:tr>
              <a:tr h="324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600" dirty="0">
                          <a:solidFill>
                            <a:srgbClr val="000000"/>
                          </a:solidFill>
                          <a:latin typeface="Calibri"/>
                        </a:rPr>
                        <a:t>Subject: Food Technology</a:t>
                      </a:r>
                    </a:p>
                  </a:txBody>
                  <a:tcPr/>
                </a:tc>
                <a:tc>
                  <a:txBody>
                    <a:bodyPr/>
                    <a:lstStyle/>
                    <a:p>
                      <a:pPr algn="ctr"/>
                      <a:r>
                        <a:rPr lang="en-GB" sz="1600" dirty="0"/>
                        <a:t>15</a:t>
                      </a:r>
                      <a:endParaRPr lang="en-US" sz="1600"/>
                    </a:p>
                  </a:txBody>
                  <a:tcPr/>
                </a:tc>
                <a:extLst>
                  <a:ext uri="{0D108BD9-81ED-4DB2-BD59-A6C34878D82A}">
                    <a16:rowId xmlns:a16="http://schemas.microsoft.com/office/drawing/2014/main" val="2568759683"/>
                  </a:ext>
                </a:extLst>
              </a:tr>
              <a:tr h="324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600" dirty="0">
                          <a:solidFill>
                            <a:srgbClr val="000000"/>
                          </a:solidFill>
                          <a:latin typeface="Calibri"/>
                        </a:rPr>
                        <a:t>Subject: Music</a:t>
                      </a:r>
                    </a:p>
                  </a:txBody>
                  <a:tcPr/>
                </a:tc>
                <a:tc>
                  <a:txBody>
                    <a:bodyPr/>
                    <a:lstStyle/>
                    <a:p>
                      <a:pPr algn="ctr"/>
                      <a:r>
                        <a:rPr lang="en-GB" sz="1600" dirty="0"/>
                        <a:t>16</a:t>
                      </a:r>
                      <a:endParaRPr lang="en-US" sz="1600"/>
                    </a:p>
                  </a:txBody>
                  <a:tcPr/>
                </a:tc>
                <a:extLst>
                  <a:ext uri="{0D108BD9-81ED-4DB2-BD59-A6C34878D82A}">
                    <a16:rowId xmlns:a16="http://schemas.microsoft.com/office/drawing/2014/main" val="2573811295"/>
                  </a:ext>
                </a:extLst>
              </a:tr>
              <a:tr h="324370">
                <a:tc>
                  <a:txBody>
                    <a:bodyPr/>
                    <a:lstStyle/>
                    <a:p>
                      <a:pPr marL="0" lvl="0" indent="0" algn="l">
                        <a:lnSpc>
                          <a:spcPct val="100000"/>
                        </a:lnSpc>
                        <a:spcBef>
                          <a:spcPts val="0"/>
                        </a:spcBef>
                        <a:spcAft>
                          <a:spcPts val="0"/>
                        </a:spcAft>
                        <a:buNone/>
                      </a:pPr>
                      <a:r>
                        <a:rPr lang="en-GB" altLang="en-US" sz="1600" dirty="0">
                          <a:solidFill>
                            <a:srgbClr val="000000"/>
                          </a:solidFill>
                          <a:latin typeface="Calibri"/>
                        </a:rPr>
                        <a:t>Subject: Computing/IT </a:t>
                      </a:r>
                    </a:p>
                  </a:txBody>
                  <a:tcPr/>
                </a:tc>
                <a:tc>
                  <a:txBody>
                    <a:bodyPr/>
                    <a:lstStyle/>
                    <a:p>
                      <a:pPr lvl="0" algn="ctr">
                        <a:buNone/>
                      </a:pPr>
                      <a:r>
                        <a:rPr lang="en-GB" sz="1600" dirty="0"/>
                        <a:t>17</a:t>
                      </a:r>
                    </a:p>
                  </a:txBody>
                  <a:tcPr/>
                </a:tc>
                <a:extLst>
                  <a:ext uri="{0D108BD9-81ED-4DB2-BD59-A6C34878D82A}">
                    <a16:rowId xmlns:a16="http://schemas.microsoft.com/office/drawing/2014/main" val="2025956569"/>
                  </a:ext>
                </a:extLst>
              </a:tr>
              <a:tr h="324370">
                <a:tc>
                  <a:txBody>
                    <a:bodyPr/>
                    <a:lstStyle/>
                    <a:p>
                      <a:pPr marL="0" marR="0" lvl="0" indent="0" algn="l" rtl="0" eaLnBrk="1" fontAlgn="auto" latinLnBrk="0" hangingPunct="1">
                        <a:lnSpc>
                          <a:spcPct val="100000"/>
                        </a:lnSpc>
                        <a:spcBef>
                          <a:spcPts val="0"/>
                        </a:spcBef>
                        <a:spcAft>
                          <a:spcPts val="0"/>
                        </a:spcAft>
                        <a:buClrTx/>
                        <a:buSzTx/>
                        <a:buFontTx/>
                        <a:buNone/>
                      </a:pPr>
                      <a:r>
                        <a:rPr lang="en-GB" altLang="en-US" sz="1600" dirty="0">
                          <a:solidFill>
                            <a:srgbClr val="000000"/>
                          </a:solidFill>
                          <a:latin typeface="Calibri"/>
                        </a:rPr>
                        <a:t>Subject: Drama </a:t>
                      </a:r>
                    </a:p>
                  </a:txBody>
                  <a:tcPr/>
                </a:tc>
                <a:tc>
                  <a:txBody>
                    <a:bodyPr/>
                    <a:lstStyle/>
                    <a:p>
                      <a:pPr algn="ctr"/>
                      <a:r>
                        <a:rPr lang="en-GB" sz="1600" dirty="0"/>
                        <a:t>18</a:t>
                      </a:r>
                      <a:endParaRPr lang="en-US" sz="1600"/>
                    </a:p>
                  </a:txBody>
                  <a:tcPr/>
                </a:tc>
                <a:extLst>
                  <a:ext uri="{0D108BD9-81ED-4DB2-BD59-A6C34878D82A}">
                    <a16:rowId xmlns:a16="http://schemas.microsoft.com/office/drawing/2014/main" val="547600563"/>
                  </a:ext>
                </a:extLst>
              </a:tr>
              <a:tr h="324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600" dirty="0">
                          <a:solidFill>
                            <a:srgbClr val="000000"/>
                          </a:solidFill>
                          <a:latin typeface="Calibri"/>
                        </a:rPr>
                        <a:t>Subject: Art</a:t>
                      </a:r>
                    </a:p>
                  </a:txBody>
                  <a:tcPr/>
                </a:tc>
                <a:tc>
                  <a:txBody>
                    <a:bodyPr/>
                    <a:lstStyle/>
                    <a:p>
                      <a:pPr algn="ctr"/>
                      <a:r>
                        <a:rPr lang="en-GB" sz="1600" dirty="0"/>
                        <a:t>19</a:t>
                      </a:r>
                    </a:p>
                  </a:txBody>
                  <a:tcPr/>
                </a:tc>
                <a:extLst>
                  <a:ext uri="{0D108BD9-81ED-4DB2-BD59-A6C34878D82A}">
                    <a16:rowId xmlns:a16="http://schemas.microsoft.com/office/drawing/2014/main" val="1068553731"/>
                  </a:ext>
                </a:extLst>
              </a:tr>
            </a:tbl>
          </a:graphicData>
        </a:graphic>
      </p:graphicFrame>
      <p:sp>
        <p:nvSpPr>
          <p:cNvPr id="3" name="Text Box 4"/>
          <p:cNvSpPr txBox="1">
            <a:spLocks noChangeArrowheads="1"/>
          </p:cNvSpPr>
          <p:nvPr/>
        </p:nvSpPr>
        <p:spPr bwMode="auto">
          <a:xfrm>
            <a:off x="3650021" y="611554"/>
            <a:ext cx="4959350" cy="4346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algn="ctr" defTabSz="914400" eaLnBrk="0" fontAlgn="base" hangingPunct="0">
              <a:spcBef>
                <a:spcPct val="0"/>
              </a:spcBef>
              <a:spcAft>
                <a:spcPct val="0"/>
              </a:spcAft>
            </a:pPr>
            <a:r>
              <a:rPr lang="en-GB" altLang="en-US" sz="2800" b="1">
                <a:solidFill>
                  <a:srgbClr val="000000"/>
                </a:solidFill>
                <a:latin typeface="GillSansMT-Bold" charset="0"/>
              </a:rPr>
              <a:t>Contents Page</a:t>
            </a:r>
            <a:endParaRPr lang="en-US" altLang="en-US">
              <a:latin typeface="Arial" panose="020B0604020202020204" pitchFamily="34" charset="0"/>
            </a:endParaRPr>
          </a:p>
        </p:txBody>
      </p:sp>
      <p:sp>
        <p:nvSpPr>
          <p:cNvPr id="4" name="Text Box 5"/>
          <p:cNvSpPr txBox="1">
            <a:spLocks noChangeArrowheads="1"/>
          </p:cNvSpPr>
          <p:nvPr/>
        </p:nvSpPr>
        <p:spPr bwMode="auto">
          <a:xfrm>
            <a:off x="31205" y="2515755"/>
            <a:ext cx="2909888" cy="683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pPr defTabSz="914400" eaLnBrk="0" fontAlgn="base" hangingPunct="0">
              <a:spcBef>
                <a:spcPct val="0"/>
              </a:spcBef>
              <a:spcAft>
                <a:spcPct val="0"/>
              </a:spcAft>
            </a:pPr>
            <a:endParaRPr lang="en-GB" altLang="en-US" sz="2000">
              <a:solidFill>
                <a:srgbClr val="000000"/>
              </a:solidFill>
              <a:latin typeface="Calibri" panose="020F0502020204030204" pitchFamily="34" charset="0"/>
            </a:endParaRPr>
          </a:p>
          <a:p>
            <a:pPr defTabSz="914400" eaLnBrk="0" fontAlgn="base" hangingPunct="0">
              <a:spcBef>
                <a:spcPct val="0"/>
              </a:spcBef>
              <a:spcAft>
                <a:spcPct val="0"/>
              </a:spcAft>
            </a:pPr>
            <a:endParaRPr lang="en-GB" altLang="en-US" sz="2000">
              <a:solidFill>
                <a:srgbClr val="000000"/>
              </a:solidFill>
              <a:latin typeface="Calibri" panose="020F0502020204030204" pitchFamily="34" charset="0"/>
            </a:endParaRPr>
          </a:p>
          <a:p>
            <a:pPr defTabSz="914400" eaLnBrk="0" fontAlgn="base" hangingPunct="0">
              <a:spcBef>
                <a:spcPct val="0"/>
              </a:spcBef>
              <a:spcAft>
                <a:spcPct val="0"/>
              </a:spcAft>
            </a:pPr>
            <a:endParaRPr lang="en-GB" altLang="en-US" sz="2000">
              <a:solidFill>
                <a:srgbClr val="000000"/>
              </a:solidFill>
              <a:latin typeface="Calibri" panose="020F0502020204030204" pitchFamily="34" charset="0"/>
            </a:endParaRPr>
          </a:p>
        </p:txBody>
      </p:sp>
      <p:pic>
        <p:nvPicPr>
          <p:cNvPr id="19" name="Picture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V="1">
            <a:off x="3921996" y="330404"/>
            <a:ext cx="4471987" cy="1127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4" name="Slide Number Placeholder 13"/>
          <p:cNvSpPr>
            <a:spLocks noGrp="1"/>
          </p:cNvSpPr>
          <p:nvPr>
            <p:ph type="sldNum" sz="quarter" idx="12"/>
          </p:nvPr>
        </p:nvSpPr>
        <p:spPr>
          <a:xfrm>
            <a:off x="9284677" y="6366121"/>
            <a:ext cx="2743200" cy="365125"/>
          </a:xfrm>
        </p:spPr>
        <p:txBody>
          <a:bodyPr/>
          <a:lstStyle/>
          <a:p>
            <a:fld id="{23E75F23-6D1E-4F52-9ECA-DA38E5C0D348}" type="slidenum">
              <a:rPr lang="en-GB" smtClean="0"/>
              <a:t>2</a:t>
            </a:fld>
            <a:endParaRPr lang="en-GB"/>
          </a:p>
        </p:txBody>
      </p:sp>
      <p:sp>
        <p:nvSpPr>
          <p:cNvPr id="13" name="Text Box 5"/>
          <p:cNvSpPr txBox="1">
            <a:spLocks noChangeArrowheads="1"/>
          </p:cNvSpPr>
          <p:nvPr/>
        </p:nvSpPr>
        <p:spPr bwMode="auto">
          <a:xfrm>
            <a:off x="4019670" y="45786"/>
            <a:ext cx="4279204" cy="4318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defTabSz="914400" eaLnBrk="0" fontAlgn="base" hangingPunct="0">
              <a:spcBef>
                <a:spcPct val="0"/>
              </a:spcBef>
              <a:spcAft>
                <a:spcPct val="0"/>
              </a:spcAft>
            </a:pPr>
            <a:r>
              <a:rPr lang="en-GB" altLang="en-US" sz="1400" b="1" dirty="0">
                <a:solidFill>
                  <a:srgbClr val="000000"/>
                </a:solidFill>
                <a:latin typeface="Calibri-Light"/>
              </a:rPr>
              <a:t>Year 8 Autumn 1 Term Knowledge Organiser 2021</a:t>
            </a:r>
            <a:endParaRPr lang="en-US" altLang="en-US" dirty="0">
              <a:latin typeface="Arial" panose="020B0604020202020204" pitchFamily="34" charset="0"/>
            </a:endParaRPr>
          </a:p>
        </p:txBody>
      </p:sp>
    </p:spTree>
    <p:extLst>
      <p:ext uri="{BB962C8B-B14F-4D97-AF65-F5344CB8AC3E}">
        <p14:creationId xmlns:p14="http://schemas.microsoft.com/office/powerpoint/2010/main" val="3084944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E75F23-6D1E-4F52-9ECA-DA38E5C0D348}" type="slidenum">
              <a:rPr lang="en-GB" smtClean="0"/>
              <a:t>3</a:t>
            </a:fld>
            <a:endParaRPr lang="en-GB"/>
          </a:p>
        </p:txBody>
      </p:sp>
      <p:sp>
        <p:nvSpPr>
          <p:cNvPr id="4" name="Text Box 5"/>
          <p:cNvSpPr txBox="1">
            <a:spLocks noChangeArrowheads="1"/>
          </p:cNvSpPr>
          <p:nvPr/>
        </p:nvSpPr>
        <p:spPr bwMode="auto">
          <a:xfrm>
            <a:off x="4044609" y="354216"/>
            <a:ext cx="7515225" cy="6858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eaLnBrk="0" fontAlgn="base" hangingPunct="0">
              <a:spcBef>
                <a:spcPct val="0"/>
              </a:spcBef>
              <a:spcAft>
                <a:spcPct val="0"/>
              </a:spcAft>
            </a:pPr>
            <a:r>
              <a:rPr lang="en-GB" altLang="en-US" sz="1400" b="1" dirty="0">
                <a:solidFill>
                  <a:srgbClr val="000000"/>
                </a:solidFill>
                <a:latin typeface="Calibri-Light"/>
              </a:rPr>
              <a:t>Year 8 Autumn Term Knowledge Organiser 2021</a:t>
            </a:r>
            <a:endParaRPr lang="en-US" altLang="en-US" dirty="0">
              <a:latin typeface="Arial" panose="020B0604020202020204" pitchFamily="34" charset="0"/>
            </a:endParaRPr>
          </a:p>
        </p:txBody>
      </p:sp>
      <p:pic>
        <p:nvPicPr>
          <p:cNvPr id="5" name="Picture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V="1">
            <a:off x="3921996" y="584404"/>
            <a:ext cx="4471987" cy="1127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0" name="Text Box 17"/>
          <p:cNvSpPr txBox="1">
            <a:spLocks noChangeArrowheads="1"/>
          </p:cNvSpPr>
          <p:nvPr/>
        </p:nvSpPr>
        <p:spPr bwMode="auto">
          <a:xfrm>
            <a:off x="2592671" y="1296104"/>
            <a:ext cx="7394357"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eaLnBrk="0" fontAlgn="base" hangingPunct="0">
              <a:lnSpc>
                <a:spcPct val="132000"/>
              </a:lnSpc>
              <a:spcBef>
                <a:spcPct val="0"/>
              </a:spcBef>
              <a:spcAft>
                <a:spcPct val="0"/>
              </a:spcAft>
            </a:pPr>
            <a:r>
              <a:rPr lang="en-GB" altLang="en-US" sz="1400">
                <a:solidFill>
                  <a:srgbClr val="000000"/>
                </a:solidFill>
                <a:latin typeface="Gill Sans MT" panose="020B0502020104020203" pitchFamily="34" charset="0"/>
              </a:rPr>
              <a:t>You are expected to study the subjects shown on your timetable each day.</a:t>
            </a:r>
          </a:p>
          <a:p>
            <a:pPr algn="ctr" eaLnBrk="0" fontAlgn="base" hangingPunct="0">
              <a:lnSpc>
                <a:spcPct val="132000"/>
              </a:lnSpc>
              <a:spcBef>
                <a:spcPct val="0"/>
              </a:spcBef>
              <a:spcAft>
                <a:spcPct val="0"/>
              </a:spcAft>
            </a:pPr>
            <a:r>
              <a:rPr lang="en-GB" altLang="en-US" sz="1400">
                <a:solidFill>
                  <a:srgbClr val="000000"/>
                </a:solidFill>
                <a:latin typeface="Gill Sans MT" panose="020B0502020104020203" pitchFamily="34" charset="0"/>
              </a:rPr>
              <a:t>Each day use a page of your exercise book to evidence your work:  half a page per subject.</a:t>
            </a:r>
            <a:endParaRPr lang="en-US" altLang="en-US" sz="1600">
              <a:latin typeface="Gill Sans MT" panose="020B0502020104020203" pitchFamily="34" charset="0"/>
            </a:endParaRPr>
          </a:p>
        </p:txBody>
      </p:sp>
      <p:sp>
        <p:nvSpPr>
          <p:cNvPr id="21" name="Text Box 18"/>
          <p:cNvSpPr txBox="1">
            <a:spLocks noChangeArrowheads="1"/>
          </p:cNvSpPr>
          <p:nvPr/>
        </p:nvSpPr>
        <p:spPr bwMode="auto">
          <a:xfrm>
            <a:off x="1444776" y="855604"/>
            <a:ext cx="9745663" cy="3921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algn="ctr" defTabSz="914400" eaLnBrk="0" fontAlgn="base" hangingPunct="0">
              <a:spcBef>
                <a:spcPct val="0"/>
              </a:spcBef>
              <a:spcAft>
                <a:spcPct val="0"/>
              </a:spcAft>
            </a:pPr>
            <a:r>
              <a:rPr lang="en-GB" altLang="en-US" sz="2800" b="1">
                <a:solidFill>
                  <a:srgbClr val="000000"/>
                </a:solidFill>
                <a:latin typeface="GillSansMT-Bold" charset="0"/>
              </a:rPr>
              <a:t>Homework Timetable</a:t>
            </a:r>
            <a:endParaRPr lang="en-US" altLang="en-US">
              <a:latin typeface="Arial" panose="020B0604020202020204" pitchFamily="34"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488229191"/>
              </p:ext>
            </p:extLst>
          </p:nvPr>
        </p:nvGraphicFramePr>
        <p:xfrm>
          <a:off x="2780176" y="2076066"/>
          <a:ext cx="3201670" cy="1366825"/>
        </p:xfrm>
        <a:graphic>
          <a:graphicData uri="http://schemas.openxmlformats.org/drawingml/2006/table">
            <a:tbl>
              <a:tblPr/>
              <a:tblGrid>
                <a:gridCol w="977256">
                  <a:extLst>
                    <a:ext uri="{9D8B030D-6E8A-4147-A177-3AD203B41FA5}">
                      <a16:colId xmlns:a16="http://schemas.microsoft.com/office/drawing/2014/main" val="4236690453"/>
                    </a:ext>
                  </a:extLst>
                </a:gridCol>
                <a:gridCol w="928374">
                  <a:extLst>
                    <a:ext uri="{9D8B030D-6E8A-4147-A177-3AD203B41FA5}">
                      <a16:colId xmlns:a16="http://schemas.microsoft.com/office/drawing/2014/main" val="3249709145"/>
                    </a:ext>
                  </a:extLst>
                </a:gridCol>
                <a:gridCol w="690248">
                  <a:extLst>
                    <a:ext uri="{9D8B030D-6E8A-4147-A177-3AD203B41FA5}">
                      <a16:colId xmlns:a16="http://schemas.microsoft.com/office/drawing/2014/main" val="4067928820"/>
                    </a:ext>
                  </a:extLst>
                </a:gridCol>
                <a:gridCol w="605792">
                  <a:extLst>
                    <a:ext uri="{9D8B030D-6E8A-4147-A177-3AD203B41FA5}">
                      <a16:colId xmlns:a16="http://schemas.microsoft.com/office/drawing/2014/main" val="1240863036"/>
                    </a:ext>
                  </a:extLst>
                </a:gridCol>
              </a:tblGrid>
              <a:tr h="370840">
                <a:tc>
                  <a:txBody>
                    <a:bodyPr/>
                    <a:lstStyle/>
                    <a:p>
                      <a:pPr marL="44450" marR="0" indent="0" algn="l" rtl="0">
                        <a:lnSpc>
                          <a:spcPct val="119000"/>
                        </a:lnSpc>
                        <a:spcBef>
                          <a:spcPts val="135"/>
                        </a:spcBef>
                        <a:spcAft>
                          <a:spcPts val="0"/>
                        </a:spcAft>
                      </a:pPr>
                      <a:r>
                        <a:rPr lang="en-US" sz="900" b="1" kern="1400" spc="-80" dirty="0">
                          <a:ln>
                            <a:noFill/>
                          </a:ln>
                          <a:solidFill>
                            <a:srgbClr val="000000"/>
                          </a:solidFill>
                          <a:effectLst/>
                          <a:latin typeface="Gill Sans MT"/>
                        </a:rPr>
                        <a:t>W</a:t>
                      </a:r>
                      <a:r>
                        <a:rPr lang="en-US" sz="900" b="1" kern="1400" dirty="0">
                          <a:ln>
                            <a:noFill/>
                          </a:ln>
                          <a:solidFill>
                            <a:srgbClr val="000000"/>
                          </a:solidFill>
                          <a:effectLst/>
                          <a:latin typeface="Gill Sans MT"/>
                        </a:rPr>
                        <a:t>eek</a:t>
                      </a:r>
                      <a:r>
                        <a:rPr lang="en-US" sz="900" b="1" kern="1400" spc="-25" dirty="0">
                          <a:ln>
                            <a:noFill/>
                          </a:ln>
                          <a:solidFill>
                            <a:srgbClr val="000000"/>
                          </a:solidFill>
                          <a:effectLst/>
                          <a:latin typeface="Gill Sans MT"/>
                        </a:rPr>
                        <a:t> </a:t>
                      </a:r>
                      <a:r>
                        <a:rPr lang="en-US" sz="900" b="1" kern="1400" dirty="0">
                          <a:ln>
                            <a:noFill/>
                          </a:ln>
                          <a:solidFill>
                            <a:srgbClr val="000000"/>
                          </a:solidFill>
                          <a:effectLst/>
                          <a:latin typeface="Gill Sans MT"/>
                        </a:rPr>
                        <a:t>sta</a:t>
                      </a:r>
                      <a:r>
                        <a:rPr lang="en-US" sz="900" b="1" kern="1400" spc="15" dirty="0">
                          <a:ln>
                            <a:noFill/>
                          </a:ln>
                          <a:solidFill>
                            <a:srgbClr val="000000"/>
                          </a:solidFill>
                          <a:effectLst/>
                          <a:latin typeface="Gill Sans MT"/>
                        </a:rPr>
                        <a:t>r</a:t>
                      </a:r>
                      <a:r>
                        <a:rPr lang="en-US" sz="900" b="1" kern="1400" dirty="0">
                          <a:ln>
                            <a:noFill/>
                          </a:ln>
                          <a:solidFill>
                            <a:srgbClr val="000000"/>
                          </a:solidFill>
                          <a:effectLst/>
                          <a:latin typeface="Gill Sans MT"/>
                        </a:rPr>
                        <a:t>ting</a:t>
                      </a:r>
                      <a:endParaRPr lang="en-US" sz="1000" kern="1400" dirty="0">
                        <a:ln>
                          <a:noFill/>
                        </a:ln>
                        <a:solidFill>
                          <a:srgbClr val="000000"/>
                        </a:solidFill>
                        <a:effectLst/>
                        <a:latin typeface="Gill Sans MT"/>
                      </a:endParaRPr>
                    </a:p>
                    <a:p>
                      <a:pPr marL="44450" marR="0" indent="0" algn="l" rtl="0">
                        <a:lnSpc>
                          <a:spcPct val="119000"/>
                        </a:lnSpc>
                        <a:spcBef>
                          <a:spcPts val="35"/>
                        </a:spcBef>
                        <a:spcAft>
                          <a:spcPts val="0"/>
                        </a:spcAft>
                      </a:pPr>
                      <a:r>
                        <a:rPr lang="en-US" sz="900" b="1" kern="1400" dirty="0">
                          <a:ln>
                            <a:noFill/>
                          </a:ln>
                          <a:solidFill>
                            <a:srgbClr val="000000"/>
                          </a:solidFill>
                          <a:effectLst/>
                          <a:latin typeface="Gill Sans MT"/>
                        </a:rPr>
                        <a:t>6th September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82880" marR="0" indent="0" algn="l" rtl="0">
                        <a:lnSpc>
                          <a:spcPct val="119000"/>
                        </a:lnSpc>
                        <a:spcBef>
                          <a:spcPts val="110"/>
                        </a:spcBef>
                        <a:spcAft>
                          <a:spcPts val="0"/>
                        </a:spcAft>
                      </a:pPr>
                      <a:r>
                        <a:rPr lang="en-US" sz="1000" b="1" kern="1400" dirty="0">
                          <a:ln>
                            <a:noFill/>
                          </a:ln>
                          <a:solidFill>
                            <a:srgbClr val="000000"/>
                          </a:solidFill>
                          <a:effectLst/>
                          <a:latin typeface="Gill Sans MT"/>
                        </a:rPr>
                        <a:t>Subject</a:t>
                      </a:r>
                      <a:r>
                        <a:rPr lang="en-US" sz="1000" b="1" kern="1400" spc="-35" dirty="0">
                          <a:ln>
                            <a:noFill/>
                          </a:ln>
                          <a:solidFill>
                            <a:srgbClr val="000000"/>
                          </a:solidFill>
                          <a:effectLst/>
                          <a:latin typeface="Gill Sans MT"/>
                        </a:rPr>
                        <a:t> </a:t>
                      </a:r>
                      <a:r>
                        <a:rPr lang="en-US" sz="1000" b="1" kern="1400" dirty="0">
                          <a:ln>
                            <a:noFill/>
                          </a:ln>
                          <a:solidFill>
                            <a:srgbClr val="000000"/>
                          </a:solidFill>
                          <a:effectLst/>
                          <a:latin typeface="Gill Sans MT"/>
                        </a:rPr>
                        <a:t>1</a:t>
                      </a: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0" indent="0" algn="l" rtl="0">
                        <a:lnSpc>
                          <a:spcPct val="119000"/>
                        </a:lnSpc>
                        <a:spcBef>
                          <a:spcPts val="110"/>
                        </a:spcBef>
                        <a:spcAft>
                          <a:spcPts val="0"/>
                        </a:spcAft>
                      </a:pPr>
                      <a:r>
                        <a:rPr lang="en-US" sz="1000" b="1" kern="1400" dirty="0">
                          <a:ln>
                            <a:noFill/>
                          </a:ln>
                          <a:solidFill>
                            <a:srgbClr val="000000"/>
                          </a:solidFill>
                          <a:effectLst/>
                          <a:latin typeface="Gill Sans MT"/>
                        </a:rPr>
                        <a:t>Subject</a:t>
                      </a:r>
                      <a:r>
                        <a:rPr lang="en-US" sz="1000" b="1" kern="1400" spc="-35" dirty="0">
                          <a:ln>
                            <a:noFill/>
                          </a:ln>
                          <a:solidFill>
                            <a:srgbClr val="000000"/>
                          </a:solidFill>
                          <a:effectLst/>
                          <a:latin typeface="Gill Sans MT"/>
                        </a:rPr>
                        <a:t> </a:t>
                      </a:r>
                      <a:r>
                        <a:rPr lang="en-US" sz="1000" b="1" kern="1400" dirty="0">
                          <a:ln>
                            <a:noFill/>
                          </a:ln>
                          <a:solidFill>
                            <a:srgbClr val="000000"/>
                          </a:solidFill>
                          <a:effectLst/>
                          <a:latin typeface="Gill Sans MT"/>
                        </a:rPr>
                        <a:t>2</a:t>
                      </a: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55245" indent="0" algn="ctr" rtl="0">
                        <a:lnSpc>
                          <a:spcPct val="119000"/>
                        </a:lnSpc>
                        <a:spcBef>
                          <a:spcPts val="110"/>
                        </a:spcBef>
                        <a:spcAft>
                          <a:spcPts val="0"/>
                        </a:spcAft>
                      </a:pPr>
                      <a:r>
                        <a:rPr lang="en-US" sz="1000" b="1" kern="1400" dirty="0">
                          <a:ln>
                            <a:noFill/>
                          </a:ln>
                          <a:solidFill>
                            <a:srgbClr val="000000"/>
                          </a:solidFill>
                          <a:effectLst/>
                          <a:latin typeface="Gill Sans MT"/>
                        </a:rPr>
                        <a:t>Signed</a:t>
                      </a:r>
                      <a:endParaRPr lang="en-US" sz="1000" kern="1400" dirty="0">
                        <a:ln>
                          <a:noFill/>
                        </a:ln>
                        <a:solidFill>
                          <a:srgbClr val="000000"/>
                        </a:solidFill>
                        <a:effectLst/>
                        <a:latin typeface="Gill Sans MT"/>
                      </a:endParaRPr>
                    </a:p>
                    <a:p>
                      <a:pPr marL="179070" marR="167005" indent="0" algn="ctr" rtl="0">
                        <a:lnSpc>
                          <a:spcPct val="119000"/>
                        </a:lnSpc>
                        <a:spcBef>
                          <a:spcPts val="40"/>
                        </a:spcBef>
                        <a:spcAft>
                          <a:spcPts val="0"/>
                        </a:spcAft>
                      </a:pPr>
                      <a:r>
                        <a:rPr lang="en-US" sz="1000" b="1" kern="1400" dirty="0">
                          <a:ln>
                            <a:noFill/>
                          </a:ln>
                          <a:solidFill>
                            <a:srgbClr val="000000"/>
                          </a:solidFill>
                          <a:effectLst/>
                          <a:latin typeface="Gill Sans MT"/>
                        </a:rPr>
                        <a:t>Off</a:t>
                      </a: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1705414"/>
                  </a:ext>
                </a:extLst>
              </a:tr>
              <a:tr h="198120">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Mond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English</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History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1588316"/>
                  </a:ext>
                </a:extLst>
              </a:tr>
              <a:tr h="194628">
                <a:tc>
                  <a:txBody>
                    <a:bodyPr/>
                    <a:lstStyle/>
                    <a:p>
                      <a:pPr marL="44450" marR="0" indent="0" algn="l" rtl="0">
                        <a:lnSpc>
                          <a:spcPct val="119000"/>
                        </a:lnSpc>
                        <a:spcBef>
                          <a:spcPts val="110"/>
                        </a:spcBef>
                        <a:spcAft>
                          <a:spcPts val="0"/>
                        </a:spcAft>
                      </a:pPr>
                      <a:r>
                        <a:rPr lang="en-US" sz="1000" kern="1400" spc="-140" dirty="0">
                          <a:ln>
                            <a:noFill/>
                          </a:ln>
                          <a:solidFill>
                            <a:srgbClr val="000000"/>
                          </a:solidFill>
                          <a:effectLst/>
                          <a:latin typeface="Gill Sans MT"/>
                        </a:rPr>
                        <a:t>T</a:t>
                      </a:r>
                      <a:r>
                        <a:rPr lang="en-US" sz="1000" kern="1400" dirty="0">
                          <a:ln>
                            <a:noFill/>
                          </a:ln>
                          <a:solidFill>
                            <a:srgbClr val="000000"/>
                          </a:solidFill>
                          <a:effectLst/>
                          <a:latin typeface="Gill Sans MT"/>
                        </a:rPr>
                        <a:t>uesd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err="1">
                          <a:ln>
                            <a:noFill/>
                          </a:ln>
                          <a:solidFill>
                            <a:srgbClr val="000000"/>
                          </a:solidFill>
                          <a:effectLst/>
                          <a:latin typeface="Gill Sans MT"/>
                        </a:rPr>
                        <a:t>Maths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PE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0187383"/>
                  </a:ext>
                </a:extLst>
              </a:tr>
              <a:tr h="198120">
                <a:tc>
                  <a:txBody>
                    <a:bodyPr/>
                    <a:lstStyle/>
                    <a:p>
                      <a:pPr marL="44450" marR="0" indent="0" algn="l" rtl="0">
                        <a:lnSpc>
                          <a:spcPct val="119000"/>
                        </a:lnSpc>
                        <a:spcBef>
                          <a:spcPts val="110"/>
                        </a:spcBef>
                        <a:spcAft>
                          <a:spcPts val="0"/>
                        </a:spcAft>
                      </a:pPr>
                      <a:r>
                        <a:rPr lang="en-US" sz="1000" kern="1400" spc="-90" dirty="0">
                          <a:ln>
                            <a:noFill/>
                          </a:ln>
                          <a:solidFill>
                            <a:srgbClr val="000000"/>
                          </a:solidFill>
                          <a:effectLst/>
                          <a:latin typeface="Gill Sans MT"/>
                        </a:rPr>
                        <a:t>W</a:t>
                      </a:r>
                      <a:r>
                        <a:rPr lang="en-US" sz="1000" kern="1400" dirty="0">
                          <a:ln>
                            <a:noFill/>
                          </a:ln>
                          <a:solidFill>
                            <a:srgbClr val="000000"/>
                          </a:solidFill>
                          <a:effectLst/>
                          <a:latin typeface="Gill Sans MT"/>
                        </a:rPr>
                        <a:t>ednesd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Science </a:t>
                      </a:r>
                      <a:endParaRPr lang="en-US" sz="1000" kern="1400" dirty="0" err="1">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Spanish</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1304857"/>
                  </a:ext>
                </a:extLst>
              </a:tr>
              <a:tr h="198120">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Thursd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RE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Food </a:t>
                      </a:r>
                      <a:endParaRPr lang="en-US"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2489011"/>
                  </a:ext>
                </a:extLst>
              </a:tr>
              <a:tr h="206997">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Frid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Geography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lvl="0" indent="0" algn="l">
                        <a:lnSpc>
                          <a:spcPct val="119000"/>
                        </a:lnSpc>
                        <a:spcBef>
                          <a:spcPts val="0"/>
                        </a:spcBef>
                        <a:spcAft>
                          <a:spcPts val="600"/>
                        </a:spcAft>
                        <a:buNone/>
                      </a:pPr>
                      <a:r>
                        <a:rPr lang="en-US" sz="1000" kern="1400" dirty="0">
                          <a:ln>
                            <a:noFill/>
                          </a:ln>
                          <a:solidFill>
                            <a:srgbClr val="000000"/>
                          </a:solidFill>
                          <a:effectLst/>
                          <a:latin typeface="Calibri"/>
                        </a:rPr>
                        <a:t>Music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5000"/>
                        </a:lnSpc>
                        <a:spcBef>
                          <a:spcPts val="0"/>
                        </a:spcBef>
                        <a:spcAft>
                          <a:spcPts val="10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7096515"/>
                  </a:ext>
                </a:extLst>
              </a:tr>
            </a:tbl>
          </a:graphicData>
        </a:graphic>
      </p:graphicFrame>
      <p:sp>
        <p:nvSpPr>
          <p:cNvPr id="23" name="Control 19"/>
          <p:cNvSpPr>
            <a:spLocks noChangeArrowheads="1" noChangeShapeType="1"/>
          </p:cNvSpPr>
          <p:nvPr/>
        </p:nvSpPr>
        <p:spPr bwMode="auto">
          <a:xfrm>
            <a:off x="4274846" y="5279485"/>
            <a:ext cx="3201988" cy="1366837"/>
          </a:xfrm>
          <a:prstGeom prst="rect">
            <a:avLst/>
          </a:prstGeom>
          <a:noFill/>
          <a:ln>
            <a:noFill/>
          </a:ln>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GB"/>
          </a:p>
        </p:txBody>
      </p:sp>
      <p:graphicFrame>
        <p:nvGraphicFramePr>
          <p:cNvPr id="24" name="Table 23"/>
          <p:cNvGraphicFramePr>
            <a:graphicFrameLocks noGrp="1"/>
          </p:cNvGraphicFramePr>
          <p:nvPr>
            <p:extLst>
              <p:ext uri="{D42A27DB-BD31-4B8C-83A1-F6EECF244321}">
                <p14:modId xmlns:p14="http://schemas.microsoft.com/office/powerpoint/2010/main" val="2934257977"/>
              </p:ext>
            </p:extLst>
          </p:nvPr>
        </p:nvGraphicFramePr>
        <p:xfrm>
          <a:off x="6363390" y="2079403"/>
          <a:ext cx="3201670" cy="1366825"/>
        </p:xfrm>
        <a:graphic>
          <a:graphicData uri="http://schemas.openxmlformats.org/drawingml/2006/table">
            <a:tbl>
              <a:tblPr/>
              <a:tblGrid>
                <a:gridCol w="977256">
                  <a:extLst>
                    <a:ext uri="{9D8B030D-6E8A-4147-A177-3AD203B41FA5}">
                      <a16:colId xmlns:a16="http://schemas.microsoft.com/office/drawing/2014/main" val="3775170867"/>
                    </a:ext>
                  </a:extLst>
                </a:gridCol>
                <a:gridCol w="928374">
                  <a:extLst>
                    <a:ext uri="{9D8B030D-6E8A-4147-A177-3AD203B41FA5}">
                      <a16:colId xmlns:a16="http://schemas.microsoft.com/office/drawing/2014/main" val="3124101506"/>
                    </a:ext>
                  </a:extLst>
                </a:gridCol>
                <a:gridCol w="690248">
                  <a:extLst>
                    <a:ext uri="{9D8B030D-6E8A-4147-A177-3AD203B41FA5}">
                      <a16:colId xmlns:a16="http://schemas.microsoft.com/office/drawing/2014/main" val="985614982"/>
                    </a:ext>
                  </a:extLst>
                </a:gridCol>
                <a:gridCol w="605792">
                  <a:extLst>
                    <a:ext uri="{9D8B030D-6E8A-4147-A177-3AD203B41FA5}">
                      <a16:colId xmlns:a16="http://schemas.microsoft.com/office/drawing/2014/main" val="3181375123"/>
                    </a:ext>
                  </a:extLst>
                </a:gridCol>
              </a:tblGrid>
              <a:tr h="370840">
                <a:tc>
                  <a:txBody>
                    <a:bodyPr/>
                    <a:lstStyle/>
                    <a:p>
                      <a:pPr marL="44450" marR="0" indent="0" algn="l" rtl="0">
                        <a:lnSpc>
                          <a:spcPct val="119000"/>
                        </a:lnSpc>
                        <a:spcBef>
                          <a:spcPts val="135"/>
                        </a:spcBef>
                        <a:spcAft>
                          <a:spcPts val="0"/>
                        </a:spcAft>
                      </a:pPr>
                      <a:r>
                        <a:rPr lang="en-US" sz="900" b="1" kern="1400" spc="-80" dirty="0">
                          <a:ln>
                            <a:noFill/>
                          </a:ln>
                          <a:solidFill>
                            <a:srgbClr val="000000"/>
                          </a:solidFill>
                          <a:effectLst/>
                          <a:latin typeface="Gill Sans MT"/>
                        </a:rPr>
                        <a:t>W</a:t>
                      </a:r>
                      <a:r>
                        <a:rPr lang="en-US" sz="900" b="1" kern="1400" dirty="0">
                          <a:ln>
                            <a:noFill/>
                          </a:ln>
                          <a:solidFill>
                            <a:srgbClr val="000000"/>
                          </a:solidFill>
                          <a:effectLst/>
                          <a:latin typeface="Gill Sans MT"/>
                        </a:rPr>
                        <a:t>eek</a:t>
                      </a:r>
                      <a:r>
                        <a:rPr lang="en-US" sz="900" b="1" kern="1400" spc="-25" dirty="0">
                          <a:ln>
                            <a:noFill/>
                          </a:ln>
                          <a:solidFill>
                            <a:srgbClr val="000000"/>
                          </a:solidFill>
                          <a:effectLst/>
                          <a:latin typeface="Gill Sans MT"/>
                        </a:rPr>
                        <a:t> </a:t>
                      </a:r>
                      <a:r>
                        <a:rPr lang="en-US" sz="900" b="1" kern="1400" dirty="0">
                          <a:ln>
                            <a:noFill/>
                          </a:ln>
                          <a:solidFill>
                            <a:srgbClr val="000000"/>
                          </a:solidFill>
                          <a:effectLst/>
                          <a:latin typeface="Gill Sans MT"/>
                        </a:rPr>
                        <a:t>sta</a:t>
                      </a:r>
                      <a:r>
                        <a:rPr lang="en-US" sz="900" b="1" kern="1400" spc="15" dirty="0">
                          <a:ln>
                            <a:noFill/>
                          </a:ln>
                          <a:solidFill>
                            <a:srgbClr val="000000"/>
                          </a:solidFill>
                          <a:effectLst/>
                          <a:latin typeface="Gill Sans MT"/>
                        </a:rPr>
                        <a:t>r</a:t>
                      </a:r>
                      <a:r>
                        <a:rPr lang="en-US" sz="900" b="1" kern="1400" dirty="0">
                          <a:ln>
                            <a:noFill/>
                          </a:ln>
                          <a:solidFill>
                            <a:srgbClr val="000000"/>
                          </a:solidFill>
                          <a:effectLst/>
                          <a:latin typeface="Gill Sans MT"/>
                        </a:rPr>
                        <a:t>ting</a:t>
                      </a:r>
                      <a:endParaRPr lang="en-US" sz="1000" kern="1400" dirty="0">
                        <a:ln>
                          <a:noFill/>
                        </a:ln>
                        <a:solidFill>
                          <a:srgbClr val="000000"/>
                        </a:solidFill>
                        <a:effectLst/>
                        <a:latin typeface="Gill Sans MT"/>
                      </a:endParaRPr>
                    </a:p>
                    <a:p>
                      <a:pPr marL="44450" marR="0" indent="0" algn="l" rtl="0">
                        <a:lnSpc>
                          <a:spcPct val="119000"/>
                        </a:lnSpc>
                        <a:spcBef>
                          <a:spcPts val="35"/>
                        </a:spcBef>
                        <a:spcAft>
                          <a:spcPts val="0"/>
                        </a:spcAft>
                      </a:pPr>
                      <a:r>
                        <a:rPr lang="en-US" sz="900" b="1" kern="1400" dirty="0">
                          <a:ln>
                            <a:noFill/>
                          </a:ln>
                          <a:solidFill>
                            <a:srgbClr val="000000"/>
                          </a:solidFill>
                          <a:effectLst/>
                          <a:latin typeface="Gill Sans MT"/>
                        </a:rPr>
                        <a:t>13th September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82880" marR="0" indent="0" algn="l" rtl="0">
                        <a:lnSpc>
                          <a:spcPct val="119000"/>
                        </a:lnSpc>
                        <a:spcBef>
                          <a:spcPts val="110"/>
                        </a:spcBef>
                        <a:spcAft>
                          <a:spcPts val="0"/>
                        </a:spcAft>
                      </a:pPr>
                      <a:r>
                        <a:rPr lang="en-US" sz="1000" b="1" kern="1400" dirty="0">
                          <a:ln>
                            <a:noFill/>
                          </a:ln>
                          <a:solidFill>
                            <a:srgbClr val="000000"/>
                          </a:solidFill>
                          <a:effectLst/>
                          <a:latin typeface="Gill Sans MT"/>
                        </a:rPr>
                        <a:t>Subject</a:t>
                      </a:r>
                      <a:r>
                        <a:rPr lang="en-US" sz="1000" b="1" kern="1400" spc="-35" dirty="0">
                          <a:ln>
                            <a:noFill/>
                          </a:ln>
                          <a:solidFill>
                            <a:srgbClr val="000000"/>
                          </a:solidFill>
                          <a:effectLst/>
                          <a:latin typeface="Gill Sans MT"/>
                        </a:rPr>
                        <a:t> </a:t>
                      </a:r>
                      <a:r>
                        <a:rPr lang="en-US" sz="1000" b="1" kern="1400" dirty="0">
                          <a:ln>
                            <a:noFill/>
                          </a:ln>
                          <a:solidFill>
                            <a:srgbClr val="000000"/>
                          </a:solidFill>
                          <a:effectLst/>
                          <a:latin typeface="Gill Sans MT"/>
                        </a:rPr>
                        <a:t>1</a:t>
                      </a: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0" indent="0" algn="l" rtl="0">
                        <a:lnSpc>
                          <a:spcPct val="119000"/>
                        </a:lnSpc>
                        <a:spcBef>
                          <a:spcPts val="110"/>
                        </a:spcBef>
                        <a:spcAft>
                          <a:spcPts val="0"/>
                        </a:spcAft>
                      </a:pPr>
                      <a:r>
                        <a:rPr lang="en-US" sz="1000" b="1" kern="1400" dirty="0">
                          <a:ln>
                            <a:noFill/>
                          </a:ln>
                          <a:solidFill>
                            <a:srgbClr val="000000"/>
                          </a:solidFill>
                          <a:effectLst/>
                          <a:latin typeface="Gill Sans MT"/>
                        </a:rPr>
                        <a:t>Subject</a:t>
                      </a:r>
                      <a:r>
                        <a:rPr lang="en-US" sz="1000" b="1" kern="1400" spc="-35" dirty="0">
                          <a:ln>
                            <a:noFill/>
                          </a:ln>
                          <a:solidFill>
                            <a:srgbClr val="000000"/>
                          </a:solidFill>
                          <a:effectLst/>
                          <a:latin typeface="Gill Sans MT"/>
                        </a:rPr>
                        <a:t> </a:t>
                      </a:r>
                      <a:r>
                        <a:rPr lang="en-US" sz="1000" b="1" kern="1400" dirty="0">
                          <a:ln>
                            <a:noFill/>
                          </a:ln>
                          <a:solidFill>
                            <a:srgbClr val="000000"/>
                          </a:solidFill>
                          <a:effectLst/>
                          <a:latin typeface="Gill Sans MT"/>
                        </a:rPr>
                        <a:t>2</a:t>
                      </a: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55245" indent="0" algn="ctr" rtl="0">
                        <a:lnSpc>
                          <a:spcPct val="119000"/>
                        </a:lnSpc>
                        <a:spcBef>
                          <a:spcPts val="110"/>
                        </a:spcBef>
                        <a:spcAft>
                          <a:spcPts val="0"/>
                        </a:spcAft>
                      </a:pPr>
                      <a:r>
                        <a:rPr lang="en-US" sz="1000" b="1" kern="1400" dirty="0">
                          <a:ln>
                            <a:noFill/>
                          </a:ln>
                          <a:solidFill>
                            <a:srgbClr val="000000"/>
                          </a:solidFill>
                          <a:effectLst/>
                          <a:latin typeface="Gill Sans MT"/>
                        </a:rPr>
                        <a:t>Signed</a:t>
                      </a:r>
                      <a:endParaRPr lang="en-US" sz="1000" kern="1400" dirty="0">
                        <a:ln>
                          <a:noFill/>
                        </a:ln>
                        <a:solidFill>
                          <a:srgbClr val="000000"/>
                        </a:solidFill>
                        <a:effectLst/>
                        <a:latin typeface="Gill Sans MT"/>
                      </a:endParaRPr>
                    </a:p>
                    <a:p>
                      <a:pPr marL="179070" marR="167005" indent="0" algn="ctr" rtl="0">
                        <a:lnSpc>
                          <a:spcPct val="119000"/>
                        </a:lnSpc>
                        <a:spcBef>
                          <a:spcPts val="40"/>
                        </a:spcBef>
                        <a:spcAft>
                          <a:spcPts val="0"/>
                        </a:spcAft>
                      </a:pPr>
                      <a:r>
                        <a:rPr lang="en-US" sz="1000" b="1" kern="1400" dirty="0">
                          <a:ln>
                            <a:noFill/>
                          </a:ln>
                          <a:solidFill>
                            <a:srgbClr val="000000"/>
                          </a:solidFill>
                          <a:effectLst/>
                          <a:latin typeface="Gill Sans MT"/>
                        </a:rPr>
                        <a:t>Off</a:t>
                      </a: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0351481"/>
                  </a:ext>
                </a:extLst>
              </a:tr>
              <a:tr h="198120">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Mond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English</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Drama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9495347"/>
                  </a:ext>
                </a:extLst>
              </a:tr>
              <a:tr h="194628">
                <a:tc>
                  <a:txBody>
                    <a:bodyPr/>
                    <a:lstStyle/>
                    <a:p>
                      <a:pPr marL="44450" marR="0" indent="0" algn="l" rtl="0">
                        <a:lnSpc>
                          <a:spcPct val="119000"/>
                        </a:lnSpc>
                        <a:spcBef>
                          <a:spcPts val="110"/>
                        </a:spcBef>
                        <a:spcAft>
                          <a:spcPts val="0"/>
                        </a:spcAft>
                      </a:pPr>
                      <a:r>
                        <a:rPr lang="en-US" sz="1000" kern="1400" spc="-140" dirty="0">
                          <a:ln>
                            <a:noFill/>
                          </a:ln>
                          <a:solidFill>
                            <a:srgbClr val="000000"/>
                          </a:solidFill>
                          <a:effectLst/>
                          <a:latin typeface="Gill Sans MT"/>
                        </a:rPr>
                        <a:t>T</a:t>
                      </a:r>
                      <a:r>
                        <a:rPr lang="en-US" sz="1000" kern="1400" dirty="0">
                          <a:ln>
                            <a:noFill/>
                          </a:ln>
                          <a:solidFill>
                            <a:srgbClr val="000000"/>
                          </a:solidFill>
                          <a:effectLst/>
                          <a:latin typeface="Gill Sans MT"/>
                        </a:rPr>
                        <a:t>uesd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err="1">
                          <a:ln>
                            <a:noFill/>
                          </a:ln>
                          <a:solidFill>
                            <a:srgbClr val="000000"/>
                          </a:solidFill>
                          <a:effectLst/>
                          <a:latin typeface="Gill Sans MT"/>
                        </a:rPr>
                        <a:t>Maths</a:t>
                      </a:r>
                      <a:r>
                        <a:rPr lang="en-US" sz="1000" kern="1400" dirty="0">
                          <a:ln>
                            <a:noFill/>
                          </a:ln>
                          <a:solidFill>
                            <a:srgbClr val="000000"/>
                          </a:solidFill>
                          <a:effectLst/>
                          <a:latin typeface="Gill Sans MT"/>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Art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0996884"/>
                  </a:ext>
                </a:extLst>
              </a:tr>
              <a:tr h="198120">
                <a:tc>
                  <a:txBody>
                    <a:bodyPr/>
                    <a:lstStyle/>
                    <a:p>
                      <a:pPr marL="44450" marR="0" indent="0" algn="l" rtl="0">
                        <a:lnSpc>
                          <a:spcPct val="119000"/>
                        </a:lnSpc>
                        <a:spcBef>
                          <a:spcPts val="110"/>
                        </a:spcBef>
                        <a:spcAft>
                          <a:spcPts val="0"/>
                        </a:spcAft>
                      </a:pPr>
                      <a:r>
                        <a:rPr lang="en-US" sz="1000" kern="1400" spc="-90" dirty="0">
                          <a:ln>
                            <a:noFill/>
                          </a:ln>
                          <a:solidFill>
                            <a:srgbClr val="000000"/>
                          </a:solidFill>
                          <a:effectLst/>
                          <a:latin typeface="Gill Sans MT"/>
                        </a:rPr>
                        <a:t>W</a:t>
                      </a:r>
                      <a:r>
                        <a:rPr lang="en-US" sz="1000" kern="1400" dirty="0">
                          <a:ln>
                            <a:noFill/>
                          </a:ln>
                          <a:solidFill>
                            <a:srgbClr val="000000"/>
                          </a:solidFill>
                          <a:effectLst/>
                          <a:latin typeface="Gill Sans MT"/>
                        </a:rPr>
                        <a:t>ednesd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Science </a:t>
                      </a:r>
                      <a:endParaRPr lang="en-US"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Geography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0634867"/>
                  </a:ext>
                </a:extLst>
              </a:tr>
              <a:tr h="198120">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Thursd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RE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History </a:t>
                      </a:r>
                      <a:endParaRPr lang="en-US"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9513853"/>
                  </a:ext>
                </a:extLst>
              </a:tr>
              <a:tr h="206997">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Frid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IT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lvl="0" indent="0" algn="l">
                        <a:lnSpc>
                          <a:spcPct val="119000"/>
                        </a:lnSpc>
                        <a:spcBef>
                          <a:spcPts val="0"/>
                        </a:spcBef>
                        <a:spcAft>
                          <a:spcPts val="600"/>
                        </a:spcAft>
                        <a:buNone/>
                      </a:pPr>
                      <a:r>
                        <a:rPr lang="en-US" sz="1000" kern="1400" dirty="0">
                          <a:ln>
                            <a:noFill/>
                          </a:ln>
                          <a:solidFill>
                            <a:srgbClr val="000000"/>
                          </a:solidFill>
                          <a:effectLst/>
                          <a:latin typeface="Calibri"/>
                        </a:rPr>
                        <a:t>PE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5000"/>
                        </a:lnSpc>
                        <a:spcBef>
                          <a:spcPts val="0"/>
                        </a:spcBef>
                        <a:spcAft>
                          <a:spcPts val="10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7913853"/>
                  </a:ext>
                </a:extLst>
              </a:tr>
            </a:tbl>
          </a:graphicData>
        </a:graphic>
      </p:graphicFrame>
      <p:sp>
        <p:nvSpPr>
          <p:cNvPr id="25" name="Control 20"/>
          <p:cNvSpPr>
            <a:spLocks noChangeArrowheads="1" noChangeShapeType="1"/>
          </p:cNvSpPr>
          <p:nvPr/>
        </p:nvSpPr>
        <p:spPr bwMode="auto">
          <a:xfrm>
            <a:off x="3741114" y="8417289"/>
            <a:ext cx="3201988" cy="1366838"/>
          </a:xfrm>
          <a:prstGeom prst="rect">
            <a:avLst/>
          </a:prstGeom>
          <a:noFill/>
          <a:ln>
            <a:noFill/>
          </a:ln>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GB"/>
          </a:p>
        </p:txBody>
      </p:sp>
      <p:graphicFrame>
        <p:nvGraphicFramePr>
          <p:cNvPr id="26" name="Table 25"/>
          <p:cNvGraphicFramePr>
            <a:graphicFrameLocks noGrp="1"/>
          </p:cNvGraphicFramePr>
          <p:nvPr>
            <p:extLst>
              <p:ext uri="{D42A27DB-BD31-4B8C-83A1-F6EECF244321}">
                <p14:modId xmlns:p14="http://schemas.microsoft.com/office/powerpoint/2010/main" val="1600811818"/>
              </p:ext>
            </p:extLst>
          </p:nvPr>
        </p:nvGraphicFramePr>
        <p:xfrm>
          <a:off x="374261" y="3816659"/>
          <a:ext cx="3201670" cy="1367913"/>
        </p:xfrm>
        <a:graphic>
          <a:graphicData uri="http://schemas.openxmlformats.org/drawingml/2006/table">
            <a:tbl>
              <a:tblPr/>
              <a:tblGrid>
                <a:gridCol w="977256">
                  <a:extLst>
                    <a:ext uri="{9D8B030D-6E8A-4147-A177-3AD203B41FA5}">
                      <a16:colId xmlns:a16="http://schemas.microsoft.com/office/drawing/2014/main" val="827737992"/>
                    </a:ext>
                  </a:extLst>
                </a:gridCol>
                <a:gridCol w="928374">
                  <a:extLst>
                    <a:ext uri="{9D8B030D-6E8A-4147-A177-3AD203B41FA5}">
                      <a16:colId xmlns:a16="http://schemas.microsoft.com/office/drawing/2014/main" val="144461048"/>
                    </a:ext>
                  </a:extLst>
                </a:gridCol>
                <a:gridCol w="690248">
                  <a:extLst>
                    <a:ext uri="{9D8B030D-6E8A-4147-A177-3AD203B41FA5}">
                      <a16:colId xmlns:a16="http://schemas.microsoft.com/office/drawing/2014/main" val="4202188388"/>
                    </a:ext>
                  </a:extLst>
                </a:gridCol>
                <a:gridCol w="605792">
                  <a:extLst>
                    <a:ext uri="{9D8B030D-6E8A-4147-A177-3AD203B41FA5}">
                      <a16:colId xmlns:a16="http://schemas.microsoft.com/office/drawing/2014/main" val="3295677097"/>
                    </a:ext>
                  </a:extLst>
                </a:gridCol>
              </a:tblGrid>
              <a:tr h="371928">
                <a:tc>
                  <a:txBody>
                    <a:bodyPr/>
                    <a:lstStyle/>
                    <a:p>
                      <a:pPr marL="44450" marR="0" indent="0" algn="l" rtl="0">
                        <a:lnSpc>
                          <a:spcPct val="119000"/>
                        </a:lnSpc>
                        <a:spcBef>
                          <a:spcPts val="135"/>
                        </a:spcBef>
                        <a:spcAft>
                          <a:spcPts val="0"/>
                        </a:spcAft>
                      </a:pPr>
                      <a:r>
                        <a:rPr lang="en-US" sz="900" b="1" kern="1400" spc="-80" dirty="0">
                          <a:ln>
                            <a:noFill/>
                          </a:ln>
                          <a:solidFill>
                            <a:srgbClr val="000000"/>
                          </a:solidFill>
                          <a:effectLst/>
                          <a:latin typeface="Gill Sans MT"/>
                        </a:rPr>
                        <a:t>W</a:t>
                      </a:r>
                      <a:r>
                        <a:rPr lang="en-US" sz="900" b="1" kern="1400" dirty="0">
                          <a:ln>
                            <a:noFill/>
                          </a:ln>
                          <a:solidFill>
                            <a:srgbClr val="000000"/>
                          </a:solidFill>
                          <a:effectLst/>
                          <a:latin typeface="Gill Sans MT"/>
                        </a:rPr>
                        <a:t>eek</a:t>
                      </a:r>
                      <a:r>
                        <a:rPr lang="en-US" sz="900" b="1" kern="1400" spc="-25" dirty="0">
                          <a:ln>
                            <a:noFill/>
                          </a:ln>
                          <a:solidFill>
                            <a:srgbClr val="000000"/>
                          </a:solidFill>
                          <a:effectLst/>
                          <a:latin typeface="Gill Sans MT"/>
                        </a:rPr>
                        <a:t> </a:t>
                      </a:r>
                      <a:r>
                        <a:rPr lang="en-US" sz="900" b="1" kern="1400" dirty="0">
                          <a:ln>
                            <a:noFill/>
                          </a:ln>
                          <a:solidFill>
                            <a:srgbClr val="000000"/>
                          </a:solidFill>
                          <a:effectLst/>
                          <a:latin typeface="Gill Sans MT"/>
                        </a:rPr>
                        <a:t>sta</a:t>
                      </a:r>
                      <a:r>
                        <a:rPr lang="en-US" sz="900" b="1" kern="1400" spc="15" dirty="0">
                          <a:ln>
                            <a:noFill/>
                          </a:ln>
                          <a:solidFill>
                            <a:srgbClr val="000000"/>
                          </a:solidFill>
                          <a:effectLst/>
                          <a:latin typeface="Gill Sans MT"/>
                        </a:rPr>
                        <a:t>r</a:t>
                      </a:r>
                      <a:r>
                        <a:rPr lang="en-US" sz="900" b="1" kern="1400" dirty="0">
                          <a:ln>
                            <a:noFill/>
                          </a:ln>
                          <a:solidFill>
                            <a:srgbClr val="000000"/>
                          </a:solidFill>
                          <a:effectLst/>
                          <a:latin typeface="Gill Sans MT"/>
                        </a:rPr>
                        <a:t>ting</a:t>
                      </a:r>
                      <a:endParaRPr lang="en-US" sz="1000" kern="1400" dirty="0">
                        <a:ln>
                          <a:noFill/>
                        </a:ln>
                        <a:solidFill>
                          <a:srgbClr val="000000"/>
                        </a:solidFill>
                        <a:effectLst/>
                        <a:latin typeface="Gill Sans MT"/>
                      </a:endParaRPr>
                    </a:p>
                    <a:p>
                      <a:pPr marL="44450" marR="0" indent="0" algn="l" rtl="0">
                        <a:lnSpc>
                          <a:spcPct val="119000"/>
                        </a:lnSpc>
                        <a:spcBef>
                          <a:spcPts val="35"/>
                        </a:spcBef>
                        <a:spcAft>
                          <a:spcPts val="0"/>
                        </a:spcAft>
                      </a:pPr>
                      <a:r>
                        <a:rPr lang="en-US" sz="900" b="1" kern="1400" dirty="0">
                          <a:ln>
                            <a:noFill/>
                          </a:ln>
                          <a:solidFill>
                            <a:srgbClr val="000000"/>
                          </a:solidFill>
                          <a:effectLst/>
                          <a:latin typeface="Gill Sans MT"/>
                        </a:rPr>
                        <a:t>20th September </a:t>
                      </a:r>
                      <a:endParaRPr lang="en-US" sz="1000" kern="1400" dirty="0">
                        <a:ln>
                          <a:noFill/>
                        </a:ln>
                        <a:solidFill>
                          <a:srgbClr val="000000"/>
                        </a:solidFill>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82880" marR="0" indent="0" algn="l" rtl="0">
                        <a:lnSpc>
                          <a:spcPct val="119000"/>
                        </a:lnSpc>
                        <a:spcBef>
                          <a:spcPts val="110"/>
                        </a:spcBef>
                        <a:spcAft>
                          <a:spcPts val="0"/>
                        </a:spcAft>
                      </a:pPr>
                      <a:r>
                        <a:rPr lang="en-US" sz="1000" b="1" kern="1400" dirty="0">
                          <a:ln>
                            <a:noFill/>
                          </a:ln>
                          <a:solidFill>
                            <a:srgbClr val="000000"/>
                          </a:solidFill>
                          <a:effectLst/>
                          <a:latin typeface="Gill Sans MT"/>
                        </a:rPr>
                        <a:t>Subject</a:t>
                      </a:r>
                      <a:r>
                        <a:rPr lang="en-US" sz="1000" b="1" kern="1400" spc="-35" dirty="0">
                          <a:ln>
                            <a:noFill/>
                          </a:ln>
                          <a:solidFill>
                            <a:srgbClr val="000000"/>
                          </a:solidFill>
                          <a:effectLst/>
                          <a:latin typeface="Gill Sans MT"/>
                        </a:rPr>
                        <a:t> </a:t>
                      </a:r>
                      <a:r>
                        <a:rPr lang="en-US" sz="1000" b="1" kern="1400" dirty="0">
                          <a:ln>
                            <a:noFill/>
                          </a:ln>
                          <a:solidFill>
                            <a:srgbClr val="000000"/>
                          </a:solidFill>
                          <a:effectLst/>
                          <a:latin typeface="Gill Sans MT"/>
                        </a:rPr>
                        <a:t>1</a:t>
                      </a: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0" indent="0" algn="l" rtl="0">
                        <a:lnSpc>
                          <a:spcPct val="119000"/>
                        </a:lnSpc>
                        <a:spcBef>
                          <a:spcPts val="110"/>
                        </a:spcBef>
                        <a:spcAft>
                          <a:spcPts val="0"/>
                        </a:spcAft>
                      </a:pPr>
                      <a:r>
                        <a:rPr lang="en-US" sz="1000" b="1" kern="1400" dirty="0">
                          <a:ln>
                            <a:noFill/>
                          </a:ln>
                          <a:solidFill>
                            <a:srgbClr val="000000"/>
                          </a:solidFill>
                          <a:effectLst/>
                          <a:latin typeface="Gill Sans MT"/>
                        </a:rPr>
                        <a:t>Subject</a:t>
                      </a:r>
                      <a:r>
                        <a:rPr lang="en-US" sz="1000" b="1" kern="1400" spc="-35" dirty="0">
                          <a:ln>
                            <a:noFill/>
                          </a:ln>
                          <a:solidFill>
                            <a:srgbClr val="000000"/>
                          </a:solidFill>
                          <a:effectLst/>
                          <a:latin typeface="Gill Sans MT"/>
                        </a:rPr>
                        <a:t> </a:t>
                      </a:r>
                      <a:r>
                        <a:rPr lang="en-US" sz="1000" b="1" kern="1400" dirty="0">
                          <a:ln>
                            <a:noFill/>
                          </a:ln>
                          <a:solidFill>
                            <a:srgbClr val="000000"/>
                          </a:solidFill>
                          <a:effectLst/>
                          <a:latin typeface="Gill Sans MT"/>
                        </a:rPr>
                        <a:t>2</a:t>
                      </a: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55245" indent="0" algn="ctr" rtl="0">
                        <a:lnSpc>
                          <a:spcPct val="119000"/>
                        </a:lnSpc>
                        <a:spcBef>
                          <a:spcPts val="110"/>
                        </a:spcBef>
                        <a:spcAft>
                          <a:spcPts val="0"/>
                        </a:spcAft>
                      </a:pPr>
                      <a:r>
                        <a:rPr lang="en-US" sz="1000" b="1" kern="1400" dirty="0">
                          <a:ln>
                            <a:noFill/>
                          </a:ln>
                          <a:solidFill>
                            <a:srgbClr val="000000"/>
                          </a:solidFill>
                          <a:effectLst/>
                          <a:latin typeface="Gill Sans MT"/>
                        </a:rPr>
                        <a:t>Signed</a:t>
                      </a:r>
                      <a:endParaRPr lang="en-US" sz="1000" kern="1400" dirty="0">
                        <a:ln>
                          <a:noFill/>
                        </a:ln>
                        <a:solidFill>
                          <a:srgbClr val="000000"/>
                        </a:solidFill>
                        <a:effectLst/>
                        <a:latin typeface="Gill Sans MT"/>
                      </a:endParaRPr>
                    </a:p>
                    <a:p>
                      <a:pPr marL="179070" marR="167005" indent="0" algn="ctr" rtl="0">
                        <a:lnSpc>
                          <a:spcPct val="119000"/>
                        </a:lnSpc>
                        <a:spcBef>
                          <a:spcPts val="40"/>
                        </a:spcBef>
                        <a:spcAft>
                          <a:spcPts val="0"/>
                        </a:spcAft>
                      </a:pPr>
                      <a:r>
                        <a:rPr lang="en-US" sz="1000" b="1" kern="1400" dirty="0">
                          <a:ln>
                            <a:noFill/>
                          </a:ln>
                          <a:solidFill>
                            <a:srgbClr val="000000"/>
                          </a:solidFill>
                          <a:effectLst/>
                          <a:latin typeface="Gill Sans MT"/>
                        </a:rPr>
                        <a:t>Off</a:t>
                      </a: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9216669"/>
                  </a:ext>
                </a:extLst>
              </a:tr>
              <a:tr h="198120">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Mond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English</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Food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7275477"/>
                  </a:ext>
                </a:extLst>
              </a:tr>
              <a:tr h="194628">
                <a:tc>
                  <a:txBody>
                    <a:bodyPr/>
                    <a:lstStyle/>
                    <a:p>
                      <a:pPr marL="44450" marR="0" indent="0" algn="l" rtl="0">
                        <a:lnSpc>
                          <a:spcPct val="119000"/>
                        </a:lnSpc>
                        <a:spcBef>
                          <a:spcPts val="110"/>
                        </a:spcBef>
                        <a:spcAft>
                          <a:spcPts val="0"/>
                        </a:spcAft>
                      </a:pPr>
                      <a:r>
                        <a:rPr lang="en-US" sz="1000" kern="1400" spc="-140" dirty="0">
                          <a:ln>
                            <a:noFill/>
                          </a:ln>
                          <a:solidFill>
                            <a:srgbClr val="000000"/>
                          </a:solidFill>
                          <a:effectLst/>
                          <a:latin typeface="Gill Sans MT"/>
                        </a:rPr>
                        <a:t>T</a:t>
                      </a:r>
                      <a:r>
                        <a:rPr lang="en-US" sz="1000" kern="1400" dirty="0">
                          <a:ln>
                            <a:noFill/>
                          </a:ln>
                          <a:solidFill>
                            <a:srgbClr val="000000"/>
                          </a:solidFill>
                          <a:effectLst/>
                          <a:latin typeface="Gill Sans MT"/>
                        </a:rPr>
                        <a:t>uesd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err="1">
                          <a:ln>
                            <a:noFill/>
                          </a:ln>
                          <a:solidFill>
                            <a:srgbClr val="000000"/>
                          </a:solidFill>
                          <a:effectLst/>
                          <a:latin typeface="Gill Sans MT"/>
                        </a:rPr>
                        <a:t>Maths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Music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4281034"/>
                  </a:ext>
                </a:extLst>
              </a:tr>
              <a:tr h="198120">
                <a:tc>
                  <a:txBody>
                    <a:bodyPr/>
                    <a:lstStyle/>
                    <a:p>
                      <a:pPr marL="44450" marR="0" indent="0" algn="l" rtl="0">
                        <a:lnSpc>
                          <a:spcPct val="119000"/>
                        </a:lnSpc>
                        <a:spcBef>
                          <a:spcPts val="110"/>
                        </a:spcBef>
                        <a:spcAft>
                          <a:spcPts val="0"/>
                        </a:spcAft>
                      </a:pPr>
                      <a:r>
                        <a:rPr lang="en-US" sz="1000" kern="1400" spc="-90" dirty="0">
                          <a:ln>
                            <a:noFill/>
                          </a:ln>
                          <a:solidFill>
                            <a:srgbClr val="000000"/>
                          </a:solidFill>
                          <a:effectLst/>
                          <a:latin typeface="Gill Sans MT"/>
                        </a:rPr>
                        <a:t>W</a:t>
                      </a:r>
                      <a:r>
                        <a:rPr lang="en-US" sz="1000" kern="1400" dirty="0">
                          <a:ln>
                            <a:noFill/>
                          </a:ln>
                          <a:solidFill>
                            <a:srgbClr val="000000"/>
                          </a:solidFill>
                          <a:effectLst/>
                          <a:latin typeface="Gill Sans MT"/>
                        </a:rPr>
                        <a:t>ednesd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Science </a:t>
                      </a:r>
                      <a:endParaRPr lang="en-US" sz="1000" kern="1400" dirty="0" err="1">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IT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3831835"/>
                  </a:ext>
                </a:extLst>
              </a:tr>
              <a:tr h="198120">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Thursd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RE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Drama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2010926"/>
                  </a:ext>
                </a:extLst>
              </a:tr>
              <a:tr h="206997">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Frid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Spanish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lvl="0" indent="0" algn="l">
                        <a:lnSpc>
                          <a:spcPct val="119000"/>
                        </a:lnSpc>
                        <a:spcBef>
                          <a:spcPts val="0"/>
                        </a:spcBef>
                        <a:spcAft>
                          <a:spcPts val="600"/>
                        </a:spcAft>
                        <a:buNone/>
                      </a:pPr>
                      <a:r>
                        <a:rPr lang="en-US" sz="1000" kern="1400" dirty="0">
                          <a:ln>
                            <a:noFill/>
                          </a:ln>
                          <a:solidFill>
                            <a:srgbClr val="000000"/>
                          </a:solidFill>
                          <a:effectLst/>
                          <a:latin typeface="Calibri"/>
                        </a:rPr>
                        <a:t>Art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5000"/>
                        </a:lnSpc>
                        <a:spcBef>
                          <a:spcPts val="0"/>
                        </a:spcBef>
                        <a:spcAft>
                          <a:spcPts val="10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7909971"/>
                  </a:ext>
                </a:extLst>
              </a:tr>
            </a:tbl>
          </a:graphicData>
        </a:graphic>
      </p:graphicFrame>
      <p:sp>
        <p:nvSpPr>
          <p:cNvPr id="27" name="Control 21"/>
          <p:cNvSpPr>
            <a:spLocks noChangeArrowheads="1" noChangeShapeType="1"/>
          </p:cNvSpPr>
          <p:nvPr/>
        </p:nvSpPr>
        <p:spPr bwMode="auto">
          <a:xfrm>
            <a:off x="3605842" y="11037671"/>
            <a:ext cx="3201988" cy="1366837"/>
          </a:xfrm>
          <a:prstGeom prst="rect">
            <a:avLst/>
          </a:prstGeom>
          <a:noFill/>
          <a:ln>
            <a:noFill/>
          </a:ln>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GB"/>
          </a:p>
        </p:txBody>
      </p:sp>
      <p:graphicFrame>
        <p:nvGraphicFramePr>
          <p:cNvPr id="28" name="Table 27"/>
          <p:cNvGraphicFramePr>
            <a:graphicFrameLocks noGrp="1"/>
          </p:cNvGraphicFramePr>
          <p:nvPr>
            <p:extLst>
              <p:ext uri="{D42A27DB-BD31-4B8C-83A1-F6EECF244321}">
                <p14:modId xmlns:p14="http://schemas.microsoft.com/office/powerpoint/2010/main" val="1773664931"/>
              </p:ext>
            </p:extLst>
          </p:nvPr>
        </p:nvGraphicFramePr>
        <p:xfrm>
          <a:off x="6470262" y="5366483"/>
          <a:ext cx="3201670" cy="1366825"/>
        </p:xfrm>
        <a:graphic>
          <a:graphicData uri="http://schemas.openxmlformats.org/drawingml/2006/table">
            <a:tbl>
              <a:tblPr/>
              <a:tblGrid>
                <a:gridCol w="977256">
                  <a:extLst>
                    <a:ext uri="{9D8B030D-6E8A-4147-A177-3AD203B41FA5}">
                      <a16:colId xmlns:a16="http://schemas.microsoft.com/office/drawing/2014/main" val="2221106217"/>
                    </a:ext>
                  </a:extLst>
                </a:gridCol>
                <a:gridCol w="928374">
                  <a:extLst>
                    <a:ext uri="{9D8B030D-6E8A-4147-A177-3AD203B41FA5}">
                      <a16:colId xmlns:a16="http://schemas.microsoft.com/office/drawing/2014/main" val="62513485"/>
                    </a:ext>
                  </a:extLst>
                </a:gridCol>
                <a:gridCol w="690248">
                  <a:extLst>
                    <a:ext uri="{9D8B030D-6E8A-4147-A177-3AD203B41FA5}">
                      <a16:colId xmlns:a16="http://schemas.microsoft.com/office/drawing/2014/main" val="1886523290"/>
                    </a:ext>
                  </a:extLst>
                </a:gridCol>
                <a:gridCol w="605792">
                  <a:extLst>
                    <a:ext uri="{9D8B030D-6E8A-4147-A177-3AD203B41FA5}">
                      <a16:colId xmlns:a16="http://schemas.microsoft.com/office/drawing/2014/main" val="446387885"/>
                    </a:ext>
                  </a:extLst>
                </a:gridCol>
              </a:tblGrid>
              <a:tr h="370840">
                <a:tc>
                  <a:txBody>
                    <a:bodyPr/>
                    <a:lstStyle/>
                    <a:p>
                      <a:pPr marL="44450" marR="0" indent="0" algn="l" rtl="0">
                        <a:lnSpc>
                          <a:spcPct val="119000"/>
                        </a:lnSpc>
                        <a:spcBef>
                          <a:spcPts val="135"/>
                        </a:spcBef>
                        <a:spcAft>
                          <a:spcPts val="0"/>
                        </a:spcAft>
                      </a:pPr>
                      <a:r>
                        <a:rPr lang="en-US" sz="900" b="1" kern="1400" spc="-80" dirty="0">
                          <a:ln>
                            <a:noFill/>
                          </a:ln>
                          <a:solidFill>
                            <a:srgbClr val="000000"/>
                          </a:solidFill>
                          <a:effectLst/>
                          <a:latin typeface="Gill Sans MT"/>
                        </a:rPr>
                        <a:t>W</a:t>
                      </a:r>
                      <a:r>
                        <a:rPr lang="en-US" sz="900" b="1" kern="1400" dirty="0">
                          <a:ln>
                            <a:noFill/>
                          </a:ln>
                          <a:solidFill>
                            <a:srgbClr val="000000"/>
                          </a:solidFill>
                          <a:effectLst/>
                          <a:latin typeface="Gill Sans MT"/>
                        </a:rPr>
                        <a:t>eek</a:t>
                      </a:r>
                      <a:r>
                        <a:rPr lang="en-US" sz="900" b="1" kern="1400" spc="-25" dirty="0">
                          <a:ln>
                            <a:noFill/>
                          </a:ln>
                          <a:solidFill>
                            <a:srgbClr val="000000"/>
                          </a:solidFill>
                          <a:effectLst/>
                          <a:latin typeface="Gill Sans MT"/>
                        </a:rPr>
                        <a:t> </a:t>
                      </a:r>
                      <a:r>
                        <a:rPr lang="en-US" sz="900" b="1" kern="1400" dirty="0">
                          <a:ln>
                            <a:noFill/>
                          </a:ln>
                          <a:solidFill>
                            <a:srgbClr val="000000"/>
                          </a:solidFill>
                          <a:effectLst/>
                          <a:latin typeface="Gill Sans MT"/>
                        </a:rPr>
                        <a:t>sta</a:t>
                      </a:r>
                      <a:r>
                        <a:rPr lang="en-US" sz="900" b="1" kern="1400" spc="15" dirty="0">
                          <a:ln>
                            <a:noFill/>
                          </a:ln>
                          <a:solidFill>
                            <a:srgbClr val="000000"/>
                          </a:solidFill>
                          <a:effectLst/>
                          <a:latin typeface="Gill Sans MT"/>
                        </a:rPr>
                        <a:t>r</a:t>
                      </a:r>
                      <a:r>
                        <a:rPr lang="en-US" sz="900" b="1" kern="1400" dirty="0">
                          <a:ln>
                            <a:noFill/>
                          </a:ln>
                          <a:solidFill>
                            <a:srgbClr val="000000"/>
                          </a:solidFill>
                          <a:effectLst/>
                          <a:latin typeface="Gill Sans MT"/>
                        </a:rPr>
                        <a:t>ting</a:t>
                      </a:r>
                      <a:endParaRPr lang="en-US" sz="1000" kern="1400" dirty="0">
                        <a:ln>
                          <a:noFill/>
                        </a:ln>
                        <a:solidFill>
                          <a:srgbClr val="000000"/>
                        </a:solidFill>
                        <a:effectLst/>
                        <a:latin typeface="Gill Sans MT"/>
                      </a:endParaRPr>
                    </a:p>
                    <a:p>
                      <a:pPr marL="44450" marR="0" indent="0" algn="l" rtl="0">
                        <a:lnSpc>
                          <a:spcPct val="119000"/>
                        </a:lnSpc>
                        <a:spcBef>
                          <a:spcPts val="35"/>
                        </a:spcBef>
                        <a:spcAft>
                          <a:spcPts val="0"/>
                        </a:spcAft>
                      </a:pPr>
                      <a:r>
                        <a:rPr lang="en-US" sz="900" b="1" kern="1400" dirty="0">
                          <a:ln>
                            <a:noFill/>
                          </a:ln>
                          <a:solidFill>
                            <a:srgbClr val="000000"/>
                          </a:solidFill>
                          <a:effectLst/>
                          <a:latin typeface="Gill Sans MT"/>
                        </a:rPr>
                        <a:t>18th October</a:t>
                      </a: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82880" marR="0" indent="0" algn="l" rtl="0">
                        <a:lnSpc>
                          <a:spcPct val="119000"/>
                        </a:lnSpc>
                        <a:spcBef>
                          <a:spcPts val="110"/>
                        </a:spcBef>
                        <a:spcAft>
                          <a:spcPts val="0"/>
                        </a:spcAft>
                      </a:pPr>
                      <a:r>
                        <a:rPr lang="en-US" sz="1000" b="1" kern="1400" dirty="0">
                          <a:ln>
                            <a:noFill/>
                          </a:ln>
                          <a:solidFill>
                            <a:srgbClr val="000000"/>
                          </a:solidFill>
                          <a:effectLst/>
                          <a:latin typeface="Gill Sans MT"/>
                        </a:rPr>
                        <a:t>Subject</a:t>
                      </a:r>
                      <a:r>
                        <a:rPr lang="en-US" sz="1000" b="1" kern="1400" spc="-35" dirty="0">
                          <a:ln>
                            <a:noFill/>
                          </a:ln>
                          <a:solidFill>
                            <a:srgbClr val="000000"/>
                          </a:solidFill>
                          <a:effectLst/>
                          <a:latin typeface="Gill Sans MT"/>
                        </a:rPr>
                        <a:t> </a:t>
                      </a:r>
                      <a:r>
                        <a:rPr lang="en-US" sz="1000" b="1" kern="1400" dirty="0">
                          <a:ln>
                            <a:noFill/>
                          </a:ln>
                          <a:solidFill>
                            <a:srgbClr val="000000"/>
                          </a:solidFill>
                          <a:effectLst/>
                          <a:latin typeface="Gill Sans MT"/>
                        </a:rPr>
                        <a:t>1</a:t>
                      </a: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0" indent="0" algn="l" rtl="0">
                        <a:lnSpc>
                          <a:spcPct val="119000"/>
                        </a:lnSpc>
                        <a:spcBef>
                          <a:spcPts val="110"/>
                        </a:spcBef>
                        <a:spcAft>
                          <a:spcPts val="0"/>
                        </a:spcAft>
                      </a:pPr>
                      <a:r>
                        <a:rPr lang="en-US" sz="1000" b="1" kern="1400" dirty="0">
                          <a:ln>
                            <a:noFill/>
                          </a:ln>
                          <a:solidFill>
                            <a:srgbClr val="000000"/>
                          </a:solidFill>
                          <a:effectLst/>
                          <a:latin typeface="Gill Sans MT"/>
                        </a:rPr>
                        <a:t>Subject</a:t>
                      </a:r>
                      <a:r>
                        <a:rPr lang="en-US" sz="1000" b="1" kern="1400" spc="-35" dirty="0">
                          <a:ln>
                            <a:noFill/>
                          </a:ln>
                          <a:solidFill>
                            <a:srgbClr val="000000"/>
                          </a:solidFill>
                          <a:effectLst/>
                          <a:latin typeface="Gill Sans MT"/>
                        </a:rPr>
                        <a:t> </a:t>
                      </a:r>
                      <a:r>
                        <a:rPr lang="en-US" sz="1000" b="1" kern="1400" dirty="0">
                          <a:ln>
                            <a:noFill/>
                          </a:ln>
                          <a:solidFill>
                            <a:srgbClr val="000000"/>
                          </a:solidFill>
                          <a:effectLst/>
                          <a:latin typeface="Gill Sans MT"/>
                        </a:rPr>
                        <a:t>2</a:t>
                      </a: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55245" indent="0" algn="ctr" rtl="0">
                        <a:lnSpc>
                          <a:spcPct val="119000"/>
                        </a:lnSpc>
                        <a:spcBef>
                          <a:spcPts val="110"/>
                        </a:spcBef>
                        <a:spcAft>
                          <a:spcPts val="0"/>
                        </a:spcAft>
                      </a:pPr>
                      <a:r>
                        <a:rPr lang="en-US" sz="1000" b="1" kern="1400" dirty="0">
                          <a:ln>
                            <a:noFill/>
                          </a:ln>
                          <a:solidFill>
                            <a:srgbClr val="000000"/>
                          </a:solidFill>
                          <a:effectLst/>
                          <a:latin typeface="Gill Sans MT"/>
                        </a:rPr>
                        <a:t>Signed</a:t>
                      </a:r>
                      <a:endParaRPr lang="en-US" sz="1000" kern="1400" dirty="0">
                        <a:ln>
                          <a:noFill/>
                        </a:ln>
                        <a:solidFill>
                          <a:srgbClr val="000000"/>
                        </a:solidFill>
                        <a:effectLst/>
                        <a:latin typeface="Gill Sans MT"/>
                      </a:endParaRPr>
                    </a:p>
                    <a:p>
                      <a:pPr marL="179070" marR="167005" indent="0" algn="ctr" rtl="0">
                        <a:lnSpc>
                          <a:spcPct val="119000"/>
                        </a:lnSpc>
                        <a:spcBef>
                          <a:spcPts val="40"/>
                        </a:spcBef>
                        <a:spcAft>
                          <a:spcPts val="0"/>
                        </a:spcAft>
                      </a:pPr>
                      <a:r>
                        <a:rPr lang="en-US" sz="1000" b="1" kern="1400" dirty="0">
                          <a:ln>
                            <a:noFill/>
                          </a:ln>
                          <a:solidFill>
                            <a:srgbClr val="000000"/>
                          </a:solidFill>
                          <a:effectLst/>
                          <a:latin typeface="Gill Sans MT"/>
                        </a:rPr>
                        <a:t>Off</a:t>
                      </a: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6874919"/>
                  </a:ext>
                </a:extLst>
              </a:tr>
              <a:tr h="198120">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Mond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English</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Music</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7015671"/>
                  </a:ext>
                </a:extLst>
              </a:tr>
              <a:tr h="194628">
                <a:tc>
                  <a:txBody>
                    <a:bodyPr/>
                    <a:lstStyle/>
                    <a:p>
                      <a:pPr marL="44450" marR="0" indent="0" algn="l" rtl="0">
                        <a:lnSpc>
                          <a:spcPct val="119000"/>
                        </a:lnSpc>
                        <a:spcBef>
                          <a:spcPts val="110"/>
                        </a:spcBef>
                        <a:spcAft>
                          <a:spcPts val="0"/>
                        </a:spcAft>
                      </a:pPr>
                      <a:r>
                        <a:rPr lang="en-US" sz="1000" kern="1400" spc="-140" dirty="0">
                          <a:ln>
                            <a:noFill/>
                          </a:ln>
                          <a:solidFill>
                            <a:srgbClr val="000000"/>
                          </a:solidFill>
                          <a:effectLst/>
                          <a:latin typeface="Gill Sans MT"/>
                        </a:rPr>
                        <a:t>T</a:t>
                      </a:r>
                      <a:r>
                        <a:rPr lang="en-US" sz="1000" kern="1400" dirty="0">
                          <a:ln>
                            <a:noFill/>
                          </a:ln>
                          <a:solidFill>
                            <a:srgbClr val="000000"/>
                          </a:solidFill>
                          <a:effectLst/>
                          <a:latin typeface="Gill Sans MT"/>
                        </a:rPr>
                        <a:t>uesd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err="1">
                          <a:ln>
                            <a:noFill/>
                          </a:ln>
                          <a:solidFill>
                            <a:srgbClr val="000000"/>
                          </a:solidFill>
                          <a:effectLst/>
                          <a:latin typeface="Gill Sans MT"/>
                        </a:rPr>
                        <a:t>Maths</a:t>
                      </a:r>
                      <a:r>
                        <a:rPr lang="en-US" sz="1000" kern="1400" dirty="0">
                          <a:ln>
                            <a:noFill/>
                          </a:ln>
                          <a:solidFill>
                            <a:srgbClr val="000000"/>
                          </a:solidFill>
                          <a:effectLst/>
                          <a:latin typeface="Gill Sans MT"/>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Art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3098884"/>
                  </a:ext>
                </a:extLst>
              </a:tr>
              <a:tr h="198120">
                <a:tc>
                  <a:txBody>
                    <a:bodyPr/>
                    <a:lstStyle/>
                    <a:p>
                      <a:pPr marL="44450" marR="0" indent="0" algn="l" rtl="0">
                        <a:lnSpc>
                          <a:spcPct val="119000"/>
                        </a:lnSpc>
                        <a:spcBef>
                          <a:spcPts val="110"/>
                        </a:spcBef>
                        <a:spcAft>
                          <a:spcPts val="0"/>
                        </a:spcAft>
                      </a:pPr>
                      <a:r>
                        <a:rPr lang="en-US" sz="1000" kern="1400" spc="-90" dirty="0">
                          <a:ln>
                            <a:noFill/>
                          </a:ln>
                          <a:solidFill>
                            <a:srgbClr val="000000"/>
                          </a:solidFill>
                          <a:effectLst/>
                          <a:latin typeface="Gill Sans MT"/>
                        </a:rPr>
                        <a:t>W</a:t>
                      </a:r>
                      <a:r>
                        <a:rPr lang="en-US" sz="1000" kern="1400" dirty="0">
                          <a:ln>
                            <a:noFill/>
                          </a:ln>
                          <a:solidFill>
                            <a:srgbClr val="000000"/>
                          </a:solidFill>
                          <a:effectLst/>
                          <a:latin typeface="Gill Sans MT"/>
                        </a:rPr>
                        <a:t>ednesd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Science </a:t>
                      </a:r>
                      <a:endParaRPr lang="en-US" sz="1000" kern="1400" dirty="0" err="1">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Food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7703218"/>
                  </a:ext>
                </a:extLst>
              </a:tr>
              <a:tr h="198120">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Thursd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RE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Spanish</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2779637"/>
                  </a:ext>
                </a:extLst>
              </a:tr>
              <a:tr h="206997">
                <a:tc>
                  <a:txBody>
                    <a:bodyPr/>
                    <a:lstStyle/>
                    <a:p>
                      <a:pPr marL="44450" marR="0" indent="0" algn="l" rtl="0">
                        <a:lnSpc>
                          <a:spcPct val="119000"/>
                        </a:lnSpc>
                        <a:spcBef>
                          <a:spcPts val="110"/>
                        </a:spcBef>
                        <a:spcAft>
                          <a:spcPts val="0"/>
                        </a:spcAft>
                      </a:pP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5000"/>
                        </a:lnSpc>
                        <a:spcBef>
                          <a:spcPts val="0"/>
                        </a:spcBef>
                        <a:spcAft>
                          <a:spcPts val="10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985686"/>
                  </a:ext>
                </a:extLst>
              </a:tr>
            </a:tbl>
          </a:graphicData>
        </a:graphic>
      </p:graphicFrame>
      <p:sp>
        <p:nvSpPr>
          <p:cNvPr id="29" name="Control 22"/>
          <p:cNvSpPr>
            <a:spLocks noChangeArrowheads="1" noChangeShapeType="1"/>
          </p:cNvSpPr>
          <p:nvPr/>
        </p:nvSpPr>
        <p:spPr bwMode="auto">
          <a:xfrm>
            <a:off x="13215128" y="5951314"/>
            <a:ext cx="3201988" cy="1366838"/>
          </a:xfrm>
          <a:prstGeom prst="rect">
            <a:avLst/>
          </a:prstGeom>
          <a:noFill/>
          <a:ln>
            <a:noFill/>
          </a:ln>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GB"/>
          </a:p>
        </p:txBody>
      </p:sp>
      <p:graphicFrame>
        <p:nvGraphicFramePr>
          <p:cNvPr id="30" name="Table 29"/>
          <p:cNvGraphicFramePr>
            <a:graphicFrameLocks noGrp="1"/>
          </p:cNvGraphicFramePr>
          <p:nvPr>
            <p:extLst>
              <p:ext uri="{D42A27DB-BD31-4B8C-83A1-F6EECF244321}">
                <p14:modId xmlns:p14="http://schemas.microsoft.com/office/powerpoint/2010/main" val="522306324"/>
              </p:ext>
            </p:extLst>
          </p:nvPr>
        </p:nvGraphicFramePr>
        <p:xfrm>
          <a:off x="2850762" y="5360397"/>
          <a:ext cx="3201670" cy="1366825"/>
        </p:xfrm>
        <a:graphic>
          <a:graphicData uri="http://schemas.openxmlformats.org/drawingml/2006/table">
            <a:tbl>
              <a:tblPr/>
              <a:tblGrid>
                <a:gridCol w="977256">
                  <a:extLst>
                    <a:ext uri="{9D8B030D-6E8A-4147-A177-3AD203B41FA5}">
                      <a16:colId xmlns:a16="http://schemas.microsoft.com/office/drawing/2014/main" val="4237179805"/>
                    </a:ext>
                  </a:extLst>
                </a:gridCol>
                <a:gridCol w="928374">
                  <a:extLst>
                    <a:ext uri="{9D8B030D-6E8A-4147-A177-3AD203B41FA5}">
                      <a16:colId xmlns:a16="http://schemas.microsoft.com/office/drawing/2014/main" val="1382256417"/>
                    </a:ext>
                  </a:extLst>
                </a:gridCol>
                <a:gridCol w="690248">
                  <a:extLst>
                    <a:ext uri="{9D8B030D-6E8A-4147-A177-3AD203B41FA5}">
                      <a16:colId xmlns:a16="http://schemas.microsoft.com/office/drawing/2014/main" val="3916902070"/>
                    </a:ext>
                  </a:extLst>
                </a:gridCol>
                <a:gridCol w="605792">
                  <a:extLst>
                    <a:ext uri="{9D8B030D-6E8A-4147-A177-3AD203B41FA5}">
                      <a16:colId xmlns:a16="http://schemas.microsoft.com/office/drawing/2014/main" val="4006162072"/>
                    </a:ext>
                  </a:extLst>
                </a:gridCol>
              </a:tblGrid>
              <a:tr h="370840">
                <a:tc>
                  <a:txBody>
                    <a:bodyPr/>
                    <a:lstStyle/>
                    <a:p>
                      <a:pPr marL="44450" marR="0" indent="0" algn="l" rtl="0">
                        <a:lnSpc>
                          <a:spcPct val="119000"/>
                        </a:lnSpc>
                        <a:spcBef>
                          <a:spcPts val="135"/>
                        </a:spcBef>
                        <a:spcAft>
                          <a:spcPts val="0"/>
                        </a:spcAft>
                      </a:pPr>
                      <a:r>
                        <a:rPr lang="en-US" sz="900" b="1" kern="1400" spc="-80" dirty="0">
                          <a:ln>
                            <a:noFill/>
                          </a:ln>
                          <a:solidFill>
                            <a:srgbClr val="000000"/>
                          </a:solidFill>
                          <a:effectLst/>
                          <a:latin typeface="Gill Sans MT"/>
                        </a:rPr>
                        <a:t>W</a:t>
                      </a:r>
                      <a:r>
                        <a:rPr lang="en-US" sz="900" b="1" kern="1400" dirty="0">
                          <a:ln>
                            <a:noFill/>
                          </a:ln>
                          <a:solidFill>
                            <a:srgbClr val="000000"/>
                          </a:solidFill>
                          <a:effectLst/>
                          <a:latin typeface="Gill Sans MT"/>
                        </a:rPr>
                        <a:t>eek</a:t>
                      </a:r>
                      <a:r>
                        <a:rPr lang="en-US" sz="900" b="1" kern="1400" spc="-25" dirty="0">
                          <a:ln>
                            <a:noFill/>
                          </a:ln>
                          <a:solidFill>
                            <a:srgbClr val="000000"/>
                          </a:solidFill>
                          <a:effectLst/>
                          <a:latin typeface="Gill Sans MT"/>
                        </a:rPr>
                        <a:t> </a:t>
                      </a:r>
                      <a:r>
                        <a:rPr lang="en-US" sz="900" b="1" kern="1400" dirty="0">
                          <a:ln>
                            <a:noFill/>
                          </a:ln>
                          <a:solidFill>
                            <a:srgbClr val="000000"/>
                          </a:solidFill>
                          <a:effectLst/>
                          <a:latin typeface="Gill Sans MT"/>
                        </a:rPr>
                        <a:t>sta</a:t>
                      </a:r>
                      <a:r>
                        <a:rPr lang="en-US" sz="900" b="1" kern="1400" spc="15" dirty="0">
                          <a:ln>
                            <a:noFill/>
                          </a:ln>
                          <a:solidFill>
                            <a:srgbClr val="000000"/>
                          </a:solidFill>
                          <a:effectLst/>
                          <a:latin typeface="Gill Sans MT"/>
                        </a:rPr>
                        <a:t>r</a:t>
                      </a:r>
                      <a:r>
                        <a:rPr lang="en-US" sz="900" b="1" kern="1400" dirty="0">
                          <a:ln>
                            <a:noFill/>
                          </a:ln>
                          <a:solidFill>
                            <a:srgbClr val="000000"/>
                          </a:solidFill>
                          <a:effectLst/>
                          <a:latin typeface="Gill Sans MT"/>
                        </a:rPr>
                        <a:t>ting</a:t>
                      </a:r>
                      <a:endParaRPr lang="en-US" sz="1000" kern="1400" dirty="0">
                        <a:ln>
                          <a:noFill/>
                        </a:ln>
                        <a:solidFill>
                          <a:srgbClr val="000000"/>
                        </a:solidFill>
                        <a:effectLst/>
                        <a:latin typeface="Gill Sans MT"/>
                      </a:endParaRPr>
                    </a:p>
                    <a:p>
                      <a:pPr marL="44450" marR="0" indent="0" algn="l" rtl="0">
                        <a:lnSpc>
                          <a:spcPct val="119000"/>
                        </a:lnSpc>
                        <a:spcBef>
                          <a:spcPts val="35"/>
                        </a:spcBef>
                        <a:spcAft>
                          <a:spcPts val="0"/>
                        </a:spcAft>
                      </a:pPr>
                      <a:r>
                        <a:rPr lang="en-US" sz="900" b="1" kern="1400" dirty="0">
                          <a:ln>
                            <a:noFill/>
                          </a:ln>
                          <a:solidFill>
                            <a:srgbClr val="000000"/>
                          </a:solidFill>
                          <a:effectLst/>
                          <a:latin typeface="Gill Sans MT"/>
                        </a:rPr>
                        <a:t>11th October</a:t>
                      </a:r>
                      <a:endParaRPr lang="en-US" sz="1000" kern="1400" dirty="0">
                        <a:ln>
                          <a:noFill/>
                        </a:ln>
                        <a:solidFill>
                          <a:srgbClr val="000000"/>
                        </a:solidFill>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82880" marR="0" indent="0" algn="l" rtl="0">
                        <a:lnSpc>
                          <a:spcPct val="119000"/>
                        </a:lnSpc>
                        <a:spcBef>
                          <a:spcPts val="110"/>
                        </a:spcBef>
                        <a:spcAft>
                          <a:spcPts val="0"/>
                        </a:spcAft>
                      </a:pPr>
                      <a:r>
                        <a:rPr lang="en-US" sz="1000" b="1" kern="1400" dirty="0">
                          <a:ln>
                            <a:noFill/>
                          </a:ln>
                          <a:solidFill>
                            <a:srgbClr val="000000"/>
                          </a:solidFill>
                          <a:effectLst/>
                          <a:latin typeface="Gill Sans MT"/>
                        </a:rPr>
                        <a:t>Subject</a:t>
                      </a:r>
                      <a:r>
                        <a:rPr lang="en-US" sz="1000" b="1" kern="1400" spc="-35" dirty="0">
                          <a:ln>
                            <a:noFill/>
                          </a:ln>
                          <a:solidFill>
                            <a:srgbClr val="000000"/>
                          </a:solidFill>
                          <a:effectLst/>
                          <a:latin typeface="Gill Sans MT"/>
                        </a:rPr>
                        <a:t> </a:t>
                      </a:r>
                      <a:r>
                        <a:rPr lang="en-US" sz="1000" b="1" kern="1400" dirty="0">
                          <a:ln>
                            <a:noFill/>
                          </a:ln>
                          <a:solidFill>
                            <a:srgbClr val="000000"/>
                          </a:solidFill>
                          <a:effectLst/>
                          <a:latin typeface="Gill Sans MT"/>
                        </a:rPr>
                        <a:t>1</a:t>
                      </a: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0" indent="0" algn="l" rtl="0">
                        <a:lnSpc>
                          <a:spcPct val="119000"/>
                        </a:lnSpc>
                        <a:spcBef>
                          <a:spcPts val="110"/>
                        </a:spcBef>
                        <a:spcAft>
                          <a:spcPts val="0"/>
                        </a:spcAft>
                      </a:pPr>
                      <a:r>
                        <a:rPr lang="en-US" sz="1000" b="1" kern="1400" dirty="0">
                          <a:ln>
                            <a:noFill/>
                          </a:ln>
                          <a:solidFill>
                            <a:srgbClr val="000000"/>
                          </a:solidFill>
                          <a:effectLst/>
                          <a:latin typeface="Gill Sans MT"/>
                        </a:rPr>
                        <a:t>Subject</a:t>
                      </a:r>
                      <a:r>
                        <a:rPr lang="en-US" sz="1000" b="1" kern="1400" spc="-35" dirty="0">
                          <a:ln>
                            <a:noFill/>
                          </a:ln>
                          <a:solidFill>
                            <a:srgbClr val="000000"/>
                          </a:solidFill>
                          <a:effectLst/>
                          <a:latin typeface="Gill Sans MT"/>
                        </a:rPr>
                        <a:t> </a:t>
                      </a:r>
                      <a:r>
                        <a:rPr lang="en-US" sz="1000" b="1" kern="1400" dirty="0">
                          <a:ln>
                            <a:noFill/>
                          </a:ln>
                          <a:solidFill>
                            <a:srgbClr val="000000"/>
                          </a:solidFill>
                          <a:effectLst/>
                          <a:latin typeface="Gill Sans MT"/>
                        </a:rPr>
                        <a:t>2</a:t>
                      </a: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55245" indent="0" algn="ctr" rtl="0">
                        <a:lnSpc>
                          <a:spcPct val="119000"/>
                        </a:lnSpc>
                        <a:spcBef>
                          <a:spcPts val="110"/>
                        </a:spcBef>
                        <a:spcAft>
                          <a:spcPts val="0"/>
                        </a:spcAft>
                      </a:pPr>
                      <a:r>
                        <a:rPr lang="en-US" sz="1000" b="1" kern="1400" dirty="0">
                          <a:ln>
                            <a:noFill/>
                          </a:ln>
                          <a:solidFill>
                            <a:srgbClr val="000000"/>
                          </a:solidFill>
                          <a:effectLst/>
                          <a:latin typeface="Gill Sans MT"/>
                        </a:rPr>
                        <a:t>Signed</a:t>
                      </a:r>
                      <a:endParaRPr lang="en-US" sz="1000" kern="1400" dirty="0">
                        <a:ln>
                          <a:noFill/>
                        </a:ln>
                        <a:solidFill>
                          <a:srgbClr val="000000"/>
                        </a:solidFill>
                        <a:effectLst/>
                        <a:latin typeface="Gill Sans MT"/>
                      </a:endParaRPr>
                    </a:p>
                    <a:p>
                      <a:pPr marL="179070" marR="167005" indent="0" algn="ctr" rtl="0">
                        <a:lnSpc>
                          <a:spcPct val="119000"/>
                        </a:lnSpc>
                        <a:spcBef>
                          <a:spcPts val="40"/>
                        </a:spcBef>
                        <a:spcAft>
                          <a:spcPts val="0"/>
                        </a:spcAft>
                      </a:pPr>
                      <a:r>
                        <a:rPr lang="en-US" sz="1000" b="1" kern="1400" dirty="0">
                          <a:ln>
                            <a:noFill/>
                          </a:ln>
                          <a:solidFill>
                            <a:srgbClr val="000000"/>
                          </a:solidFill>
                          <a:effectLst/>
                          <a:latin typeface="Gill Sans MT"/>
                        </a:rPr>
                        <a:t>Off</a:t>
                      </a: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4752644"/>
                  </a:ext>
                </a:extLst>
              </a:tr>
              <a:tr h="198120">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Mond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English</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Food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4793222"/>
                  </a:ext>
                </a:extLst>
              </a:tr>
              <a:tr h="194628">
                <a:tc>
                  <a:txBody>
                    <a:bodyPr/>
                    <a:lstStyle/>
                    <a:p>
                      <a:pPr marL="44450" marR="0" indent="0" algn="l" rtl="0">
                        <a:lnSpc>
                          <a:spcPct val="119000"/>
                        </a:lnSpc>
                        <a:spcBef>
                          <a:spcPts val="110"/>
                        </a:spcBef>
                        <a:spcAft>
                          <a:spcPts val="0"/>
                        </a:spcAft>
                      </a:pPr>
                      <a:r>
                        <a:rPr lang="en-US" sz="1000" kern="1400" spc="-140" dirty="0">
                          <a:ln>
                            <a:noFill/>
                          </a:ln>
                          <a:solidFill>
                            <a:srgbClr val="000000"/>
                          </a:solidFill>
                          <a:effectLst/>
                          <a:latin typeface="Gill Sans MT"/>
                        </a:rPr>
                        <a:t>T</a:t>
                      </a:r>
                      <a:r>
                        <a:rPr lang="en-US" sz="1000" kern="1400" dirty="0">
                          <a:ln>
                            <a:noFill/>
                          </a:ln>
                          <a:solidFill>
                            <a:srgbClr val="000000"/>
                          </a:solidFill>
                          <a:effectLst/>
                          <a:latin typeface="Gill Sans MT"/>
                        </a:rPr>
                        <a:t>uesd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err="1">
                          <a:ln>
                            <a:noFill/>
                          </a:ln>
                          <a:solidFill>
                            <a:srgbClr val="000000"/>
                          </a:solidFill>
                          <a:effectLst/>
                          <a:latin typeface="Gill Sans MT"/>
                        </a:rPr>
                        <a:t>Maths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Music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0473895"/>
                  </a:ext>
                </a:extLst>
              </a:tr>
              <a:tr h="198120">
                <a:tc>
                  <a:txBody>
                    <a:bodyPr/>
                    <a:lstStyle/>
                    <a:p>
                      <a:pPr marL="44450" marR="0" indent="0" algn="l" rtl="0">
                        <a:lnSpc>
                          <a:spcPct val="119000"/>
                        </a:lnSpc>
                        <a:spcBef>
                          <a:spcPts val="110"/>
                        </a:spcBef>
                        <a:spcAft>
                          <a:spcPts val="0"/>
                        </a:spcAft>
                      </a:pPr>
                      <a:r>
                        <a:rPr lang="en-US" sz="1000" kern="1400" spc="-90" dirty="0">
                          <a:ln>
                            <a:noFill/>
                          </a:ln>
                          <a:solidFill>
                            <a:srgbClr val="000000"/>
                          </a:solidFill>
                          <a:effectLst/>
                          <a:latin typeface="Gill Sans MT"/>
                        </a:rPr>
                        <a:t>W</a:t>
                      </a:r>
                      <a:r>
                        <a:rPr lang="en-US" sz="1000" kern="1400" dirty="0">
                          <a:ln>
                            <a:noFill/>
                          </a:ln>
                          <a:solidFill>
                            <a:srgbClr val="000000"/>
                          </a:solidFill>
                          <a:effectLst/>
                          <a:latin typeface="Gill Sans MT"/>
                        </a:rPr>
                        <a:t>ednesd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Science </a:t>
                      </a:r>
                      <a:endParaRPr lang="en-US"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IT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0437881"/>
                  </a:ext>
                </a:extLst>
              </a:tr>
              <a:tr h="198120">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Thursd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RE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Drama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0311963"/>
                  </a:ext>
                </a:extLst>
              </a:tr>
              <a:tr h="206997">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Frid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Spanish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lvl="0" indent="0" algn="l">
                        <a:lnSpc>
                          <a:spcPct val="119000"/>
                        </a:lnSpc>
                        <a:spcBef>
                          <a:spcPts val="0"/>
                        </a:spcBef>
                        <a:spcAft>
                          <a:spcPts val="600"/>
                        </a:spcAft>
                        <a:buNone/>
                      </a:pPr>
                      <a:r>
                        <a:rPr lang="en-US" sz="1000" kern="1400" dirty="0">
                          <a:ln>
                            <a:noFill/>
                          </a:ln>
                          <a:solidFill>
                            <a:srgbClr val="000000"/>
                          </a:solidFill>
                          <a:effectLst/>
                          <a:latin typeface="Calibri"/>
                        </a:rPr>
                        <a:t>Art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5000"/>
                        </a:lnSpc>
                        <a:spcBef>
                          <a:spcPts val="0"/>
                        </a:spcBef>
                        <a:spcAft>
                          <a:spcPts val="10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9281728"/>
                  </a:ext>
                </a:extLst>
              </a:tr>
            </a:tbl>
          </a:graphicData>
        </a:graphic>
      </p:graphicFrame>
      <p:sp>
        <p:nvSpPr>
          <p:cNvPr id="31" name="Control 23"/>
          <p:cNvSpPr>
            <a:spLocks noChangeArrowheads="1" noChangeShapeType="1"/>
          </p:cNvSpPr>
          <p:nvPr/>
        </p:nvSpPr>
        <p:spPr bwMode="auto">
          <a:xfrm>
            <a:off x="13216716" y="9038642"/>
            <a:ext cx="3201987" cy="1366837"/>
          </a:xfrm>
          <a:prstGeom prst="rect">
            <a:avLst/>
          </a:prstGeom>
          <a:noFill/>
          <a:ln>
            <a:noFill/>
          </a:ln>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GB"/>
          </a:p>
        </p:txBody>
      </p:sp>
      <p:pic>
        <p:nvPicPr>
          <p:cNvPr id="7" name="Picture 6"/>
          <p:cNvPicPr>
            <a:picLocks noChangeAspect="1"/>
          </p:cNvPicPr>
          <p:nvPr/>
        </p:nvPicPr>
        <p:blipFill>
          <a:blip r:embed="rId3"/>
          <a:stretch>
            <a:fillRect/>
          </a:stretch>
        </p:blipFill>
        <p:spPr>
          <a:xfrm>
            <a:off x="116679" y="1868686"/>
            <a:ext cx="2351332" cy="1393536"/>
          </a:xfrm>
          <a:prstGeom prst="rect">
            <a:avLst/>
          </a:prstGeom>
        </p:spPr>
      </p:pic>
      <p:sp>
        <p:nvSpPr>
          <p:cNvPr id="8" name="TextBox 7"/>
          <p:cNvSpPr txBox="1"/>
          <p:nvPr/>
        </p:nvSpPr>
        <p:spPr>
          <a:xfrm>
            <a:off x="120462" y="99758"/>
            <a:ext cx="2375755" cy="1277273"/>
          </a:xfrm>
          <a:prstGeom prst="rect">
            <a:avLst/>
          </a:prstGeom>
          <a:solidFill>
            <a:schemeClr val="accent4">
              <a:lumMod val="20000"/>
              <a:lumOff val="80000"/>
            </a:schemeClr>
          </a:solidFill>
          <a:ln>
            <a:solidFill>
              <a:schemeClr val="tx1"/>
            </a:solidFill>
          </a:ln>
        </p:spPr>
        <p:txBody>
          <a:bodyPr wrap="square" rtlCol="0">
            <a:spAutoFit/>
          </a:bodyPr>
          <a:lstStyle/>
          <a:p>
            <a:r>
              <a:rPr lang="en-GB" sz="1100"/>
              <a:t>You can use your KOs and book in a variety of ways (see next page) but you </a:t>
            </a:r>
            <a:r>
              <a:rPr lang="en-GB" sz="1100" b="1"/>
              <a:t>should not just copy </a:t>
            </a:r>
            <a:r>
              <a:rPr lang="en-GB" sz="1100"/>
              <a:t>from the Knowledge Organiser into your book.</a:t>
            </a:r>
          </a:p>
          <a:p>
            <a:endParaRPr lang="en-GB" sz="1100"/>
          </a:p>
          <a:p>
            <a:r>
              <a:rPr lang="en-GB" sz="1100"/>
              <a:t>Mark your work using a different coloured pen</a:t>
            </a:r>
            <a:endParaRPr lang="en-GB"/>
          </a:p>
        </p:txBody>
      </p:sp>
      <p:graphicFrame>
        <p:nvGraphicFramePr>
          <p:cNvPr id="32" name="Table 31">
            <a:extLst>
              <a:ext uri="{FF2B5EF4-FFF2-40B4-BE49-F238E27FC236}">
                <a16:creationId xmlns:a16="http://schemas.microsoft.com/office/drawing/2014/main" id="{14792249-4584-49E7-ACF3-89B493E39BF8}"/>
              </a:ext>
            </a:extLst>
          </p:cNvPr>
          <p:cNvGraphicFramePr>
            <a:graphicFrameLocks noGrp="1"/>
          </p:cNvGraphicFramePr>
          <p:nvPr>
            <p:extLst>
              <p:ext uri="{D42A27DB-BD31-4B8C-83A1-F6EECF244321}">
                <p14:modId xmlns:p14="http://schemas.microsoft.com/office/powerpoint/2010/main" val="3384670963"/>
              </p:ext>
            </p:extLst>
          </p:nvPr>
        </p:nvGraphicFramePr>
        <p:xfrm>
          <a:off x="4286031" y="3817779"/>
          <a:ext cx="3201670" cy="1366825"/>
        </p:xfrm>
        <a:graphic>
          <a:graphicData uri="http://schemas.openxmlformats.org/drawingml/2006/table">
            <a:tbl>
              <a:tblPr/>
              <a:tblGrid>
                <a:gridCol w="977256">
                  <a:extLst>
                    <a:ext uri="{9D8B030D-6E8A-4147-A177-3AD203B41FA5}">
                      <a16:colId xmlns:a16="http://schemas.microsoft.com/office/drawing/2014/main" val="4236690453"/>
                    </a:ext>
                  </a:extLst>
                </a:gridCol>
                <a:gridCol w="928374">
                  <a:extLst>
                    <a:ext uri="{9D8B030D-6E8A-4147-A177-3AD203B41FA5}">
                      <a16:colId xmlns:a16="http://schemas.microsoft.com/office/drawing/2014/main" val="3249709145"/>
                    </a:ext>
                  </a:extLst>
                </a:gridCol>
                <a:gridCol w="690248">
                  <a:extLst>
                    <a:ext uri="{9D8B030D-6E8A-4147-A177-3AD203B41FA5}">
                      <a16:colId xmlns:a16="http://schemas.microsoft.com/office/drawing/2014/main" val="4067928820"/>
                    </a:ext>
                  </a:extLst>
                </a:gridCol>
                <a:gridCol w="605792">
                  <a:extLst>
                    <a:ext uri="{9D8B030D-6E8A-4147-A177-3AD203B41FA5}">
                      <a16:colId xmlns:a16="http://schemas.microsoft.com/office/drawing/2014/main" val="1240863036"/>
                    </a:ext>
                  </a:extLst>
                </a:gridCol>
              </a:tblGrid>
              <a:tr h="370840">
                <a:tc>
                  <a:txBody>
                    <a:bodyPr/>
                    <a:lstStyle/>
                    <a:p>
                      <a:pPr marL="44450" marR="0" indent="0" algn="l" rtl="0">
                        <a:lnSpc>
                          <a:spcPct val="119000"/>
                        </a:lnSpc>
                        <a:spcBef>
                          <a:spcPts val="135"/>
                        </a:spcBef>
                        <a:spcAft>
                          <a:spcPts val="0"/>
                        </a:spcAft>
                      </a:pPr>
                      <a:r>
                        <a:rPr lang="en-US" sz="900" b="1" kern="1400" spc="-80" dirty="0">
                          <a:ln>
                            <a:noFill/>
                          </a:ln>
                          <a:solidFill>
                            <a:srgbClr val="000000"/>
                          </a:solidFill>
                          <a:effectLst/>
                          <a:latin typeface="Gill Sans MT"/>
                        </a:rPr>
                        <a:t>W</a:t>
                      </a:r>
                      <a:r>
                        <a:rPr lang="en-US" sz="900" b="1" kern="1400" dirty="0">
                          <a:ln>
                            <a:noFill/>
                          </a:ln>
                          <a:solidFill>
                            <a:srgbClr val="000000"/>
                          </a:solidFill>
                          <a:effectLst/>
                          <a:latin typeface="Gill Sans MT"/>
                        </a:rPr>
                        <a:t>eek</a:t>
                      </a:r>
                      <a:r>
                        <a:rPr lang="en-US" sz="900" b="1" kern="1400" spc="-25" dirty="0">
                          <a:ln>
                            <a:noFill/>
                          </a:ln>
                          <a:solidFill>
                            <a:srgbClr val="000000"/>
                          </a:solidFill>
                          <a:effectLst/>
                          <a:latin typeface="Gill Sans MT"/>
                        </a:rPr>
                        <a:t> </a:t>
                      </a:r>
                      <a:r>
                        <a:rPr lang="en-US" sz="900" b="1" kern="1400" dirty="0">
                          <a:ln>
                            <a:noFill/>
                          </a:ln>
                          <a:solidFill>
                            <a:srgbClr val="000000"/>
                          </a:solidFill>
                          <a:effectLst/>
                          <a:latin typeface="Gill Sans MT"/>
                        </a:rPr>
                        <a:t>sta</a:t>
                      </a:r>
                      <a:r>
                        <a:rPr lang="en-US" sz="900" b="1" kern="1400" spc="15" dirty="0">
                          <a:ln>
                            <a:noFill/>
                          </a:ln>
                          <a:solidFill>
                            <a:srgbClr val="000000"/>
                          </a:solidFill>
                          <a:effectLst/>
                          <a:latin typeface="Gill Sans MT"/>
                        </a:rPr>
                        <a:t>r</a:t>
                      </a:r>
                      <a:r>
                        <a:rPr lang="en-US" sz="900" b="1" kern="1400" dirty="0">
                          <a:ln>
                            <a:noFill/>
                          </a:ln>
                          <a:solidFill>
                            <a:srgbClr val="000000"/>
                          </a:solidFill>
                          <a:effectLst/>
                          <a:latin typeface="Gill Sans MT"/>
                        </a:rPr>
                        <a:t>ting</a:t>
                      </a:r>
                      <a:endParaRPr lang="en-US" sz="1000" kern="1400" dirty="0">
                        <a:ln>
                          <a:noFill/>
                        </a:ln>
                        <a:solidFill>
                          <a:srgbClr val="000000"/>
                        </a:solidFill>
                        <a:effectLst/>
                        <a:latin typeface="Gill Sans MT"/>
                      </a:endParaRPr>
                    </a:p>
                    <a:p>
                      <a:pPr marL="44450" marR="0" indent="0" algn="l" rtl="0">
                        <a:lnSpc>
                          <a:spcPct val="119000"/>
                        </a:lnSpc>
                        <a:spcBef>
                          <a:spcPts val="35"/>
                        </a:spcBef>
                        <a:spcAft>
                          <a:spcPts val="0"/>
                        </a:spcAft>
                      </a:pPr>
                      <a:r>
                        <a:rPr lang="en-US" sz="900" b="1" kern="1400" dirty="0">
                          <a:ln>
                            <a:noFill/>
                          </a:ln>
                          <a:solidFill>
                            <a:srgbClr val="000000"/>
                          </a:solidFill>
                          <a:effectLst/>
                          <a:latin typeface="Gill Sans MT"/>
                        </a:rPr>
                        <a:t>27th September</a:t>
                      </a: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82880" marR="0" indent="0" algn="l" rtl="0">
                        <a:lnSpc>
                          <a:spcPct val="119000"/>
                        </a:lnSpc>
                        <a:spcBef>
                          <a:spcPts val="110"/>
                        </a:spcBef>
                        <a:spcAft>
                          <a:spcPts val="0"/>
                        </a:spcAft>
                      </a:pPr>
                      <a:r>
                        <a:rPr lang="en-US" sz="1000" b="1" kern="1400" dirty="0">
                          <a:ln>
                            <a:noFill/>
                          </a:ln>
                          <a:solidFill>
                            <a:srgbClr val="000000"/>
                          </a:solidFill>
                          <a:effectLst/>
                          <a:latin typeface="Gill Sans MT"/>
                        </a:rPr>
                        <a:t>Subject</a:t>
                      </a:r>
                      <a:r>
                        <a:rPr lang="en-US" sz="1000" b="1" kern="1400" spc="-35" dirty="0">
                          <a:ln>
                            <a:noFill/>
                          </a:ln>
                          <a:solidFill>
                            <a:srgbClr val="000000"/>
                          </a:solidFill>
                          <a:effectLst/>
                          <a:latin typeface="Gill Sans MT"/>
                        </a:rPr>
                        <a:t> </a:t>
                      </a:r>
                      <a:r>
                        <a:rPr lang="en-US" sz="1000" b="1" kern="1400" dirty="0">
                          <a:ln>
                            <a:noFill/>
                          </a:ln>
                          <a:solidFill>
                            <a:srgbClr val="000000"/>
                          </a:solidFill>
                          <a:effectLst/>
                          <a:latin typeface="Gill Sans MT"/>
                        </a:rPr>
                        <a:t>1</a:t>
                      </a: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0" indent="0" algn="l" rtl="0">
                        <a:lnSpc>
                          <a:spcPct val="119000"/>
                        </a:lnSpc>
                        <a:spcBef>
                          <a:spcPts val="110"/>
                        </a:spcBef>
                        <a:spcAft>
                          <a:spcPts val="0"/>
                        </a:spcAft>
                      </a:pPr>
                      <a:r>
                        <a:rPr lang="en-US" sz="1000" b="1" kern="1400" dirty="0">
                          <a:ln>
                            <a:noFill/>
                          </a:ln>
                          <a:solidFill>
                            <a:srgbClr val="000000"/>
                          </a:solidFill>
                          <a:effectLst/>
                          <a:latin typeface="Gill Sans MT"/>
                        </a:rPr>
                        <a:t>Subject</a:t>
                      </a:r>
                      <a:r>
                        <a:rPr lang="en-US" sz="1000" b="1" kern="1400" spc="-35" dirty="0">
                          <a:ln>
                            <a:noFill/>
                          </a:ln>
                          <a:solidFill>
                            <a:srgbClr val="000000"/>
                          </a:solidFill>
                          <a:effectLst/>
                          <a:latin typeface="Gill Sans MT"/>
                        </a:rPr>
                        <a:t> </a:t>
                      </a:r>
                      <a:r>
                        <a:rPr lang="en-US" sz="1000" b="1" kern="1400" dirty="0">
                          <a:ln>
                            <a:noFill/>
                          </a:ln>
                          <a:solidFill>
                            <a:srgbClr val="000000"/>
                          </a:solidFill>
                          <a:effectLst/>
                          <a:latin typeface="Gill Sans MT"/>
                        </a:rPr>
                        <a:t>2</a:t>
                      </a: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55245" indent="0" algn="ctr" rtl="0">
                        <a:lnSpc>
                          <a:spcPct val="119000"/>
                        </a:lnSpc>
                        <a:spcBef>
                          <a:spcPts val="110"/>
                        </a:spcBef>
                        <a:spcAft>
                          <a:spcPts val="0"/>
                        </a:spcAft>
                      </a:pPr>
                      <a:r>
                        <a:rPr lang="en-US" sz="1000" b="1" kern="1400" dirty="0">
                          <a:ln>
                            <a:noFill/>
                          </a:ln>
                          <a:solidFill>
                            <a:srgbClr val="000000"/>
                          </a:solidFill>
                          <a:effectLst/>
                          <a:latin typeface="Gill Sans MT"/>
                        </a:rPr>
                        <a:t>Signed</a:t>
                      </a:r>
                      <a:endParaRPr lang="en-US" sz="1000" kern="1400" dirty="0">
                        <a:ln>
                          <a:noFill/>
                        </a:ln>
                        <a:solidFill>
                          <a:srgbClr val="000000"/>
                        </a:solidFill>
                        <a:effectLst/>
                        <a:latin typeface="Gill Sans MT"/>
                      </a:endParaRPr>
                    </a:p>
                    <a:p>
                      <a:pPr marL="179070" marR="167005" indent="0" algn="ctr" rtl="0">
                        <a:lnSpc>
                          <a:spcPct val="119000"/>
                        </a:lnSpc>
                        <a:spcBef>
                          <a:spcPts val="40"/>
                        </a:spcBef>
                        <a:spcAft>
                          <a:spcPts val="0"/>
                        </a:spcAft>
                      </a:pPr>
                      <a:r>
                        <a:rPr lang="en-US" sz="1000" b="1" kern="1400" dirty="0">
                          <a:ln>
                            <a:noFill/>
                          </a:ln>
                          <a:solidFill>
                            <a:srgbClr val="000000"/>
                          </a:solidFill>
                          <a:effectLst/>
                          <a:latin typeface="Gill Sans MT"/>
                        </a:rPr>
                        <a:t>Off</a:t>
                      </a: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1705414"/>
                  </a:ext>
                </a:extLst>
              </a:tr>
              <a:tr h="198120">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Mond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English</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History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1588316"/>
                  </a:ext>
                </a:extLst>
              </a:tr>
              <a:tr h="194628">
                <a:tc>
                  <a:txBody>
                    <a:bodyPr/>
                    <a:lstStyle/>
                    <a:p>
                      <a:pPr marL="44450" marR="0" indent="0" algn="l" rtl="0">
                        <a:lnSpc>
                          <a:spcPct val="119000"/>
                        </a:lnSpc>
                        <a:spcBef>
                          <a:spcPts val="110"/>
                        </a:spcBef>
                        <a:spcAft>
                          <a:spcPts val="0"/>
                        </a:spcAft>
                      </a:pPr>
                      <a:r>
                        <a:rPr lang="en-US" sz="1000" kern="1400" spc="-140" dirty="0">
                          <a:ln>
                            <a:noFill/>
                          </a:ln>
                          <a:solidFill>
                            <a:srgbClr val="000000"/>
                          </a:solidFill>
                          <a:effectLst/>
                          <a:latin typeface="Gill Sans MT"/>
                        </a:rPr>
                        <a:t>T</a:t>
                      </a:r>
                      <a:r>
                        <a:rPr lang="en-US" sz="1000" kern="1400" dirty="0">
                          <a:ln>
                            <a:noFill/>
                          </a:ln>
                          <a:solidFill>
                            <a:srgbClr val="000000"/>
                          </a:solidFill>
                          <a:effectLst/>
                          <a:latin typeface="Gill Sans MT"/>
                        </a:rPr>
                        <a:t>uesd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err="1">
                          <a:ln>
                            <a:noFill/>
                          </a:ln>
                          <a:solidFill>
                            <a:srgbClr val="000000"/>
                          </a:solidFill>
                          <a:effectLst/>
                          <a:latin typeface="Gill Sans MT"/>
                        </a:rPr>
                        <a:t>Maths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PE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0187383"/>
                  </a:ext>
                </a:extLst>
              </a:tr>
              <a:tr h="198120">
                <a:tc>
                  <a:txBody>
                    <a:bodyPr/>
                    <a:lstStyle/>
                    <a:p>
                      <a:pPr marL="44450" marR="0" indent="0" algn="l" rtl="0">
                        <a:lnSpc>
                          <a:spcPct val="119000"/>
                        </a:lnSpc>
                        <a:spcBef>
                          <a:spcPts val="110"/>
                        </a:spcBef>
                        <a:spcAft>
                          <a:spcPts val="0"/>
                        </a:spcAft>
                      </a:pPr>
                      <a:r>
                        <a:rPr lang="en-US" sz="1000" kern="1400" spc="-90" dirty="0">
                          <a:ln>
                            <a:noFill/>
                          </a:ln>
                          <a:solidFill>
                            <a:srgbClr val="000000"/>
                          </a:solidFill>
                          <a:effectLst/>
                          <a:latin typeface="Gill Sans MT"/>
                        </a:rPr>
                        <a:t>W</a:t>
                      </a:r>
                      <a:r>
                        <a:rPr lang="en-US" sz="1000" kern="1400" dirty="0">
                          <a:ln>
                            <a:noFill/>
                          </a:ln>
                          <a:solidFill>
                            <a:srgbClr val="000000"/>
                          </a:solidFill>
                          <a:effectLst/>
                          <a:latin typeface="Gill Sans MT"/>
                        </a:rPr>
                        <a:t>ednesd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Science </a:t>
                      </a:r>
                      <a:endParaRPr lang="en-US"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Spanish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1304857"/>
                  </a:ext>
                </a:extLst>
              </a:tr>
              <a:tr h="198120">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Thursd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RE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Food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2489011"/>
                  </a:ext>
                </a:extLst>
              </a:tr>
              <a:tr h="206997">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Frid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Geography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lvl="0" indent="0" algn="l">
                        <a:lnSpc>
                          <a:spcPct val="119000"/>
                        </a:lnSpc>
                        <a:spcBef>
                          <a:spcPts val="0"/>
                        </a:spcBef>
                        <a:spcAft>
                          <a:spcPts val="600"/>
                        </a:spcAft>
                        <a:buNone/>
                      </a:pPr>
                      <a:r>
                        <a:rPr lang="en-US" sz="1000" kern="1400" dirty="0">
                          <a:ln>
                            <a:noFill/>
                          </a:ln>
                          <a:solidFill>
                            <a:srgbClr val="000000"/>
                          </a:solidFill>
                          <a:effectLst/>
                          <a:latin typeface="Calibri"/>
                        </a:rPr>
                        <a:t>Music </a:t>
                      </a:r>
                      <a:endParaRPr lang="en-US"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5000"/>
                        </a:lnSpc>
                        <a:spcBef>
                          <a:spcPts val="0"/>
                        </a:spcBef>
                        <a:spcAft>
                          <a:spcPts val="10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7096515"/>
                  </a:ext>
                </a:extLst>
              </a:tr>
            </a:tbl>
          </a:graphicData>
        </a:graphic>
      </p:graphicFrame>
      <p:sp>
        <p:nvSpPr>
          <p:cNvPr id="33" name="TextBox 32">
            <a:extLst>
              <a:ext uri="{FF2B5EF4-FFF2-40B4-BE49-F238E27FC236}">
                <a16:creationId xmlns:a16="http://schemas.microsoft.com/office/drawing/2014/main" id="{D3BBBE27-1448-4DE5-81F9-AFA6B3EBA5DB}"/>
              </a:ext>
            </a:extLst>
          </p:cNvPr>
          <p:cNvSpPr txBox="1"/>
          <p:nvPr/>
        </p:nvSpPr>
        <p:spPr>
          <a:xfrm>
            <a:off x="9645463" y="145115"/>
            <a:ext cx="2348541" cy="1107996"/>
          </a:xfrm>
          <a:prstGeom prst="rect">
            <a:avLst/>
          </a:prstGeom>
          <a:solidFill>
            <a:schemeClr val="accent4">
              <a:lumMod val="20000"/>
              <a:lumOff val="80000"/>
            </a:schemeClr>
          </a:solidFill>
          <a:ln>
            <a:solidFill>
              <a:schemeClr val="tx1"/>
            </a:solidFill>
          </a:ln>
        </p:spPr>
        <p:txBody>
          <a:bodyPr wrap="square" lIns="91440" tIns="45720" rIns="91440" bIns="45720" rtlCol="0" anchor="t">
            <a:spAutoFit/>
          </a:bodyPr>
          <a:lstStyle/>
          <a:p>
            <a:r>
              <a:rPr lang="en-GB" sz="1100" dirty="0"/>
              <a:t>You may also be set additional homework by your teachers at their discretion – make sure you record all information in your school planner and/or the homework notes section on P.5 and P.6 </a:t>
            </a:r>
            <a:endParaRPr lang="en-US" dirty="0"/>
          </a:p>
        </p:txBody>
      </p:sp>
      <p:sp>
        <p:nvSpPr>
          <p:cNvPr id="6" name="Arrow: Down 5">
            <a:extLst>
              <a:ext uri="{FF2B5EF4-FFF2-40B4-BE49-F238E27FC236}">
                <a16:creationId xmlns:a16="http://schemas.microsoft.com/office/drawing/2014/main" id="{90475650-E7F1-4106-B894-626B77F9086A}"/>
              </a:ext>
            </a:extLst>
          </p:cNvPr>
          <p:cNvSpPr/>
          <p:nvPr/>
        </p:nvSpPr>
        <p:spPr>
          <a:xfrm>
            <a:off x="1780612" y="1225296"/>
            <a:ext cx="480785" cy="9797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4" name="Table 33">
            <a:extLst>
              <a:ext uri="{FF2B5EF4-FFF2-40B4-BE49-F238E27FC236}">
                <a16:creationId xmlns:a16="http://schemas.microsoft.com/office/drawing/2014/main" id="{692F74C1-65A1-4991-B512-1D89203D14B2}"/>
              </a:ext>
            </a:extLst>
          </p:cNvPr>
          <p:cNvGraphicFramePr>
            <a:graphicFrameLocks noGrp="1"/>
          </p:cNvGraphicFramePr>
          <p:nvPr>
            <p:extLst>
              <p:ext uri="{D42A27DB-BD31-4B8C-83A1-F6EECF244321}">
                <p14:modId xmlns:p14="http://schemas.microsoft.com/office/powerpoint/2010/main" val="439682195"/>
              </p:ext>
            </p:extLst>
          </p:nvPr>
        </p:nvGraphicFramePr>
        <p:xfrm>
          <a:off x="8041602" y="3826849"/>
          <a:ext cx="3201670" cy="1366825"/>
        </p:xfrm>
        <a:graphic>
          <a:graphicData uri="http://schemas.openxmlformats.org/drawingml/2006/table">
            <a:tbl>
              <a:tblPr/>
              <a:tblGrid>
                <a:gridCol w="977256">
                  <a:extLst>
                    <a:ext uri="{9D8B030D-6E8A-4147-A177-3AD203B41FA5}">
                      <a16:colId xmlns:a16="http://schemas.microsoft.com/office/drawing/2014/main" val="4236690453"/>
                    </a:ext>
                  </a:extLst>
                </a:gridCol>
                <a:gridCol w="928374">
                  <a:extLst>
                    <a:ext uri="{9D8B030D-6E8A-4147-A177-3AD203B41FA5}">
                      <a16:colId xmlns:a16="http://schemas.microsoft.com/office/drawing/2014/main" val="3249709145"/>
                    </a:ext>
                  </a:extLst>
                </a:gridCol>
                <a:gridCol w="690248">
                  <a:extLst>
                    <a:ext uri="{9D8B030D-6E8A-4147-A177-3AD203B41FA5}">
                      <a16:colId xmlns:a16="http://schemas.microsoft.com/office/drawing/2014/main" val="4067928820"/>
                    </a:ext>
                  </a:extLst>
                </a:gridCol>
                <a:gridCol w="605792">
                  <a:extLst>
                    <a:ext uri="{9D8B030D-6E8A-4147-A177-3AD203B41FA5}">
                      <a16:colId xmlns:a16="http://schemas.microsoft.com/office/drawing/2014/main" val="1240863036"/>
                    </a:ext>
                  </a:extLst>
                </a:gridCol>
              </a:tblGrid>
              <a:tr h="370840">
                <a:tc>
                  <a:txBody>
                    <a:bodyPr/>
                    <a:lstStyle/>
                    <a:p>
                      <a:pPr marL="44450" marR="0" indent="0" algn="l" rtl="0">
                        <a:lnSpc>
                          <a:spcPct val="119000"/>
                        </a:lnSpc>
                        <a:spcBef>
                          <a:spcPts val="135"/>
                        </a:spcBef>
                        <a:spcAft>
                          <a:spcPts val="0"/>
                        </a:spcAft>
                      </a:pPr>
                      <a:r>
                        <a:rPr lang="en-US" sz="900" b="1" kern="1400" spc="-80" dirty="0">
                          <a:ln>
                            <a:noFill/>
                          </a:ln>
                          <a:solidFill>
                            <a:srgbClr val="000000"/>
                          </a:solidFill>
                          <a:effectLst/>
                          <a:latin typeface="Gill Sans MT"/>
                        </a:rPr>
                        <a:t>W</a:t>
                      </a:r>
                      <a:r>
                        <a:rPr lang="en-US" sz="900" b="1" kern="1400" dirty="0">
                          <a:ln>
                            <a:noFill/>
                          </a:ln>
                          <a:solidFill>
                            <a:srgbClr val="000000"/>
                          </a:solidFill>
                          <a:effectLst/>
                          <a:latin typeface="Gill Sans MT"/>
                        </a:rPr>
                        <a:t>eek</a:t>
                      </a:r>
                      <a:r>
                        <a:rPr lang="en-US" sz="900" b="1" kern="1400" spc="-25" dirty="0">
                          <a:ln>
                            <a:noFill/>
                          </a:ln>
                          <a:solidFill>
                            <a:srgbClr val="000000"/>
                          </a:solidFill>
                          <a:effectLst/>
                          <a:latin typeface="Gill Sans MT"/>
                        </a:rPr>
                        <a:t> </a:t>
                      </a:r>
                      <a:r>
                        <a:rPr lang="en-US" sz="900" b="1" kern="1400" dirty="0">
                          <a:ln>
                            <a:noFill/>
                          </a:ln>
                          <a:solidFill>
                            <a:srgbClr val="000000"/>
                          </a:solidFill>
                          <a:effectLst/>
                          <a:latin typeface="Gill Sans MT"/>
                        </a:rPr>
                        <a:t>sta</a:t>
                      </a:r>
                      <a:r>
                        <a:rPr lang="en-US" sz="900" b="1" kern="1400" spc="15" dirty="0">
                          <a:ln>
                            <a:noFill/>
                          </a:ln>
                          <a:solidFill>
                            <a:srgbClr val="000000"/>
                          </a:solidFill>
                          <a:effectLst/>
                          <a:latin typeface="Gill Sans MT"/>
                        </a:rPr>
                        <a:t>r</a:t>
                      </a:r>
                      <a:r>
                        <a:rPr lang="en-US" sz="900" b="1" kern="1400" dirty="0">
                          <a:ln>
                            <a:noFill/>
                          </a:ln>
                          <a:solidFill>
                            <a:srgbClr val="000000"/>
                          </a:solidFill>
                          <a:effectLst/>
                          <a:latin typeface="Gill Sans MT"/>
                        </a:rPr>
                        <a:t>ting</a:t>
                      </a:r>
                      <a:endParaRPr lang="en-US" sz="1000" kern="1400" dirty="0">
                        <a:ln>
                          <a:noFill/>
                        </a:ln>
                        <a:solidFill>
                          <a:srgbClr val="000000"/>
                        </a:solidFill>
                        <a:effectLst/>
                        <a:latin typeface="Gill Sans MT"/>
                      </a:endParaRPr>
                    </a:p>
                    <a:p>
                      <a:pPr marL="44450" marR="0" indent="0" algn="l" rtl="0">
                        <a:lnSpc>
                          <a:spcPct val="119000"/>
                        </a:lnSpc>
                        <a:spcBef>
                          <a:spcPts val="35"/>
                        </a:spcBef>
                        <a:spcAft>
                          <a:spcPts val="0"/>
                        </a:spcAft>
                      </a:pPr>
                      <a:r>
                        <a:rPr lang="en-US" sz="900" b="1" kern="1400" dirty="0">
                          <a:ln>
                            <a:noFill/>
                          </a:ln>
                          <a:solidFill>
                            <a:srgbClr val="000000"/>
                          </a:solidFill>
                          <a:effectLst/>
                          <a:latin typeface="Gill Sans MT"/>
                        </a:rPr>
                        <a:t>4th October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82880" marR="0" indent="0" algn="l" rtl="0">
                        <a:lnSpc>
                          <a:spcPct val="119000"/>
                        </a:lnSpc>
                        <a:spcBef>
                          <a:spcPts val="110"/>
                        </a:spcBef>
                        <a:spcAft>
                          <a:spcPts val="0"/>
                        </a:spcAft>
                      </a:pPr>
                      <a:r>
                        <a:rPr lang="en-US" sz="1000" b="1" kern="1400" dirty="0">
                          <a:ln>
                            <a:noFill/>
                          </a:ln>
                          <a:solidFill>
                            <a:srgbClr val="000000"/>
                          </a:solidFill>
                          <a:effectLst/>
                          <a:latin typeface="Gill Sans MT"/>
                        </a:rPr>
                        <a:t>Subject</a:t>
                      </a:r>
                      <a:r>
                        <a:rPr lang="en-US" sz="1000" b="1" kern="1400" spc="-35" dirty="0">
                          <a:ln>
                            <a:noFill/>
                          </a:ln>
                          <a:solidFill>
                            <a:srgbClr val="000000"/>
                          </a:solidFill>
                          <a:effectLst/>
                          <a:latin typeface="Gill Sans MT"/>
                        </a:rPr>
                        <a:t> </a:t>
                      </a:r>
                      <a:r>
                        <a:rPr lang="en-US" sz="1000" b="1" kern="1400" dirty="0">
                          <a:ln>
                            <a:noFill/>
                          </a:ln>
                          <a:solidFill>
                            <a:srgbClr val="000000"/>
                          </a:solidFill>
                          <a:effectLst/>
                          <a:latin typeface="Gill Sans MT"/>
                        </a:rPr>
                        <a:t>1</a:t>
                      </a: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0" indent="0" algn="l" rtl="0">
                        <a:lnSpc>
                          <a:spcPct val="119000"/>
                        </a:lnSpc>
                        <a:spcBef>
                          <a:spcPts val="110"/>
                        </a:spcBef>
                        <a:spcAft>
                          <a:spcPts val="0"/>
                        </a:spcAft>
                      </a:pPr>
                      <a:r>
                        <a:rPr lang="en-US" sz="1000" b="1" kern="1400" dirty="0">
                          <a:ln>
                            <a:noFill/>
                          </a:ln>
                          <a:solidFill>
                            <a:srgbClr val="000000"/>
                          </a:solidFill>
                          <a:effectLst/>
                          <a:latin typeface="Gill Sans MT"/>
                        </a:rPr>
                        <a:t>Subject</a:t>
                      </a:r>
                      <a:r>
                        <a:rPr lang="en-US" sz="1000" b="1" kern="1400" spc="-35" dirty="0">
                          <a:ln>
                            <a:noFill/>
                          </a:ln>
                          <a:solidFill>
                            <a:srgbClr val="000000"/>
                          </a:solidFill>
                          <a:effectLst/>
                          <a:latin typeface="Gill Sans MT"/>
                        </a:rPr>
                        <a:t> </a:t>
                      </a:r>
                      <a:r>
                        <a:rPr lang="en-US" sz="1000" b="1" kern="1400" dirty="0">
                          <a:ln>
                            <a:noFill/>
                          </a:ln>
                          <a:solidFill>
                            <a:srgbClr val="000000"/>
                          </a:solidFill>
                          <a:effectLst/>
                          <a:latin typeface="Gill Sans MT"/>
                        </a:rPr>
                        <a:t>2</a:t>
                      </a: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55245" indent="0" algn="ctr" rtl="0">
                        <a:lnSpc>
                          <a:spcPct val="119000"/>
                        </a:lnSpc>
                        <a:spcBef>
                          <a:spcPts val="110"/>
                        </a:spcBef>
                        <a:spcAft>
                          <a:spcPts val="0"/>
                        </a:spcAft>
                      </a:pPr>
                      <a:r>
                        <a:rPr lang="en-US" sz="1000" b="1" kern="1400" dirty="0">
                          <a:ln>
                            <a:noFill/>
                          </a:ln>
                          <a:solidFill>
                            <a:srgbClr val="000000"/>
                          </a:solidFill>
                          <a:effectLst/>
                          <a:latin typeface="Gill Sans MT"/>
                        </a:rPr>
                        <a:t>Signed</a:t>
                      </a:r>
                      <a:endParaRPr lang="en-US" sz="1000" kern="1400" dirty="0">
                        <a:ln>
                          <a:noFill/>
                        </a:ln>
                        <a:solidFill>
                          <a:srgbClr val="000000"/>
                        </a:solidFill>
                        <a:effectLst/>
                        <a:latin typeface="Gill Sans MT"/>
                      </a:endParaRPr>
                    </a:p>
                    <a:p>
                      <a:pPr marL="179070" marR="167005" indent="0" algn="ctr" rtl="0">
                        <a:lnSpc>
                          <a:spcPct val="119000"/>
                        </a:lnSpc>
                        <a:spcBef>
                          <a:spcPts val="40"/>
                        </a:spcBef>
                        <a:spcAft>
                          <a:spcPts val="0"/>
                        </a:spcAft>
                      </a:pPr>
                      <a:r>
                        <a:rPr lang="en-US" sz="1000" b="1" kern="1400" dirty="0">
                          <a:ln>
                            <a:noFill/>
                          </a:ln>
                          <a:solidFill>
                            <a:srgbClr val="000000"/>
                          </a:solidFill>
                          <a:effectLst/>
                          <a:latin typeface="Gill Sans MT"/>
                        </a:rPr>
                        <a:t>Off</a:t>
                      </a:r>
                      <a:endParaRPr lang="en-US" sz="1000" kern="1400" dirty="0">
                        <a:ln>
                          <a:noFill/>
                        </a:ln>
                        <a:solidFill>
                          <a:srgbClr val="000000"/>
                        </a:solidFill>
                        <a:effectLst/>
                        <a:latin typeface="Gill Sans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1705414"/>
                  </a:ext>
                </a:extLst>
              </a:tr>
              <a:tr h="198120">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Mond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English</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Drama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1588316"/>
                  </a:ext>
                </a:extLst>
              </a:tr>
              <a:tr h="194628">
                <a:tc>
                  <a:txBody>
                    <a:bodyPr/>
                    <a:lstStyle/>
                    <a:p>
                      <a:pPr marL="44450" marR="0" indent="0" algn="l" rtl="0">
                        <a:lnSpc>
                          <a:spcPct val="119000"/>
                        </a:lnSpc>
                        <a:spcBef>
                          <a:spcPts val="110"/>
                        </a:spcBef>
                        <a:spcAft>
                          <a:spcPts val="0"/>
                        </a:spcAft>
                      </a:pPr>
                      <a:r>
                        <a:rPr lang="en-US" sz="1000" kern="1400" spc="-140" dirty="0">
                          <a:ln>
                            <a:noFill/>
                          </a:ln>
                          <a:solidFill>
                            <a:srgbClr val="000000"/>
                          </a:solidFill>
                          <a:effectLst/>
                          <a:latin typeface="Gill Sans MT"/>
                        </a:rPr>
                        <a:t>T</a:t>
                      </a:r>
                      <a:r>
                        <a:rPr lang="en-US" sz="1000" kern="1400" dirty="0">
                          <a:ln>
                            <a:noFill/>
                          </a:ln>
                          <a:solidFill>
                            <a:srgbClr val="000000"/>
                          </a:solidFill>
                          <a:effectLst/>
                          <a:latin typeface="Gill Sans MT"/>
                        </a:rPr>
                        <a:t>uesd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err="1">
                          <a:ln>
                            <a:noFill/>
                          </a:ln>
                          <a:solidFill>
                            <a:srgbClr val="000000"/>
                          </a:solidFill>
                          <a:effectLst/>
                          <a:latin typeface="Gill Sans MT"/>
                        </a:rPr>
                        <a:t>Maths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Art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0187383"/>
                  </a:ext>
                </a:extLst>
              </a:tr>
              <a:tr h="198120">
                <a:tc>
                  <a:txBody>
                    <a:bodyPr/>
                    <a:lstStyle/>
                    <a:p>
                      <a:pPr marL="44450" marR="0" indent="0" algn="l" rtl="0">
                        <a:lnSpc>
                          <a:spcPct val="119000"/>
                        </a:lnSpc>
                        <a:spcBef>
                          <a:spcPts val="110"/>
                        </a:spcBef>
                        <a:spcAft>
                          <a:spcPts val="0"/>
                        </a:spcAft>
                      </a:pPr>
                      <a:r>
                        <a:rPr lang="en-US" sz="1000" kern="1400" spc="-90" dirty="0">
                          <a:ln>
                            <a:noFill/>
                          </a:ln>
                          <a:solidFill>
                            <a:srgbClr val="000000"/>
                          </a:solidFill>
                          <a:effectLst/>
                          <a:latin typeface="Gill Sans MT"/>
                        </a:rPr>
                        <a:t>W</a:t>
                      </a:r>
                      <a:r>
                        <a:rPr lang="en-US" sz="1000" kern="1400" dirty="0">
                          <a:ln>
                            <a:noFill/>
                          </a:ln>
                          <a:solidFill>
                            <a:srgbClr val="000000"/>
                          </a:solidFill>
                          <a:effectLst/>
                          <a:latin typeface="Gill Sans MT"/>
                        </a:rPr>
                        <a:t>ednesd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Science</a:t>
                      </a:r>
                      <a:endParaRPr lang="en-US"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Geography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1304857"/>
                  </a:ext>
                </a:extLst>
              </a:tr>
              <a:tr h="198120">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Thursd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RE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History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2489011"/>
                  </a:ext>
                </a:extLst>
              </a:tr>
              <a:tr h="206997">
                <a:tc>
                  <a:txBody>
                    <a:bodyPr/>
                    <a:lstStyle/>
                    <a:p>
                      <a:pPr marL="44450" marR="0" indent="0" algn="l" rtl="0">
                        <a:lnSpc>
                          <a:spcPct val="119000"/>
                        </a:lnSpc>
                        <a:spcBef>
                          <a:spcPts val="110"/>
                        </a:spcBef>
                        <a:spcAft>
                          <a:spcPts val="0"/>
                        </a:spcAft>
                      </a:pPr>
                      <a:r>
                        <a:rPr lang="en-US" sz="1000" kern="1400" dirty="0">
                          <a:ln>
                            <a:noFill/>
                          </a:ln>
                          <a:solidFill>
                            <a:srgbClr val="000000"/>
                          </a:solidFill>
                          <a:effectLst/>
                          <a:latin typeface="Gill Sans MT"/>
                        </a:rPr>
                        <a:t>Frid</a:t>
                      </a:r>
                      <a:r>
                        <a:rPr lang="en-US" sz="1000" kern="1400" spc="-40" dirty="0">
                          <a:ln>
                            <a:noFill/>
                          </a:ln>
                          <a:solidFill>
                            <a:srgbClr val="000000"/>
                          </a:solidFill>
                          <a:effectLst/>
                          <a:latin typeface="Gill Sans MT"/>
                        </a:rPr>
                        <a:t>a</a:t>
                      </a:r>
                      <a:r>
                        <a:rPr lang="en-US" sz="1000" kern="1400" dirty="0">
                          <a:ln>
                            <a:noFill/>
                          </a:ln>
                          <a:solidFill>
                            <a:srgbClr val="000000"/>
                          </a:solidFill>
                          <a:effectLst/>
                          <a:latin typeface="Gill Sans MT"/>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450" marR="0" lvl="0" indent="0" algn="l">
                        <a:lnSpc>
                          <a:spcPct val="119000"/>
                        </a:lnSpc>
                        <a:spcBef>
                          <a:spcPts val="110"/>
                        </a:spcBef>
                        <a:spcAft>
                          <a:spcPts val="0"/>
                        </a:spcAft>
                        <a:buNone/>
                      </a:pPr>
                      <a:r>
                        <a:rPr lang="en-US" sz="1000" kern="1400" dirty="0">
                          <a:ln>
                            <a:noFill/>
                          </a:ln>
                          <a:solidFill>
                            <a:srgbClr val="000000"/>
                          </a:solidFill>
                          <a:effectLst/>
                          <a:latin typeface="Gill Sans MT"/>
                        </a:rPr>
                        <a:t>IT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lvl="0" indent="0" algn="l">
                        <a:lnSpc>
                          <a:spcPct val="119000"/>
                        </a:lnSpc>
                        <a:spcBef>
                          <a:spcPts val="0"/>
                        </a:spcBef>
                        <a:spcAft>
                          <a:spcPts val="600"/>
                        </a:spcAft>
                        <a:buNone/>
                      </a:pPr>
                      <a:r>
                        <a:rPr lang="en-US" sz="1000" kern="1400" dirty="0">
                          <a:ln>
                            <a:noFill/>
                          </a:ln>
                          <a:solidFill>
                            <a:srgbClr val="000000"/>
                          </a:solidFill>
                          <a:effectLst/>
                          <a:latin typeface="Calibri"/>
                        </a:rPr>
                        <a:t>PE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5000"/>
                        </a:lnSpc>
                        <a:spcBef>
                          <a:spcPts val="0"/>
                        </a:spcBef>
                        <a:spcAft>
                          <a:spcPts val="1000"/>
                        </a:spcAft>
                      </a:pPr>
                      <a:endParaRPr lang="en-US" sz="1000" kern="1400" dirty="0">
                        <a:ln>
                          <a:noFill/>
                        </a:ln>
                        <a:solidFill>
                          <a:srgbClr val="000000"/>
                        </a:solidFill>
                        <a:effectLst/>
                        <a:latin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7096515"/>
                  </a:ext>
                </a:extLst>
              </a:tr>
            </a:tbl>
          </a:graphicData>
        </a:graphic>
      </p:graphicFrame>
    </p:spTree>
    <p:extLst>
      <p:ext uri="{BB962C8B-B14F-4D97-AF65-F5344CB8AC3E}">
        <p14:creationId xmlns:p14="http://schemas.microsoft.com/office/powerpoint/2010/main" val="778971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V="1">
            <a:off x="3921996" y="584404"/>
            <a:ext cx="4471987" cy="1127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aphicFrame>
        <p:nvGraphicFramePr>
          <p:cNvPr id="8" name="Table 7"/>
          <p:cNvGraphicFramePr>
            <a:graphicFrameLocks noGrp="1"/>
          </p:cNvGraphicFramePr>
          <p:nvPr>
            <p:extLst>
              <p:ext uri="{D42A27DB-BD31-4B8C-83A1-F6EECF244321}">
                <p14:modId xmlns:p14="http://schemas.microsoft.com/office/powerpoint/2010/main" val="2638257670"/>
              </p:ext>
            </p:extLst>
          </p:nvPr>
        </p:nvGraphicFramePr>
        <p:xfrm>
          <a:off x="381000" y="1070428"/>
          <a:ext cx="9961980" cy="5467441"/>
        </p:xfrm>
        <a:graphic>
          <a:graphicData uri="http://schemas.openxmlformats.org/drawingml/2006/table">
            <a:tbl>
              <a:tblPr/>
              <a:tblGrid>
                <a:gridCol w="2490495">
                  <a:extLst>
                    <a:ext uri="{9D8B030D-6E8A-4147-A177-3AD203B41FA5}">
                      <a16:colId xmlns:a16="http://schemas.microsoft.com/office/drawing/2014/main" val="3859441389"/>
                    </a:ext>
                  </a:extLst>
                </a:gridCol>
                <a:gridCol w="2490495">
                  <a:extLst>
                    <a:ext uri="{9D8B030D-6E8A-4147-A177-3AD203B41FA5}">
                      <a16:colId xmlns:a16="http://schemas.microsoft.com/office/drawing/2014/main" val="2667364919"/>
                    </a:ext>
                  </a:extLst>
                </a:gridCol>
                <a:gridCol w="2490495">
                  <a:extLst>
                    <a:ext uri="{9D8B030D-6E8A-4147-A177-3AD203B41FA5}">
                      <a16:colId xmlns:a16="http://schemas.microsoft.com/office/drawing/2014/main" val="3276476464"/>
                    </a:ext>
                  </a:extLst>
                </a:gridCol>
                <a:gridCol w="2490495">
                  <a:extLst>
                    <a:ext uri="{9D8B030D-6E8A-4147-A177-3AD203B41FA5}">
                      <a16:colId xmlns:a16="http://schemas.microsoft.com/office/drawing/2014/main" val="1586035083"/>
                    </a:ext>
                  </a:extLst>
                </a:gridCol>
              </a:tblGrid>
              <a:tr h="4950989">
                <a:tc>
                  <a:txBody>
                    <a:bodyPr/>
                    <a:lstStyle/>
                    <a:p>
                      <a:pPr marR="0" indent="0" algn="ctr" rtl="0">
                        <a:lnSpc>
                          <a:spcPct val="119000"/>
                        </a:lnSpc>
                        <a:spcBef>
                          <a:spcPts val="0"/>
                        </a:spcBef>
                        <a:spcAft>
                          <a:spcPts val="600"/>
                        </a:spcAft>
                      </a:pPr>
                      <a:r>
                        <a:rPr lang="en-GB" sz="1600" b="1" kern="1400">
                          <a:ln>
                            <a:noFill/>
                          </a:ln>
                          <a:solidFill>
                            <a:srgbClr val="000000"/>
                          </a:solidFill>
                          <a:effectLst/>
                          <a:latin typeface="Calibri" panose="020F0502020204030204" pitchFamily="34" charset="0"/>
                        </a:rPr>
                        <a:t>Read, Cover, Write</a:t>
                      </a:r>
                      <a:endParaRPr lang="en-GB" sz="1400" kern="1400">
                        <a:ln>
                          <a:noFill/>
                        </a:ln>
                        <a:solidFill>
                          <a:srgbClr val="000000"/>
                        </a:solidFill>
                        <a:effectLst/>
                        <a:latin typeface="Calibri" panose="020F0502020204030204" pitchFamily="34" charset="0"/>
                      </a:endParaRP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 </a:t>
                      </a:r>
                      <a:endParaRPr lang="en-GB" sz="1100" kern="1400">
                        <a:ln>
                          <a:noFill/>
                        </a:ln>
                        <a:solidFill>
                          <a:srgbClr val="000000"/>
                        </a:solidFill>
                        <a:effectLst/>
                        <a:latin typeface="Calibri" panose="020F0502020204030204" pitchFamily="34" charset="0"/>
                      </a:endParaRPr>
                    </a:p>
                    <a:p>
                      <a:pPr marR="0" indent="0" algn="l" rtl="0">
                        <a:lnSpc>
                          <a:spcPct val="119000"/>
                        </a:lnSpc>
                        <a:spcBef>
                          <a:spcPts val="0"/>
                        </a:spcBef>
                        <a:spcAft>
                          <a:spcPts val="600"/>
                        </a:spcAft>
                      </a:pPr>
                      <a:r>
                        <a:rPr lang="en-GB" sz="1100" kern="1400">
                          <a:ln>
                            <a:noFill/>
                          </a:ln>
                          <a:solidFill>
                            <a:srgbClr val="000000"/>
                          </a:solidFill>
                          <a:effectLst/>
                          <a:latin typeface="Calibri" panose="020F0502020204030204" pitchFamily="34" charset="0"/>
                        </a:rPr>
                        <a:t> </a:t>
                      </a:r>
                    </a:p>
                    <a:p>
                      <a:pPr marR="0" indent="0" algn="l" rtl="0">
                        <a:lnSpc>
                          <a:spcPct val="119000"/>
                        </a:lnSpc>
                        <a:spcBef>
                          <a:spcPts val="0"/>
                        </a:spcBef>
                        <a:spcAft>
                          <a:spcPts val="600"/>
                        </a:spcAft>
                      </a:pPr>
                      <a:r>
                        <a:rPr lang="en-GB" sz="1100" kern="1400">
                          <a:ln>
                            <a:noFill/>
                          </a:ln>
                          <a:solidFill>
                            <a:srgbClr val="000000"/>
                          </a:solidFill>
                          <a:effectLst/>
                          <a:latin typeface="Calibri" panose="020F0502020204030204" pitchFamily="34" charset="0"/>
                        </a:rPr>
                        <a:t> S</a:t>
                      </a:r>
                      <a:r>
                        <a:rPr lang="en-GB" sz="1100" b="1" kern="1400">
                          <a:ln>
                            <a:noFill/>
                          </a:ln>
                          <a:solidFill>
                            <a:srgbClr val="000000"/>
                          </a:solidFill>
                          <a:effectLst/>
                          <a:latin typeface="Calibri" panose="020F0502020204030204" pitchFamily="34" charset="0"/>
                        </a:rPr>
                        <a:t>tep 1: </a:t>
                      </a:r>
                      <a:r>
                        <a:rPr lang="en-GB" sz="1100" kern="1400">
                          <a:ln>
                            <a:noFill/>
                          </a:ln>
                          <a:solidFill>
                            <a:srgbClr val="000000"/>
                          </a:solidFill>
                          <a:effectLst/>
                          <a:latin typeface="Calibri" panose="020F0502020204030204" pitchFamily="34" charset="0"/>
                        </a:rPr>
                        <a:t>Read the part of the section you want to remember. </a:t>
                      </a:r>
                    </a:p>
                    <a:p>
                      <a:pPr marR="0" indent="0" algn="l" rtl="0">
                        <a:lnSpc>
                          <a:spcPct val="119000"/>
                        </a:lnSpc>
                        <a:spcBef>
                          <a:spcPts val="0"/>
                        </a:spcBef>
                        <a:spcAft>
                          <a:spcPts val="600"/>
                        </a:spcAft>
                      </a:pPr>
                      <a:r>
                        <a:rPr lang="en-GB" sz="1100" kern="1400">
                          <a:ln>
                            <a:noFill/>
                          </a:ln>
                          <a:solidFill>
                            <a:srgbClr val="000000"/>
                          </a:solidFill>
                          <a:effectLst/>
                          <a:latin typeface="Calibri" panose="020F0502020204030204" pitchFamily="34" charset="0"/>
                        </a:rPr>
                        <a:t> </a:t>
                      </a: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Step 2: </a:t>
                      </a:r>
                      <a:r>
                        <a:rPr lang="en-GB" sz="1100" kern="1400">
                          <a:ln>
                            <a:noFill/>
                          </a:ln>
                          <a:solidFill>
                            <a:srgbClr val="000000"/>
                          </a:solidFill>
                          <a:effectLst/>
                          <a:latin typeface="Calibri" panose="020F0502020204030204" pitchFamily="34" charset="0"/>
                        </a:rPr>
                        <a:t>Read it again.</a:t>
                      </a:r>
                    </a:p>
                    <a:p>
                      <a:pPr marR="0" indent="0" algn="l" rtl="0">
                        <a:lnSpc>
                          <a:spcPct val="119000"/>
                        </a:lnSpc>
                        <a:spcBef>
                          <a:spcPts val="0"/>
                        </a:spcBef>
                        <a:spcAft>
                          <a:spcPts val="600"/>
                        </a:spcAft>
                      </a:pPr>
                      <a:r>
                        <a:rPr lang="en-GB" sz="1100" kern="1400">
                          <a:ln>
                            <a:noFill/>
                          </a:ln>
                          <a:solidFill>
                            <a:srgbClr val="000000"/>
                          </a:solidFill>
                          <a:effectLst/>
                          <a:latin typeface="Calibri" panose="020F0502020204030204" pitchFamily="34" charset="0"/>
                        </a:rPr>
                        <a:t> </a:t>
                      </a: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Step 3: </a:t>
                      </a:r>
                      <a:r>
                        <a:rPr lang="en-GB" sz="1100" kern="1400">
                          <a:ln>
                            <a:noFill/>
                          </a:ln>
                          <a:solidFill>
                            <a:srgbClr val="000000"/>
                          </a:solidFill>
                          <a:effectLst/>
                          <a:latin typeface="Calibri" panose="020F0502020204030204" pitchFamily="34" charset="0"/>
                        </a:rPr>
                        <a:t>Read it aloud.</a:t>
                      </a:r>
                    </a:p>
                    <a:p>
                      <a:pPr marR="0" indent="0" algn="l" rtl="0">
                        <a:lnSpc>
                          <a:spcPct val="119000"/>
                        </a:lnSpc>
                        <a:spcBef>
                          <a:spcPts val="0"/>
                        </a:spcBef>
                        <a:spcAft>
                          <a:spcPts val="600"/>
                        </a:spcAft>
                      </a:pPr>
                      <a:endParaRPr lang="en-GB" sz="1100" b="1" kern="1400">
                        <a:ln>
                          <a:noFill/>
                        </a:ln>
                        <a:solidFill>
                          <a:srgbClr val="000000"/>
                        </a:solidFill>
                        <a:effectLst/>
                        <a:latin typeface="Calibri" panose="020F0502020204030204" pitchFamily="34" charset="0"/>
                      </a:endParaRP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Step 4: </a:t>
                      </a:r>
                      <a:r>
                        <a:rPr lang="en-GB" sz="1100" kern="1400">
                          <a:ln>
                            <a:noFill/>
                          </a:ln>
                          <a:solidFill>
                            <a:srgbClr val="000000"/>
                          </a:solidFill>
                          <a:effectLst/>
                          <a:latin typeface="Calibri" panose="020F0502020204030204" pitchFamily="34" charset="0"/>
                        </a:rPr>
                        <a:t>Cover the part you are remembering with your book.</a:t>
                      </a:r>
                    </a:p>
                    <a:p>
                      <a:pPr marR="0" indent="0" algn="l" rtl="0">
                        <a:lnSpc>
                          <a:spcPct val="119000"/>
                        </a:lnSpc>
                        <a:spcBef>
                          <a:spcPts val="0"/>
                        </a:spcBef>
                        <a:spcAft>
                          <a:spcPts val="600"/>
                        </a:spcAft>
                      </a:pPr>
                      <a:r>
                        <a:rPr lang="en-GB" sz="1100" kern="1400">
                          <a:ln>
                            <a:noFill/>
                          </a:ln>
                          <a:solidFill>
                            <a:srgbClr val="000000"/>
                          </a:solidFill>
                          <a:effectLst/>
                          <a:latin typeface="Calibri" panose="020F0502020204030204" pitchFamily="34" charset="0"/>
                        </a:rPr>
                        <a:t> </a:t>
                      </a: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Step 5: </a:t>
                      </a:r>
                      <a:r>
                        <a:rPr lang="en-GB" sz="1100" kern="1400">
                          <a:ln>
                            <a:noFill/>
                          </a:ln>
                          <a:solidFill>
                            <a:srgbClr val="000000"/>
                          </a:solidFill>
                          <a:effectLst/>
                          <a:latin typeface="Calibri" panose="020F0502020204030204" pitchFamily="34" charset="0"/>
                        </a:rPr>
                        <a:t>Write as much as you can remember in your exercise book. </a:t>
                      </a:r>
                    </a:p>
                    <a:p>
                      <a:pPr marR="0" indent="0" algn="l" rtl="0">
                        <a:lnSpc>
                          <a:spcPct val="119000"/>
                        </a:lnSpc>
                        <a:spcBef>
                          <a:spcPts val="0"/>
                        </a:spcBef>
                        <a:spcAft>
                          <a:spcPts val="600"/>
                        </a:spcAft>
                      </a:pPr>
                      <a:r>
                        <a:rPr lang="en-GB" sz="1100" kern="1400">
                          <a:ln>
                            <a:noFill/>
                          </a:ln>
                          <a:solidFill>
                            <a:srgbClr val="000000"/>
                          </a:solidFill>
                          <a:effectLst/>
                          <a:latin typeface="Calibri" panose="020F0502020204030204" pitchFamily="34" charset="0"/>
                        </a:rPr>
                        <a:t> </a:t>
                      </a: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Step 6: </a:t>
                      </a:r>
                      <a:r>
                        <a:rPr lang="en-GB" sz="1100" kern="1400">
                          <a:ln>
                            <a:noFill/>
                          </a:ln>
                          <a:solidFill>
                            <a:srgbClr val="000000"/>
                          </a:solidFill>
                          <a:effectLst/>
                          <a:latin typeface="Calibri" panose="020F0502020204030204" pitchFamily="34" charset="0"/>
                        </a:rPr>
                        <a:t>Check your answers with a tick for correct answers or a cross for incorrect. </a:t>
                      </a: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 </a:t>
                      </a:r>
                      <a:endParaRPr lang="en-GB" sz="1100" kern="1400">
                        <a:ln>
                          <a:noFill/>
                        </a:ln>
                        <a:solidFill>
                          <a:srgbClr val="000000"/>
                        </a:solidFill>
                        <a:effectLst/>
                        <a:latin typeface="Calibri" panose="020F0502020204030204" pitchFamily="34" charset="0"/>
                      </a:endParaRP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Step 7: </a:t>
                      </a:r>
                      <a:r>
                        <a:rPr lang="en-GB" sz="1100" kern="1400">
                          <a:ln>
                            <a:noFill/>
                          </a:ln>
                          <a:solidFill>
                            <a:srgbClr val="000000"/>
                          </a:solidFill>
                          <a:effectLst/>
                          <a:latin typeface="Calibri" panose="020F0502020204030204" pitchFamily="34" charset="0"/>
                        </a:rPr>
                        <a:t>Correct your mistakes with the information from that section. </a:t>
                      </a:r>
                    </a:p>
                  </a:txBody>
                  <a:tcPr marL="28430" marR="28430" marT="28430" marB="28430">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600" b="1" kern="1400">
                          <a:ln>
                            <a:noFill/>
                          </a:ln>
                          <a:solidFill>
                            <a:srgbClr val="000000"/>
                          </a:solidFill>
                          <a:effectLst/>
                          <a:latin typeface="Calibri" panose="020F0502020204030204" pitchFamily="34" charset="0"/>
                        </a:rPr>
                        <a:t>Mind Mapping </a:t>
                      </a:r>
                      <a:endParaRPr lang="en-GB" sz="1400" kern="1400">
                        <a:ln>
                          <a:noFill/>
                        </a:ln>
                        <a:solidFill>
                          <a:srgbClr val="000000"/>
                        </a:solidFill>
                        <a:effectLst/>
                        <a:latin typeface="Calibri" panose="020F0502020204030204" pitchFamily="34" charset="0"/>
                      </a:endParaRP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 </a:t>
                      </a:r>
                      <a:endParaRPr lang="en-GB" sz="1100" kern="1400">
                        <a:ln>
                          <a:noFill/>
                        </a:ln>
                        <a:solidFill>
                          <a:srgbClr val="000000"/>
                        </a:solidFill>
                        <a:effectLst/>
                        <a:latin typeface="Calibri" panose="020F0502020204030204" pitchFamily="34" charset="0"/>
                      </a:endParaRP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 </a:t>
                      </a:r>
                      <a:endParaRPr lang="en-GB" sz="1100" kern="1400">
                        <a:ln>
                          <a:noFill/>
                        </a:ln>
                        <a:solidFill>
                          <a:srgbClr val="000000"/>
                        </a:solidFill>
                        <a:effectLst/>
                        <a:latin typeface="Calibri" panose="020F0502020204030204" pitchFamily="34" charset="0"/>
                      </a:endParaRPr>
                    </a:p>
                    <a:p>
                      <a:pPr marR="0" indent="0" algn="l" rtl="0">
                        <a:lnSpc>
                          <a:spcPct val="119000"/>
                        </a:lnSpc>
                        <a:spcBef>
                          <a:spcPts val="0"/>
                        </a:spcBef>
                        <a:spcAft>
                          <a:spcPts val="600"/>
                        </a:spcAft>
                      </a:pPr>
                      <a:r>
                        <a:rPr lang="en-GB" sz="1100" kern="1400">
                          <a:ln>
                            <a:noFill/>
                          </a:ln>
                          <a:solidFill>
                            <a:srgbClr val="000000"/>
                          </a:solidFill>
                          <a:effectLst/>
                          <a:latin typeface="Calibri" panose="020F0502020204030204" pitchFamily="34" charset="0"/>
                        </a:rPr>
                        <a:t> </a:t>
                      </a:r>
                    </a:p>
                    <a:p>
                      <a:pPr marR="0" indent="0" algn="l" rtl="0">
                        <a:lnSpc>
                          <a:spcPct val="119000"/>
                        </a:lnSpc>
                        <a:spcBef>
                          <a:spcPts val="0"/>
                        </a:spcBef>
                        <a:spcAft>
                          <a:spcPts val="600"/>
                        </a:spcAft>
                      </a:pPr>
                      <a:r>
                        <a:rPr lang="en-GB" sz="1100" kern="1400">
                          <a:ln>
                            <a:noFill/>
                          </a:ln>
                          <a:solidFill>
                            <a:srgbClr val="000000"/>
                          </a:solidFill>
                          <a:effectLst/>
                          <a:latin typeface="Calibri" panose="020F0502020204030204" pitchFamily="34" charset="0"/>
                        </a:rPr>
                        <a:t> </a:t>
                      </a:r>
                    </a:p>
                    <a:p>
                      <a:pPr marR="0" indent="0" algn="l" rtl="0">
                        <a:lnSpc>
                          <a:spcPct val="119000"/>
                        </a:lnSpc>
                        <a:spcBef>
                          <a:spcPts val="0"/>
                        </a:spcBef>
                        <a:spcAft>
                          <a:spcPts val="600"/>
                        </a:spcAft>
                      </a:pPr>
                      <a:r>
                        <a:rPr lang="en-GB" sz="1100" kern="1400">
                          <a:ln>
                            <a:noFill/>
                          </a:ln>
                          <a:solidFill>
                            <a:srgbClr val="000000"/>
                          </a:solidFill>
                          <a:effectLst/>
                          <a:latin typeface="Calibri" panose="020F0502020204030204" pitchFamily="34" charset="0"/>
                        </a:rPr>
                        <a:t> </a:t>
                      </a:r>
                    </a:p>
                    <a:p>
                      <a:pPr marR="0" indent="0" algn="l" rtl="0">
                        <a:lnSpc>
                          <a:spcPct val="119000"/>
                        </a:lnSpc>
                        <a:spcBef>
                          <a:spcPts val="0"/>
                        </a:spcBef>
                        <a:spcAft>
                          <a:spcPts val="600"/>
                        </a:spcAft>
                      </a:pPr>
                      <a:r>
                        <a:rPr lang="en-GB" sz="1100" kern="1400">
                          <a:ln>
                            <a:noFill/>
                          </a:ln>
                          <a:solidFill>
                            <a:srgbClr val="000000"/>
                          </a:solidFill>
                          <a:effectLst/>
                          <a:latin typeface="Calibri" panose="020F0502020204030204" pitchFamily="34" charset="0"/>
                        </a:rPr>
                        <a:t> </a:t>
                      </a:r>
                    </a:p>
                    <a:p>
                      <a:pPr marR="0" indent="0" algn="l" rtl="0">
                        <a:lnSpc>
                          <a:spcPct val="119000"/>
                        </a:lnSpc>
                        <a:spcBef>
                          <a:spcPts val="0"/>
                        </a:spcBef>
                        <a:spcAft>
                          <a:spcPts val="600"/>
                        </a:spcAft>
                      </a:pPr>
                      <a:r>
                        <a:rPr lang="en-GB" sz="1100" kern="1400">
                          <a:ln>
                            <a:noFill/>
                          </a:ln>
                          <a:solidFill>
                            <a:srgbClr val="000000"/>
                          </a:solidFill>
                          <a:effectLst/>
                          <a:latin typeface="Calibri" panose="020F0502020204030204" pitchFamily="34" charset="0"/>
                        </a:rPr>
                        <a:t> </a:t>
                      </a:r>
                      <a:r>
                        <a:rPr lang="en-GB" sz="1100" b="1" kern="1400">
                          <a:ln>
                            <a:noFill/>
                          </a:ln>
                          <a:solidFill>
                            <a:srgbClr val="000000"/>
                          </a:solidFill>
                          <a:effectLst/>
                          <a:latin typeface="Calibri" panose="020F0502020204030204" pitchFamily="34" charset="0"/>
                        </a:rPr>
                        <a:t>Step 1: </a:t>
                      </a:r>
                      <a:r>
                        <a:rPr lang="en-GB" sz="1100" kern="1400">
                          <a:ln>
                            <a:noFill/>
                          </a:ln>
                          <a:solidFill>
                            <a:srgbClr val="000000"/>
                          </a:solidFill>
                          <a:effectLst/>
                          <a:latin typeface="Calibri" panose="020F0502020204030204" pitchFamily="34" charset="0"/>
                        </a:rPr>
                        <a:t>Read the part of the section you want to remember. </a:t>
                      </a:r>
                      <a:br>
                        <a:rPr lang="en-GB" sz="1100" kern="1400">
                          <a:ln>
                            <a:noFill/>
                          </a:ln>
                          <a:solidFill>
                            <a:srgbClr val="000000"/>
                          </a:solidFill>
                          <a:effectLst/>
                          <a:latin typeface="Calibri" panose="020F0502020204030204" pitchFamily="34" charset="0"/>
                        </a:rPr>
                      </a:br>
                      <a:endParaRPr lang="en-GB" sz="1100" kern="1400">
                        <a:ln>
                          <a:noFill/>
                        </a:ln>
                        <a:solidFill>
                          <a:srgbClr val="000000"/>
                        </a:solidFill>
                        <a:effectLst/>
                        <a:latin typeface="Calibri" panose="020F0502020204030204" pitchFamily="34" charset="0"/>
                      </a:endParaRP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Step 2: </a:t>
                      </a:r>
                      <a:r>
                        <a:rPr lang="en-GB" sz="1100" kern="1400">
                          <a:ln>
                            <a:noFill/>
                          </a:ln>
                          <a:solidFill>
                            <a:srgbClr val="000000"/>
                          </a:solidFill>
                          <a:effectLst/>
                          <a:latin typeface="Calibri" panose="020F0502020204030204" pitchFamily="34" charset="0"/>
                        </a:rPr>
                        <a:t>Draw a mind map with the key information. </a:t>
                      </a:r>
                    </a:p>
                    <a:p>
                      <a:pPr marR="0" indent="0" algn="l" rtl="0">
                        <a:lnSpc>
                          <a:spcPct val="119000"/>
                        </a:lnSpc>
                        <a:spcBef>
                          <a:spcPts val="0"/>
                        </a:spcBef>
                        <a:spcAft>
                          <a:spcPts val="600"/>
                        </a:spcAft>
                      </a:pPr>
                      <a:br>
                        <a:rPr lang="en-GB" sz="1100" kern="1400">
                          <a:ln>
                            <a:noFill/>
                          </a:ln>
                          <a:solidFill>
                            <a:srgbClr val="000000"/>
                          </a:solidFill>
                          <a:effectLst/>
                          <a:latin typeface="Calibri" panose="020F0502020204030204" pitchFamily="34" charset="0"/>
                        </a:rPr>
                      </a:br>
                      <a:r>
                        <a:rPr lang="en-GB" sz="1100" b="1" kern="1400">
                          <a:ln>
                            <a:noFill/>
                          </a:ln>
                          <a:solidFill>
                            <a:srgbClr val="000000"/>
                          </a:solidFill>
                          <a:effectLst/>
                          <a:latin typeface="Calibri" panose="020F0502020204030204" pitchFamily="34" charset="0"/>
                        </a:rPr>
                        <a:t>Step 3: </a:t>
                      </a:r>
                      <a:r>
                        <a:rPr lang="en-GB" sz="1100" kern="1400">
                          <a:ln>
                            <a:noFill/>
                          </a:ln>
                          <a:solidFill>
                            <a:srgbClr val="000000"/>
                          </a:solidFill>
                          <a:effectLst/>
                          <a:latin typeface="Calibri" panose="020F0502020204030204" pitchFamily="34" charset="0"/>
                        </a:rPr>
                        <a:t>Add and extra information that provides more detail about the topic </a:t>
                      </a:r>
                    </a:p>
                    <a:p>
                      <a:pPr marR="0" indent="0" algn="l" rtl="0">
                        <a:lnSpc>
                          <a:spcPct val="119000"/>
                        </a:lnSpc>
                        <a:spcBef>
                          <a:spcPts val="0"/>
                        </a:spcBef>
                        <a:spcAft>
                          <a:spcPts val="600"/>
                        </a:spcAft>
                      </a:pPr>
                      <a:endParaRPr lang="en-GB" sz="1100" kern="1400">
                        <a:ln>
                          <a:noFill/>
                        </a:ln>
                        <a:solidFill>
                          <a:srgbClr val="000000"/>
                        </a:solidFill>
                        <a:effectLst/>
                        <a:latin typeface="Calibri" panose="020F0502020204030204" pitchFamily="34" charset="0"/>
                      </a:endParaRP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Step 4: </a:t>
                      </a:r>
                      <a:r>
                        <a:rPr lang="en-GB" sz="1100" kern="1400">
                          <a:ln>
                            <a:noFill/>
                          </a:ln>
                          <a:solidFill>
                            <a:srgbClr val="000000"/>
                          </a:solidFill>
                          <a:effectLst/>
                          <a:latin typeface="Calibri" panose="020F0502020204030204" pitchFamily="34" charset="0"/>
                        </a:rPr>
                        <a:t>Check your answers using the information in all three sections of the Knowledge Organiser.  </a:t>
                      </a:r>
                    </a:p>
                    <a:p>
                      <a:pPr marR="0" indent="0" algn="l" rtl="0">
                        <a:lnSpc>
                          <a:spcPct val="119000"/>
                        </a:lnSpc>
                        <a:spcBef>
                          <a:spcPts val="0"/>
                        </a:spcBef>
                        <a:spcAft>
                          <a:spcPts val="600"/>
                        </a:spcAft>
                      </a:pPr>
                      <a:endParaRPr lang="en-GB" sz="1100" kern="1400">
                        <a:ln>
                          <a:noFill/>
                        </a:ln>
                        <a:solidFill>
                          <a:srgbClr val="000000"/>
                        </a:solidFill>
                        <a:effectLst/>
                        <a:latin typeface="Calibri" panose="020F0502020204030204" pitchFamily="34" charset="0"/>
                      </a:endParaRP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Step 5: </a:t>
                      </a:r>
                      <a:r>
                        <a:rPr lang="en-GB" sz="1100" kern="1400">
                          <a:ln>
                            <a:noFill/>
                          </a:ln>
                          <a:solidFill>
                            <a:srgbClr val="000000"/>
                          </a:solidFill>
                          <a:effectLst/>
                          <a:latin typeface="Calibri" panose="020F0502020204030204" pitchFamily="34" charset="0"/>
                        </a:rPr>
                        <a:t>Correct any mistakes</a:t>
                      </a:r>
                    </a:p>
                  </a:txBody>
                  <a:tcPr marL="28430" marR="28430" marT="28430" marB="28430">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600" b="1" kern="1400">
                          <a:ln>
                            <a:noFill/>
                          </a:ln>
                          <a:solidFill>
                            <a:srgbClr val="000000"/>
                          </a:solidFill>
                          <a:effectLst/>
                          <a:latin typeface="Calibri" panose="020F0502020204030204" pitchFamily="34" charset="0"/>
                        </a:rPr>
                        <a:t>Explaining a Diagram </a:t>
                      </a:r>
                      <a:endParaRPr lang="en-GB" sz="1400" kern="1400">
                        <a:ln>
                          <a:noFill/>
                        </a:ln>
                        <a:solidFill>
                          <a:srgbClr val="000000"/>
                        </a:solidFill>
                        <a:effectLst/>
                        <a:latin typeface="Calibri" panose="020F0502020204030204" pitchFamily="34" charset="0"/>
                      </a:endParaRP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 </a:t>
                      </a:r>
                      <a:endParaRPr lang="en-GB" sz="1100" kern="1400">
                        <a:ln>
                          <a:noFill/>
                        </a:ln>
                        <a:solidFill>
                          <a:srgbClr val="000000"/>
                        </a:solidFill>
                        <a:effectLst/>
                        <a:latin typeface="Calibri" panose="020F0502020204030204" pitchFamily="34" charset="0"/>
                      </a:endParaRP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 </a:t>
                      </a:r>
                      <a:endParaRPr lang="en-GB" sz="1100" kern="1400">
                        <a:ln>
                          <a:noFill/>
                        </a:ln>
                        <a:solidFill>
                          <a:srgbClr val="000000"/>
                        </a:solidFill>
                        <a:effectLst/>
                        <a:latin typeface="Calibri" panose="020F0502020204030204" pitchFamily="34" charset="0"/>
                      </a:endParaRP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 </a:t>
                      </a:r>
                      <a:endParaRPr lang="en-GB" sz="1100" kern="1400">
                        <a:ln>
                          <a:noFill/>
                        </a:ln>
                        <a:solidFill>
                          <a:srgbClr val="000000"/>
                        </a:solidFill>
                        <a:effectLst/>
                        <a:latin typeface="Calibri" panose="020F0502020204030204" pitchFamily="34" charset="0"/>
                      </a:endParaRP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 </a:t>
                      </a:r>
                      <a:endParaRPr lang="en-GB" sz="1100" kern="1400">
                        <a:ln>
                          <a:noFill/>
                        </a:ln>
                        <a:solidFill>
                          <a:srgbClr val="000000"/>
                        </a:solidFill>
                        <a:effectLst/>
                        <a:latin typeface="Calibri" panose="020F0502020204030204" pitchFamily="34" charset="0"/>
                      </a:endParaRP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 </a:t>
                      </a:r>
                      <a:endParaRPr lang="en-GB" sz="1100" kern="1400">
                        <a:ln>
                          <a:noFill/>
                        </a:ln>
                        <a:solidFill>
                          <a:srgbClr val="000000"/>
                        </a:solidFill>
                        <a:effectLst/>
                        <a:latin typeface="Calibri" panose="020F0502020204030204" pitchFamily="34" charset="0"/>
                      </a:endParaRP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 </a:t>
                      </a:r>
                      <a:endParaRPr lang="en-GB" sz="1100" kern="1400">
                        <a:ln>
                          <a:noFill/>
                        </a:ln>
                        <a:solidFill>
                          <a:srgbClr val="000000"/>
                        </a:solidFill>
                        <a:effectLst/>
                        <a:latin typeface="Calibri" panose="020F0502020204030204" pitchFamily="34" charset="0"/>
                      </a:endParaRP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 Step 1: </a:t>
                      </a:r>
                      <a:r>
                        <a:rPr lang="en-GB" sz="1100" kern="1400">
                          <a:ln>
                            <a:noFill/>
                          </a:ln>
                          <a:solidFill>
                            <a:srgbClr val="000000"/>
                          </a:solidFill>
                          <a:effectLst/>
                          <a:latin typeface="Calibri" panose="020F0502020204030204" pitchFamily="34" charset="0"/>
                        </a:rPr>
                        <a:t>Read, cover and recreate the diagram</a:t>
                      </a:r>
                    </a:p>
                    <a:p>
                      <a:pPr marR="0" indent="0" algn="l" rtl="0">
                        <a:lnSpc>
                          <a:spcPct val="119000"/>
                        </a:lnSpc>
                        <a:spcBef>
                          <a:spcPts val="0"/>
                        </a:spcBef>
                        <a:spcAft>
                          <a:spcPts val="600"/>
                        </a:spcAft>
                      </a:pPr>
                      <a:r>
                        <a:rPr lang="en-GB" sz="1100" kern="1400">
                          <a:ln>
                            <a:noFill/>
                          </a:ln>
                          <a:solidFill>
                            <a:srgbClr val="000000"/>
                          </a:solidFill>
                          <a:effectLst/>
                          <a:latin typeface="Calibri" panose="020F0502020204030204" pitchFamily="34" charset="0"/>
                        </a:rPr>
                        <a:t> </a:t>
                      </a: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Step 2: </a:t>
                      </a:r>
                      <a:r>
                        <a:rPr lang="en-GB" sz="1100" kern="1400">
                          <a:ln>
                            <a:noFill/>
                          </a:ln>
                          <a:solidFill>
                            <a:srgbClr val="000000"/>
                          </a:solidFill>
                          <a:effectLst/>
                          <a:latin typeface="Calibri" panose="020F0502020204030204" pitchFamily="34" charset="0"/>
                        </a:rPr>
                        <a:t>Write a paragraph explaining what is happening in the diagram and give </a:t>
                      </a:r>
                      <a:br>
                        <a:rPr lang="en-GB" sz="1100" kern="1400">
                          <a:ln>
                            <a:noFill/>
                          </a:ln>
                          <a:solidFill>
                            <a:srgbClr val="000000"/>
                          </a:solidFill>
                          <a:effectLst/>
                          <a:latin typeface="Calibri" panose="020F0502020204030204" pitchFamily="34" charset="0"/>
                        </a:rPr>
                      </a:br>
                      <a:r>
                        <a:rPr lang="en-GB" sz="1100" kern="1400">
                          <a:ln>
                            <a:noFill/>
                          </a:ln>
                          <a:solidFill>
                            <a:srgbClr val="000000"/>
                          </a:solidFill>
                          <a:effectLst/>
                          <a:latin typeface="Calibri" panose="020F0502020204030204" pitchFamily="34" charset="0"/>
                        </a:rPr>
                        <a:t>specific examples. </a:t>
                      </a:r>
                    </a:p>
                    <a:p>
                      <a:pPr marR="0" indent="0" algn="l" rtl="0">
                        <a:lnSpc>
                          <a:spcPct val="119000"/>
                        </a:lnSpc>
                        <a:spcBef>
                          <a:spcPts val="0"/>
                        </a:spcBef>
                        <a:spcAft>
                          <a:spcPts val="600"/>
                        </a:spcAft>
                      </a:pPr>
                      <a:br>
                        <a:rPr lang="en-GB" sz="1100" kern="1400">
                          <a:ln>
                            <a:noFill/>
                          </a:ln>
                          <a:solidFill>
                            <a:srgbClr val="000000"/>
                          </a:solidFill>
                          <a:effectLst/>
                          <a:latin typeface="Calibri" panose="020F0502020204030204" pitchFamily="34" charset="0"/>
                        </a:rPr>
                      </a:br>
                      <a:r>
                        <a:rPr lang="en-GB" sz="1100" b="1" kern="1400">
                          <a:ln>
                            <a:noFill/>
                          </a:ln>
                          <a:solidFill>
                            <a:srgbClr val="000000"/>
                          </a:solidFill>
                          <a:effectLst/>
                          <a:latin typeface="Calibri" panose="020F0502020204030204" pitchFamily="34" charset="0"/>
                        </a:rPr>
                        <a:t>Step 3: </a:t>
                      </a:r>
                      <a:r>
                        <a:rPr lang="en-GB" sz="1100" kern="1400">
                          <a:ln>
                            <a:noFill/>
                          </a:ln>
                          <a:solidFill>
                            <a:srgbClr val="000000"/>
                          </a:solidFill>
                          <a:effectLst/>
                          <a:latin typeface="Calibri" panose="020F0502020204030204" pitchFamily="34" charset="0"/>
                        </a:rPr>
                        <a:t>Check your answers using your class notes or ask your teacher to check in your next lesson. </a:t>
                      </a:r>
                    </a:p>
                    <a:p>
                      <a:pPr marR="0" indent="0" algn="l" rtl="0">
                        <a:lnSpc>
                          <a:spcPct val="119000"/>
                        </a:lnSpc>
                        <a:spcBef>
                          <a:spcPts val="0"/>
                        </a:spcBef>
                        <a:spcAft>
                          <a:spcPts val="600"/>
                        </a:spcAft>
                      </a:pPr>
                      <a:r>
                        <a:rPr lang="en-GB" sz="1100" kern="1400">
                          <a:ln>
                            <a:noFill/>
                          </a:ln>
                          <a:solidFill>
                            <a:srgbClr val="000000"/>
                          </a:solidFill>
                          <a:effectLst/>
                          <a:latin typeface="Calibri" panose="020F0502020204030204" pitchFamily="34" charset="0"/>
                        </a:rPr>
                        <a:t> </a:t>
                      </a: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Step 5: </a:t>
                      </a:r>
                      <a:r>
                        <a:rPr lang="en-GB" sz="1100" kern="1400">
                          <a:ln>
                            <a:noFill/>
                          </a:ln>
                          <a:solidFill>
                            <a:srgbClr val="000000"/>
                          </a:solidFill>
                          <a:effectLst/>
                          <a:latin typeface="Calibri" panose="020F0502020204030204" pitchFamily="34" charset="0"/>
                        </a:rPr>
                        <a:t>Correct any mistakes</a:t>
                      </a:r>
                    </a:p>
                  </a:txBody>
                  <a:tcPr marL="28430" marR="28430" marT="28430" marB="28430">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600" b="1" kern="1400">
                          <a:ln>
                            <a:noFill/>
                          </a:ln>
                          <a:solidFill>
                            <a:srgbClr val="000000"/>
                          </a:solidFill>
                          <a:effectLst/>
                          <a:latin typeface="Calibri" panose="020F0502020204030204" pitchFamily="34" charset="0"/>
                        </a:rPr>
                        <a:t>Putting new words into sentences</a:t>
                      </a:r>
                      <a:endParaRPr lang="en-GB" sz="1400" kern="1400">
                        <a:ln>
                          <a:noFill/>
                        </a:ln>
                        <a:solidFill>
                          <a:srgbClr val="000000"/>
                        </a:solidFill>
                        <a:effectLst/>
                        <a:latin typeface="Calibri" panose="020F0502020204030204" pitchFamily="34" charset="0"/>
                      </a:endParaRP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 </a:t>
                      </a:r>
                      <a:endParaRPr lang="en-GB" sz="1100" kern="1400">
                        <a:ln>
                          <a:noFill/>
                        </a:ln>
                        <a:solidFill>
                          <a:srgbClr val="000000"/>
                        </a:solidFill>
                        <a:effectLst/>
                        <a:latin typeface="Calibri" panose="020F0502020204030204" pitchFamily="34" charset="0"/>
                      </a:endParaRP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 </a:t>
                      </a:r>
                      <a:endParaRPr lang="en-GB" sz="1100" kern="1400">
                        <a:ln>
                          <a:noFill/>
                        </a:ln>
                        <a:solidFill>
                          <a:srgbClr val="000000"/>
                        </a:solidFill>
                        <a:effectLst/>
                        <a:latin typeface="Calibri" panose="020F0502020204030204" pitchFamily="34" charset="0"/>
                      </a:endParaRP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 </a:t>
                      </a:r>
                      <a:r>
                        <a:rPr lang="en-GB" sz="1100" kern="1400">
                          <a:ln>
                            <a:noFill/>
                          </a:ln>
                          <a:solidFill>
                            <a:srgbClr val="000000"/>
                          </a:solidFill>
                          <a:effectLst/>
                          <a:latin typeface="Lucida Handwriting" panose="03010101010101010101" pitchFamily="66" charset="0"/>
                        </a:rPr>
                        <a:t> There was a sense of foreboding through the reference to the ‘shadows that followed’</a:t>
                      </a:r>
                    </a:p>
                    <a:p>
                      <a:pPr marR="0" indent="0" algn="l" rtl="0">
                        <a:lnSpc>
                          <a:spcPct val="119000"/>
                        </a:lnSpc>
                        <a:spcBef>
                          <a:spcPts val="0"/>
                        </a:spcBef>
                        <a:spcAft>
                          <a:spcPts val="600"/>
                        </a:spcAft>
                      </a:pPr>
                      <a:endParaRPr lang="en-GB" sz="1100" kern="1400">
                        <a:ln>
                          <a:noFill/>
                        </a:ln>
                        <a:solidFill>
                          <a:srgbClr val="000000"/>
                        </a:solidFill>
                        <a:effectLst/>
                        <a:latin typeface="Lucida Handwriting" panose="03010101010101010101" pitchFamily="66" charset="0"/>
                      </a:endParaRP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Step 1: </a:t>
                      </a:r>
                      <a:r>
                        <a:rPr lang="en-GB" sz="1100" kern="1400">
                          <a:ln>
                            <a:noFill/>
                          </a:ln>
                          <a:solidFill>
                            <a:srgbClr val="000000"/>
                          </a:solidFill>
                          <a:effectLst/>
                          <a:latin typeface="Calibri" panose="020F0502020204030204" pitchFamily="34" charset="0"/>
                        </a:rPr>
                        <a:t>Read, cover, write the new words and their definitions </a:t>
                      </a:r>
                    </a:p>
                    <a:p>
                      <a:pPr marR="0" indent="0" algn="l" rtl="0">
                        <a:lnSpc>
                          <a:spcPct val="119000"/>
                        </a:lnSpc>
                        <a:spcBef>
                          <a:spcPts val="0"/>
                        </a:spcBef>
                        <a:spcAft>
                          <a:spcPts val="600"/>
                        </a:spcAft>
                      </a:pPr>
                      <a:endParaRPr lang="en-GB" sz="1100" kern="1400">
                        <a:ln>
                          <a:noFill/>
                        </a:ln>
                        <a:solidFill>
                          <a:srgbClr val="000000"/>
                        </a:solidFill>
                        <a:effectLst/>
                        <a:latin typeface="Calibri" panose="020F0502020204030204" pitchFamily="34" charset="0"/>
                      </a:endParaRP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Step 2: </a:t>
                      </a:r>
                      <a:r>
                        <a:rPr lang="en-GB" sz="1100" kern="1400">
                          <a:ln>
                            <a:noFill/>
                          </a:ln>
                          <a:solidFill>
                            <a:srgbClr val="000000"/>
                          </a:solidFill>
                          <a:effectLst/>
                          <a:latin typeface="Calibri" panose="020F0502020204030204" pitchFamily="34" charset="0"/>
                        </a:rPr>
                        <a:t>Write a sentence that includes the new word into a real  context, just as you would use it in a lesson/exam question. </a:t>
                      </a:r>
                    </a:p>
                    <a:p>
                      <a:pPr marR="0" indent="0" algn="l" rtl="0">
                        <a:lnSpc>
                          <a:spcPct val="119000"/>
                        </a:lnSpc>
                        <a:spcBef>
                          <a:spcPts val="0"/>
                        </a:spcBef>
                        <a:spcAft>
                          <a:spcPts val="600"/>
                        </a:spcAft>
                      </a:pPr>
                      <a:r>
                        <a:rPr lang="en-GB" sz="1100" kern="1400">
                          <a:ln>
                            <a:noFill/>
                          </a:ln>
                          <a:solidFill>
                            <a:srgbClr val="000000"/>
                          </a:solidFill>
                          <a:effectLst/>
                          <a:latin typeface="Calibri" panose="020F0502020204030204" pitchFamily="34" charset="0"/>
                        </a:rPr>
                        <a:t> </a:t>
                      </a: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Step 3: </a:t>
                      </a:r>
                      <a:r>
                        <a:rPr lang="en-GB" sz="1100" kern="1400">
                          <a:ln>
                            <a:noFill/>
                          </a:ln>
                          <a:solidFill>
                            <a:srgbClr val="000000"/>
                          </a:solidFill>
                          <a:effectLst/>
                          <a:latin typeface="Calibri" panose="020F0502020204030204" pitchFamily="34" charset="0"/>
                        </a:rPr>
                        <a:t>Check your answer with a friend or ask your teacher to check you have used them correctly. </a:t>
                      </a:r>
                    </a:p>
                    <a:p>
                      <a:pPr marR="0" indent="0" algn="l" rtl="0">
                        <a:lnSpc>
                          <a:spcPct val="119000"/>
                        </a:lnSpc>
                        <a:spcBef>
                          <a:spcPts val="0"/>
                        </a:spcBef>
                        <a:spcAft>
                          <a:spcPts val="600"/>
                        </a:spcAft>
                      </a:pPr>
                      <a:r>
                        <a:rPr lang="en-GB" sz="1100" kern="1400">
                          <a:ln>
                            <a:noFill/>
                          </a:ln>
                          <a:solidFill>
                            <a:srgbClr val="000000"/>
                          </a:solidFill>
                          <a:effectLst/>
                          <a:latin typeface="Calibri" panose="020F0502020204030204" pitchFamily="34" charset="0"/>
                        </a:rPr>
                        <a:t> </a:t>
                      </a:r>
                    </a:p>
                    <a:p>
                      <a:pPr marR="0" indent="0" algn="l" rtl="0">
                        <a:lnSpc>
                          <a:spcPct val="119000"/>
                        </a:lnSpc>
                        <a:spcBef>
                          <a:spcPts val="0"/>
                        </a:spcBef>
                        <a:spcAft>
                          <a:spcPts val="600"/>
                        </a:spcAft>
                      </a:pPr>
                      <a:r>
                        <a:rPr lang="en-GB" sz="1100" b="1" kern="1400">
                          <a:ln>
                            <a:noFill/>
                          </a:ln>
                          <a:solidFill>
                            <a:srgbClr val="000000"/>
                          </a:solidFill>
                          <a:effectLst/>
                          <a:latin typeface="Calibri" panose="020F0502020204030204" pitchFamily="34" charset="0"/>
                        </a:rPr>
                        <a:t>Step 5: </a:t>
                      </a:r>
                      <a:r>
                        <a:rPr lang="en-GB" sz="1100" kern="1400">
                          <a:ln>
                            <a:noFill/>
                          </a:ln>
                          <a:solidFill>
                            <a:srgbClr val="000000"/>
                          </a:solidFill>
                          <a:effectLst/>
                          <a:latin typeface="Calibri" panose="020F0502020204030204" pitchFamily="34" charset="0"/>
                        </a:rPr>
                        <a:t>Correct any mistakes</a:t>
                      </a:r>
                    </a:p>
                  </a:txBody>
                  <a:tcPr marL="28430" marR="28430" marT="28430" marB="28430">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852816003"/>
                  </a:ext>
                </a:extLst>
              </a:tr>
            </a:tbl>
          </a:graphicData>
        </a:graphic>
      </p:graphicFrame>
      <p:sp>
        <p:nvSpPr>
          <p:cNvPr id="9" name="Control 9"/>
          <p:cNvSpPr>
            <a:spLocks noChangeArrowheads="1" noChangeShapeType="1"/>
          </p:cNvSpPr>
          <p:nvPr/>
        </p:nvSpPr>
        <p:spPr bwMode="auto">
          <a:xfrm>
            <a:off x="2815388" y="3162474"/>
            <a:ext cx="9786937" cy="5597525"/>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0" tIns="0" rIns="0" bIns="0" numCol="1" anchor="t" anchorCtr="0" compatLnSpc="1">
            <a:prstTxWarp prst="textNoShape">
              <a:avLst/>
            </a:prstTxWarp>
          </a:bodyPr>
          <a:lstStyle/>
          <a:p>
            <a:endParaRPr lang="en-GB"/>
          </a:p>
        </p:txBody>
      </p:sp>
      <p:pic>
        <p:nvPicPr>
          <p:cNvPr id="3082" name="Picture 10" descr="images0U4MCDK8"/>
          <p:cNvPicPr>
            <a:picLocks noChangeAspect="1" noChangeArrowheads="1"/>
          </p:cNvPicPr>
          <p:nvPr/>
        </p:nvPicPr>
        <p:blipFill>
          <a:blip r:embed="rId3">
            <a:extLst>
              <a:ext uri="{28A0092B-C50C-407E-A947-70E740481C1C}">
                <a14:useLocalDpi xmlns:a14="http://schemas.microsoft.com/office/drawing/2010/main" val="0"/>
              </a:ext>
            </a:extLst>
          </a:blip>
          <a:srcRect l="3323" t="11942" r="26370" b="45013"/>
          <a:stretch>
            <a:fillRect/>
          </a:stretch>
        </p:blipFill>
        <p:spPr bwMode="auto">
          <a:xfrm>
            <a:off x="709374" y="1524250"/>
            <a:ext cx="1742536" cy="2581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3083" name="Picture 11" descr="Mind-Map-Pic[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1211" y="1454225"/>
            <a:ext cx="1912134" cy="1442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graphicFrame>
        <p:nvGraphicFramePr>
          <p:cNvPr id="11" name="Table 10"/>
          <p:cNvGraphicFramePr>
            <a:graphicFrameLocks noGrp="1"/>
          </p:cNvGraphicFramePr>
          <p:nvPr>
            <p:extLst>
              <p:ext uri="{D42A27DB-BD31-4B8C-83A1-F6EECF244321}">
                <p14:modId xmlns:p14="http://schemas.microsoft.com/office/powerpoint/2010/main" val="3742532417"/>
              </p:ext>
            </p:extLst>
          </p:nvPr>
        </p:nvGraphicFramePr>
        <p:xfrm>
          <a:off x="8186966" y="1749010"/>
          <a:ext cx="1669908" cy="460567"/>
        </p:xfrm>
        <a:graphic>
          <a:graphicData uri="http://schemas.openxmlformats.org/drawingml/2006/table">
            <a:tbl>
              <a:tblPr/>
              <a:tblGrid>
                <a:gridCol w="891212">
                  <a:extLst>
                    <a:ext uri="{9D8B030D-6E8A-4147-A177-3AD203B41FA5}">
                      <a16:colId xmlns:a16="http://schemas.microsoft.com/office/drawing/2014/main" val="1254528432"/>
                    </a:ext>
                  </a:extLst>
                </a:gridCol>
                <a:gridCol w="778696">
                  <a:extLst>
                    <a:ext uri="{9D8B030D-6E8A-4147-A177-3AD203B41FA5}">
                      <a16:colId xmlns:a16="http://schemas.microsoft.com/office/drawing/2014/main" val="1707533939"/>
                    </a:ext>
                  </a:extLst>
                </a:gridCol>
              </a:tblGrid>
              <a:tr h="460567">
                <a:tc>
                  <a:txBody>
                    <a:bodyPr/>
                    <a:lstStyle/>
                    <a:p>
                      <a:pPr marR="0" indent="0" algn="l" rtl="0">
                        <a:lnSpc>
                          <a:spcPct val="119000"/>
                        </a:lnSpc>
                        <a:spcBef>
                          <a:spcPts val="0"/>
                        </a:spcBef>
                        <a:spcAft>
                          <a:spcPts val="600"/>
                        </a:spcAft>
                      </a:pPr>
                      <a:r>
                        <a:rPr lang="en-GB" sz="700" kern="1400">
                          <a:ln>
                            <a:noFill/>
                          </a:ln>
                          <a:solidFill>
                            <a:srgbClr val="000000"/>
                          </a:solidFill>
                          <a:effectLst/>
                          <a:latin typeface="Calibri" panose="020F0502020204030204" pitchFamily="34" charset="0"/>
                        </a:rPr>
                        <a:t>Foreboding </a:t>
                      </a:r>
                    </a:p>
                  </a:txBody>
                  <a:tcPr marL="27037" marR="27037" marT="27037" marB="27037">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700" kern="1400">
                          <a:ln>
                            <a:noFill/>
                          </a:ln>
                          <a:solidFill>
                            <a:srgbClr val="000000"/>
                          </a:solidFill>
                          <a:effectLst/>
                          <a:latin typeface="Calibri" panose="020F0502020204030204" pitchFamily="34" charset="0"/>
                        </a:rPr>
                        <a:t>A feeling that something bad will happen. </a:t>
                      </a:r>
                    </a:p>
                  </a:txBody>
                  <a:tcPr marL="27037" marR="27037" marT="27037" marB="27037">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4984996"/>
                  </a:ext>
                </a:extLst>
              </a:tr>
            </a:tbl>
          </a:graphicData>
        </a:graphic>
      </p:graphicFrame>
      <p:sp>
        <p:nvSpPr>
          <p:cNvPr id="13" name="Slide Number Placeholder 12"/>
          <p:cNvSpPr>
            <a:spLocks noGrp="1"/>
          </p:cNvSpPr>
          <p:nvPr>
            <p:ph type="sldNum" sz="quarter" idx="12"/>
          </p:nvPr>
        </p:nvSpPr>
        <p:spPr/>
        <p:txBody>
          <a:bodyPr/>
          <a:lstStyle/>
          <a:p>
            <a:fld id="{23E75F23-6D1E-4F52-9ECA-DA38E5C0D348}" type="slidenum">
              <a:rPr lang="en-GB" smtClean="0"/>
              <a:t>4</a:t>
            </a:fld>
            <a:endParaRPr lang="en-GB"/>
          </a:p>
        </p:txBody>
      </p:sp>
      <p:sp>
        <p:nvSpPr>
          <p:cNvPr id="12" name="Text Box 5"/>
          <p:cNvSpPr txBox="1">
            <a:spLocks noChangeArrowheads="1"/>
          </p:cNvSpPr>
          <p:nvPr/>
        </p:nvSpPr>
        <p:spPr bwMode="auto">
          <a:xfrm>
            <a:off x="4019670" y="354216"/>
            <a:ext cx="4279204" cy="6858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eaLnBrk="0" fontAlgn="base" hangingPunct="0">
              <a:spcBef>
                <a:spcPct val="0"/>
              </a:spcBef>
              <a:spcAft>
                <a:spcPct val="0"/>
              </a:spcAft>
            </a:pPr>
            <a:r>
              <a:rPr lang="en-GB" altLang="en-US" sz="1400" b="1" dirty="0">
                <a:solidFill>
                  <a:srgbClr val="000000"/>
                </a:solidFill>
                <a:latin typeface="Calibri-Light"/>
              </a:rPr>
              <a:t>Year 8 Autumn 1 Term Knowledge Organiser 2021</a:t>
            </a:r>
            <a:endParaRPr lang="en-US" altLang="en-US" dirty="0">
              <a:latin typeface="Arial" panose="020B0604020202020204" pitchFamily="34" charset="0"/>
            </a:endParaRPr>
          </a:p>
        </p:txBody>
      </p:sp>
      <p:pic>
        <p:nvPicPr>
          <p:cNvPr id="14" name="Picture 13">
            <a:extLst>
              <a:ext uri="{FF2B5EF4-FFF2-40B4-BE49-F238E27FC236}">
                <a16:creationId xmlns:a16="http://schemas.microsoft.com/office/drawing/2014/main" id="{3FD0BC8C-FB4F-1B40-911F-1B258C268B5F}"/>
              </a:ext>
            </a:extLst>
          </p:cNvPr>
          <p:cNvPicPr>
            <a:picLocks noChangeAspect="1"/>
          </p:cNvPicPr>
          <p:nvPr/>
        </p:nvPicPr>
        <p:blipFill rotWithShape="1">
          <a:blip r:embed="rId5"/>
          <a:srcRect r="5885"/>
          <a:stretch/>
        </p:blipFill>
        <p:spPr>
          <a:xfrm>
            <a:off x="5729678" y="1718948"/>
            <a:ext cx="1892647" cy="1050752"/>
          </a:xfrm>
          <a:prstGeom prst="rect">
            <a:avLst/>
          </a:prstGeom>
        </p:spPr>
      </p:pic>
      <p:sp>
        <p:nvSpPr>
          <p:cNvPr id="2" name="TextBox 1">
            <a:extLst>
              <a:ext uri="{FF2B5EF4-FFF2-40B4-BE49-F238E27FC236}">
                <a16:creationId xmlns:a16="http://schemas.microsoft.com/office/drawing/2014/main" id="{3BA73356-1F46-46E9-8F71-525559F2C0C3}"/>
              </a:ext>
            </a:extLst>
          </p:cNvPr>
          <p:cNvSpPr txBox="1"/>
          <p:nvPr/>
        </p:nvSpPr>
        <p:spPr>
          <a:xfrm>
            <a:off x="10525390" y="1043186"/>
            <a:ext cx="1550256" cy="938719"/>
          </a:xfrm>
          <a:prstGeom prst="rect">
            <a:avLst/>
          </a:prstGeom>
          <a:solidFill>
            <a:schemeClr val="accent4">
              <a:lumMod val="20000"/>
              <a:lumOff val="80000"/>
            </a:schemeClr>
          </a:solidFill>
          <a:ln>
            <a:solidFill>
              <a:schemeClr val="tx1"/>
            </a:solidFill>
          </a:ln>
        </p:spPr>
        <p:txBody>
          <a:bodyPr wrap="square" lIns="91440" tIns="45720" rIns="91440" bIns="45720" rtlCol="0" anchor="t">
            <a:spAutoFit/>
          </a:bodyPr>
          <a:lstStyle/>
          <a:p>
            <a:r>
              <a:rPr lang="en-GB" sz="1100" dirty="0"/>
              <a:t>You will find tasks to complete on each subject page, but use this page to help with additional tasks! </a:t>
            </a:r>
            <a:endParaRPr lang="en-GB" sz="1100" dirty="0">
              <a:cs typeface="Calibri"/>
            </a:endParaRPr>
          </a:p>
        </p:txBody>
      </p:sp>
    </p:spTree>
    <p:extLst>
      <p:ext uri="{BB962C8B-B14F-4D97-AF65-F5344CB8AC3E}">
        <p14:creationId xmlns:p14="http://schemas.microsoft.com/office/powerpoint/2010/main" val="3995367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91101B-F615-4E59-A98A-D93E7493D2E5}"/>
              </a:ext>
            </a:extLst>
          </p:cNvPr>
          <p:cNvSpPr>
            <a:spLocks noGrp="1"/>
          </p:cNvSpPr>
          <p:nvPr>
            <p:ph type="sldNum" sz="quarter" idx="12"/>
          </p:nvPr>
        </p:nvSpPr>
        <p:spPr>
          <a:xfrm>
            <a:off x="8610600" y="6356350"/>
            <a:ext cx="2743200" cy="365125"/>
          </a:xfrm>
        </p:spPr>
        <p:txBody>
          <a:bodyPr>
            <a:normAutofit/>
          </a:bodyPr>
          <a:lstStyle/>
          <a:p>
            <a:pPr>
              <a:spcAft>
                <a:spcPts val="600"/>
              </a:spcAft>
            </a:pPr>
            <a:fld id="{23E75F23-6D1E-4F52-9ECA-DA38E5C0D348}" type="slidenum">
              <a:rPr lang="en-GB" smtClean="0"/>
              <a:pPr>
                <a:spcAft>
                  <a:spcPts val="600"/>
                </a:spcAft>
              </a:pPr>
              <a:t>5</a:t>
            </a:fld>
            <a:endParaRPr lang="en-GB"/>
          </a:p>
        </p:txBody>
      </p:sp>
      <p:pic>
        <p:nvPicPr>
          <p:cNvPr id="4" name="Picture 5" descr="Table&#10;&#10;Description automatically generated">
            <a:extLst>
              <a:ext uri="{FF2B5EF4-FFF2-40B4-BE49-F238E27FC236}">
                <a16:creationId xmlns:a16="http://schemas.microsoft.com/office/drawing/2014/main" id="{37A71F96-B8B3-47CC-B94D-0120E0040956}"/>
              </a:ext>
            </a:extLst>
          </p:cNvPr>
          <p:cNvPicPr>
            <a:picLocks noChangeAspect="1"/>
          </p:cNvPicPr>
          <p:nvPr/>
        </p:nvPicPr>
        <p:blipFill>
          <a:blip r:embed="rId2"/>
          <a:stretch>
            <a:fillRect/>
          </a:stretch>
        </p:blipFill>
        <p:spPr>
          <a:xfrm>
            <a:off x="93785" y="87544"/>
            <a:ext cx="5820507" cy="6682911"/>
          </a:xfrm>
          <a:prstGeom prst="rect">
            <a:avLst/>
          </a:prstGeom>
        </p:spPr>
      </p:pic>
      <p:pic>
        <p:nvPicPr>
          <p:cNvPr id="9" name="Picture 5" descr="Table&#10;&#10;Description automatically generated">
            <a:extLst>
              <a:ext uri="{FF2B5EF4-FFF2-40B4-BE49-F238E27FC236}">
                <a16:creationId xmlns:a16="http://schemas.microsoft.com/office/drawing/2014/main" id="{94EE3115-FADF-4D47-A3DD-B2B7C1BB553D}"/>
              </a:ext>
            </a:extLst>
          </p:cNvPr>
          <p:cNvPicPr>
            <a:picLocks noChangeAspect="1"/>
          </p:cNvPicPr>
          <p:nvPr/>
        </p:nvPicPr>
        <p:blipFill>
          <a:blip r:embed="rId2"/>
          <a:stretch>
            <a:fillRect/>
          </a:stretch>
        </p:blipFill>
        <p:spPr>
          <a:xfrm>
            <a:off x="6150708" y="87544"/>
            <a:ext cx="5820507" cy="6682911"/>
          </a:xfrm>
          <a:prstGeom prst="rect">
            <a:avLst/>
          </a:prstGeom>
        </p:spPr>
      </p:pic>
    </p:spTree>
    <p:extLst>
      <p:ext uri="{BB962C8B-B14F-4D97-AF65-F5344CB8AC3E}">
        <p14:creationId xmlns:p14="http://schemas.microsoft.com/office/powerpoint/2010/main" val="2681096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91101B-F615-4E59-A98A-D93E7493D2E5}"/>
              </a:ext>
            </a:extLst>
          </p:cNvPr>
          <p:cNvSpPr>
            <a:spLocks noGrp="1"/>
          </p:cNvSpPr>
          <p:nvPr>
            <p:ph type="sldNum" sz="quarter" idx="12"/>
          </p:nvPr>
        </p:nvSpPr>
        <p:spPr>
          <a:xfrm>
            <a:off x="8610600" y="6356350"/>
            <a:ext cx="2743200" cy="365125"/>
          </a:xfrm>
        </p:spPr>
        <p:txBody>
          <a:bodyPr>
            <a:normAutofit/>
          </a:bodyPr>
          <a:lstStyle/>
          <a:p>
            <a:pPr>
              <a:spcAft>
                <a:spcPts val="600"/>
              </a:spcAft>
            </a:pPr>
            <a:fld id="{23E75F23-6D1E-4F52-9ECA-DA38E5C0D348}" type="slidenum">
              <a:rPr lang="en-GB" smtClean="0"/>
              <a:pPr>
                <a:spcAft>
                  <a:spcPts val="600"/>
                </a:spcAft>
              </a:pPr>
              <a:t>6</a:t>
            </a:fld>
            <a:endParaRPr lang="en-GB"/>
          </a:p>
        </p:txBody>
      </p:sp>
      <p:pic>
        <p:nvPicPr>
          <p:cNvPr id="4" name="Picture 5" descr="Table&#10;&#10;Description automatically generated">
            <a:extLst>
              <a:ext uri="{FF2B5EF4-FFF2-40B4-BE49-F238E27FC236}">
                <a16:creationId xmlns:a16="http://schemas.microsoft.com/office/drawing/2014/main" id="{37A71F96-B8B3-47CC-B94D-0120E0040956}"/>
              </a:ext>
            </a:extLst>
          </p:cNvPr>
          <p:cNvPicPr>
            <a:picLocks noChangeAspect="1"/>
          </p:cNvPicPr>
          <p:nvPr/>
        </p:nvPicPr>
        <p:blipFill>
          <a:blip r:embed="rId2"/>
          <a:stretch>
            <a:fillRect/>
          </a:stretch>
        </p:blipFill>
        <p:spPr>
          <a:xfrm>
            <a:off x="93785" y="87544"/>
            <a:ext cx="5820507" cy="6682911"/>
          </a:xfrm>
          <a:prstGeom prst="rect">
            <a:avLst/>
          </a:prstGeom>
        </p:spPr>
      </p:pic>
      <p:pic>
        <p:nvPicPr>
          <p:cNvPr id="9" name="Picture 5" descr="Table&#10;&#10;Description automatically generated">
            <a:extLst>
              <a:ext uri="{FF2B5EF4-FFF2-40B4-BE49-F238E27FC236}">
                <a16:creationId xmlns:a16="http://schemas.microsoft.com/office/drawing/2014/main" id="{94EE3115-FADF-4D47-A3DD-B2B7C1BB553D}"/>
              </a:ext>
            </a:extLst>
          </p:cNvPr>
          <p:cNvPicPr>
            <a:picLocks noChangeAspect="1"/>
          </p:cNvPicPr>
          <p:nvPr/>
        </p:nvPicPr>
        <p:blipFill>
          <a:blip r:embed="rId2"/>
          <a:stretch>
            <a:fillRect/>
          </a:stretch>
        </p:blipFill>
        <p:spPr>
          <a:xfrm>
            <a:off x="6150708" y="87544"/>
            <a:ext cx="5820507" cy="6682911"/>
          </a:xfrm>
          <a:prstGeom prst="rect">
            <a:avLst/>
          </a:prstGeom>
        </p:spPr>
      </p:pic>
    </p:spTree>
    <p:extLst>
      <p:ext uri="{BB962C8B-B14F-4D97-AF65-F5344CB8AC3E}">
        <p14:creationId xmlns:p14="http://schemas.microsoft.com/office/powerpoint/2010/main" val="3376204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7">
            <a:extLst>
              <a:ext uri="{FF2B5EF4-FFF2-40B4-BE49-F238E27FC236}">
                <a16:creationId xmlns:a16="http://schemas.microsoft.com/office/drawing/2014/main" id="{FC79D7F0-B9AD-5F40-9D8F-B1248A77C0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000" t="38565" r="27703" b="33612"/>
          <a:stretch/>
        </p:blipFill>
        <p:spPr>
          <a:xfrm>
            <a:off x="2912438" y="2140456"/>
            <a:ext cx="2097745" cy="585848"/>
          </a:xfrm>
          <a:prstGeom prst="rect">
            <a:avLst/>
          </a:prstGeom>
        </p:spPr>
      </p:pic>
      <p:sp>
        <p:nvSpPr>
          <p:cNvPr id="60" name="Rectangle 59">
            <a:extLst>
              <a:ext uri="{FF2B5EF4-FFF2-40B4-BE49-F238E27FC236}">
                <a16:creationId xmlns:a16="http://schemas.microsoft.com/office/drawing/2014/main" id="{F20AE973-322E-7441-B9EC-5CF6013FACDB}"/>
              </a:ext>
            </a:extLst>
          </p:cNvPr>
          <p:cNvSpPr/>
          <p:nvPr/>
        </p:nvSpPr>
        <p:spPr>
          <a:xfrm>
            <a:off x="1419011" y="501120"/>
            <a:ext cx="4824775" cy="262698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73" name="TextBox 72">
            <a:extLst>
              <a:ext uri="{FF2B5EF4-FFF2-40B4-BE49-F238E27FC236}">
                <a16:creationId xmlns:a16="http://schemas.microsoft.com/office/drawing/2014/main" id="{856A7B05-A42B-5B4A-814E-8C4B5EEB65EC}"/>
              </a:ext>
            </a:extLst>
          </p:cNvPr>
          <p:cNvSpPr txBox="1"/>
          <p:nvPr/>
        </p:nvSpPr>
        <p:spPr>
          <a:xfrm>
            <a:off x="5807094" y="472256"/>
            <a:ext cx="1026912" cy="646331"/>
          </a:xfrm>
          <a:prstGeom prst="rect">
            <a:avLst/>
          </a:prstGeom>
          <a:solidFill>
            <a:schemeClr val="bg1"/>
          </a:solidFill>
          <a:ln>
            <a:solidFill>
              <a:srgbClr val="FF0000"/>
            </a:solidFill>
          </a:ln>
        </p:spPr>
        <p:txBody>
          <a:bodyPr wrap="square" lIns="91440" tIns="45720" rIns="91440" bIns="45720" rtlCol="0" anchor="t">
            <a:spAutoFit/>
          </a:bodyPr>
          <a:lstStyle/>
          <a:p>
            <a:pPr algn="l"/>
            <a:r>
              <a:rPr lang="en-GB" sz="1200" b="1" dirty="0">
                <a:solidFill>
                  <a:srgbClr val="FF0000"/>
                </a:solidFill>
              </a:rPr>
              <a:t>Task 1 Create Keyword Flashcards</a:t>
            </a:r>
            <a:endParaRPr lang="en-US" sz="1200" b="1" dirty="0">
              <a:solidFill>
                <a:srgbClr val="FF0000"/>
              </a:solidFill>
              <a:cs typeface="Calibri"/>
            </a:endParaRPr>
          </a:p>
        </p:txBody>
      </p:sp>
      <p:sp>
        <p:nvSpPr>
          <p:cNvPr id="5" name="TextBox 4">
            <a:extLst>
              <a:ext uri="{FF2B5EF4-FFF2-40B4-BE49-F238E27FC236}">
                <a16:creationId xmlns:a16="http://schemas.microsoft.com/office/drawing/2014/main" id="{34F631EA-C5F4-D344-B224-E29A2BA2E6BD}"/>
              </a:ext>
            </a:extLst>
          </p:cNvPr>
          <p:cNvSpPr txBox="1"/>
          <p:nvPr/>
        </p:nvSpPr>
        <p:spPr>
          <a:xfrm>
            <a:off x="1401082" y="512944"/>
            <a:ext cx="4629376" cy="2137125"/>
          </a:xfrm>
          <a:prstGeom prst="rect">
            <a:avLst/>
          </a:prstGeom>
          <a:noFill/>
        </p:spPr>
        <p:txBody>
          <a:bodyPr wrap="square" lIns="74295" tIns="37148" rIns="74295" bIns="37148" rtlCol="0" anchor="t">
            <a:spAutoFit/>
          </a:bodyPr>
          <a:lstStyle/>
          <a:p>
            <a:pPr algn="l"/>
            <a:r>
              <a:rPr lang="en-US" sz="1400" b="1" dirty="0"/>
              <a:t>Keywords</a:t>
            </a:r>
            <a:endParaRPr lang="en-GB" sz="1400" b="1" dirty="0">
              <a:cs typeface="Calibri"/>
            </a:endParaRPr>
          </a:p>
          <a:p>
            <a:r>
              <a:rPr lang="en-GB" sz="1200" b="1" dirty="0">
                <a:ea typeface="+mn-lt"/>
                <a:cs typeface="+mn-lt"/>
              </a:rPr>
              <a:t>Multiple – a number found in the multiplication tables</a:t>
            </a:r>
          </a:p>
          <a:p>
            <a:r>
              <a:rPr lang="en-GB" sz="1200" b="1" dirty="0">
                <a:ea typeface="+mn-lt"/>
                <a:cs typeface="+mn-lt"/>
              </a:rPr>
              <a:t>Factor – a number that can divide into another number with no remainder</a:t>
            </a:r>
          </a:p>
          <a:p>
            <a:r>
              <a:rPr lang="en-GB" sz="1200" b="1" dirty="0">
                <a:ea typeface="+mn-lt"/>
                <a:cs typeface="+mn-lt"/>
              </a:rPr>
              <a:t>HCF – Highest Common Factor – the largest number that divides into 2 or more numbers with no remainder</a:t>
            </a:r>
            <a:br>
              <a:rPr lang="en-GB" sz="1200" b="1" dirty="0">
                <a:ea typeface="+mn-lt"/>
                <a:cs typeface="+mn-lt"/>
              </a:rPr>
            </a:br>
            <a:r>
              <a:rPr lang="en-GB" sz="1200" b="1" dirty="0">
                <a:ea typeface="+mn-lt"/>
                <a:cs typeface="+mn-lt"/>
              </a:rPr>
              <a:t>LCM – Lowest Common Multiple – the smallest number found in the multiplication tables of  2 or more numbers</a:t>
            </a:r>
          </a:p>
          <a:p>
            <a:r>
              <a:rPr lang="en-GB" sz="1200" b="1" dirty="0">
                <a:ea typeface="+mn-lt"/>
                <a:cs typeface="+mn-lt"/>
              </a:rPr>
              <a:t>Prime Number – a number with exactly 2 factors: 1 and itself</a:t>
            </a:r>
          </a:p>
          <a:p>
            <a:r>
              <a:rPr lang="en-GB" sz="1200" b="1" dirty="0">
                <a:ea typeface="+mn-lt"/>
                <a:cs typeface="+mn-lt"/>
              </a:rPr>
              <a:t>Standard Index Form – a method of expressing very big or very small numbers in a way that is easier to understand</a:t>
            </a:r>
          </a:p>
        </p:txBody>
      </p:sp>
      <p:sp>
        <p:nvSpPr>
          <p:cNvPr id="8" name="TextBox 7">
            <a:extLst>
              <a:ext uri="{FF2B5EF4-FFF2-40B4-BE49-F238E27FC236}">
                <a16:creationId xmlns:a16="http://schemas.microsoft.com/office/drawing/2014/main" id="{36A03FBD-9066-F946-85D5-8DDF87FBC0A1}"/>
              </a:ext>
            </a:extLst>
          </p:cNvPr>
          <p:cNvSpPr txBox="1"/>
          <p:nvPr/>
        </p:nvSpPr>
        <p:spPr>
          <a:xfrm>
            <a:off x="8922414" y="3629471"/>
            <a:ext cx="2666455" cy="3481788"/>
          </a:xfrm>
          <a:prstGeom prst="rect">
            <a:avLst/>
          </a:prstGeom>
          <a:noFill/>
        </p:spPr>
        <p:txBody>
          <a:bodyPr wrap="square" lIns="74295" tIns="37148" rIns="74295" bIns="37148" rtlCol="0" anchor="t">
            <a:spAutoFit/>
          </a:bodyPr>
          <a:lstStyle/>
          <a:p>
            <a:pPr algn="l"/>
            <a:r>
              <a:rPr lang="en-US" sz="1400" b="1" dirty="0"/>
              <a:t>By the end of this unit you should be able to:</a:t>
            </a:r>
          </a:p>
          <a:p>
            <a:pPr algn="l"/>
            <a:r>
              <a:rPr lang="en-US" sz="1400" b="1" dirty="0">
                <a:cs typeface="Calibri"/>
              </a:rPr>
              <a:t>Find common factors and multiples</a:t>
            </a:r>
          </a:p>
          <a:p>
            <a:pPr algn="l"/>
            <a:r>
              <a:rPr lang="en-US" sz="1400" b="1" dirty="0" err="1">
                <a:cs typeface="Calibri"/>
              </a:rPr>
              <a:t>Recognise</a:t>
            </a:r>
            <a:r>
              <a:rPr lang="en-US" sz="1400" b="1" dirty="0">
                <a:cs typeface="Calibri"/>
              </a:rPr>
              <a:t> problems involving HCF and LCM</a:t>
            </a:r>
          </a:p>
          <a:p>
            <a:pPr algn="l"/>
            <a:r>
              <a:rPr lang="en-US" sz="1400" b="1" dirty="0">
                <a:cs typeface="Calibri"/>
              </a:rPr>
              <a:t>Be able to use formal methods of addition, subtraction, multiplication and division</a:t>
            </a:r>
          </a:p>
          <a:p>
            <a:pPr algn="l"/>
            <a:r>
              <a:rPr lang="en-US" sz="1400" b="1" dirty="0">
                <a:cs typeface="Calibri"/>
              </a:rPr>
              <a:t>Understand the difference between proper and improper fractions</a:t>
            </a:r>
          </a:p>
          <a:p>
            <a:pPr algn="l"/>
            <a:endParaRPr lang="en-GB" sz="1400" b="1" dirty="0">
              <a:cs typeface="Calibri"/>
            </a:endParaRPr>
          </a:p>
          <a:p>
            <a:endParaRPr lang="en-US" sz="1400" b="1" dirty="0">
              <a:ea typeface="+mn-lt"/>
              <a:cs typeface="+mn-lt"/>
            </a:endParaRPr>
          </a:p>
          <a:p>
            <a:endParaRPr lang="en-GB" sz="1400" dirty="0">
              <a:ea typeface="+mn-lt"/>
              <a:cs typeface="+mn-lt"/>
            </a:endParaRPr>
          </a:p>
          <a:p>
            <a:pPr algn="l"/>
            <a:endParaRPr lang="en-GB" sz="1138" dirty="0"/>
          </a:p>
        </p:txBody>
      </p:sp>
      <p:sp>
        <p:nvSpPr>
          <p:cNvPr id="9" name="Rectangle: Rounded Corners 8">
            <a:extLst>
              <a:ext uri="{FF2B5EF4-FFF2-40B4-BE49-F238E27FC236}">
                <a16:creationId xmlns:a16="http://schemas.microsoft.com/office/drawing/2014/main" id="{5F3DB39C-6B8B-2848-BAE5-358D36F13114}"/>
              </a:ext>
            </a:extLst>
          </p:cNvPr>
          <p:cNvSpPr/>
          <p:nvPr/>
        </p:nvSpPr>
        <p:spPr>
          <a:xfrm>
            <a:off x="1324799" y="3589440"/>
            <a:ext cx="834032" cy="55612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3"/>
              <a:t>Convert FDP</a:t>
            </a:r>
          </a:p>
        </p:txBody>
      </p:sp>
      <p:sp>
        <p:nvSpPr>
          <p:cNvPr id="35" name="TextBox 34">
            <a:extLst>
              <a:ext uri="{FF2B5EF4-FFF2-40B4-BE49-F238E27FC236}">
                <a16:creationId xmlns:a16="http://schemas.microsoft.com/office/drawing/2014/main" id="{4CEC854C-1E00-514A-87F1-7E06EEDDC368}"/>
              </a:ext>
            </a:extLst>
          </p:cNvPr>
          <p:cNvSpPr txBox="1"/>
          <p:nvPr/>
        </p:nvSpPr>
        <p:spPr>
          <a:xfrm>
            <a:off x="1215563" y="128241"/>
            <a:ext cx="5516269" cy="321243"/>
          </a:xfrm>
          <a:prstGeom prst="rect">
            <a:avLst/>
          </a:prstGeom>
          <a:noFill/>
        </p:spPr>
        <p:txBody>
          <a:bodyPr wrap="square" lIns="74295" tIns="37148" rIns="74295" bIns="37148" anchor="t">
            <a:spAutoFit/>
          </a:bodyPr>
          <a:lstStyle/>
          <a:p>
            <a:r>
              <a:rPr lang="en-US" sz="1600" b="1" u="sng" dirty="0">
                <a:cs typeface="Calibri"/>
              </a:rPr>
              <a:t>Y8 Mathematics: Numbers, The Number System &amp; Calculating</a:t>
            </a:r>
            <a:endParaRPr lang="en-US" sz="1600" b="1" dirty="0">
              <a:cs typeface="Calibri" panose="020F0502020204030204"/>
            </a:endParaRPr>
          </a:p>
        </p:txBody>
      </p:sp>
      <p:sp>
        <p:nvSpPr>
          <p:cNvPr id="2" name="TextBox 1">
            <a:extLst>
              <a:ext uri="{FF2B5EF4-FFF2-40B4-BE49-F238E27FC236}">
                <a16:creationId xmlns:a16="http://schemas.microsoft.com/office/drawing/2014/main" id="{D1F24444-8748-1A4D-818E-1463322C9485}"/>
              </a:ext>
            </a:extLst>
          </p:cNvPr>
          <p:cNvSpPr txBox="1"/>
          <p:nvPr/>
        </p:nvSpPr>
        <p:spPr>
          <a:xfrm>
            <a:off x="6936799" y="642758"/>
            <a:ext cx="1949188" cy="752130"/>
          </a:xfrm>
          <a:prstGeom prst="rect">
            <a:avLst/>
          </a:prstGeom>
          <a:noFill/>
          <a:ln>
            <a:solidFill>
              <a:srgbClr val="FF0000"/>
            </a:solidFill>
          </a:ln>
        </p:spPr>
        <p:txBody>
          <a:bodyPr wrap="square" lIns="74295" tIns="37148" rIns="74295" bIns="37148" anchor="t">
            <a:spAutoFit/>
          </a:bodyPr>
          <a:lstStyle/>
          <a:p>
            <a:r>
              <a:rPr lang="en-GB" sz="1100" b="1" dirty="0">
                <a:solidFill>
                  <a:srgbClr val="FF0000"/>
                </a:solidFill>
              </a:rPr>
              <a:t>Task 2 Using number lines show some addition and subtraction examples using negative numbers</a:t>
            </a:r>
          </a:p>
        </p:txBody>
      </p:sp>
      <p:sp>
        <p:nvSpPr>
          <p:cNvPr id="84" name="TextBox 83">
            <a:extLst>
              <a:ext uri="{FF2B5EF4-FFF2-40B4-BE49-F238E27FC236}">
                <a16:creationId xmlns:a16="http://schemas.microsoft.com/office/drawing/2014/main" id="{7EF264D7-3B6F-4E20-8F32-3A9EB2955274}"/>
              </a:ext>
            </a:extLst>
          </p:cNvPr>
          <p:cNvSpPr txBox="1"/>
          <p:nvPr/>
        </p:nvSpPr>
        <p:spPr>
          <a:xfrm>
            <a:off x="9329272" y="515684"/>
            <a:ext cx="2073834" cy="752130"/>
          </a:xfrm>
          <a:prstGeom prst="rect">
            <a:avLst/>
          </a:prstGeom>
          <a:noFill/>
          <a:ln>
            <a:solidFill>
              <a:srgbClr val="FF0000"/>
            </a:solidFill>
          </a:ln>
        </p:spPr>
        <p:txBody>
          <a:bodyPr wrap="square" lIns="74295" tIns="37148" rIns="74295" bIns="37148" anchor="t">
            <a:spAutoFit/>
          </a:bodyPr>
          <a:lstStyle/>
          <a:p>
            <a:r>
              <a:rPr lang="en-GB" sz="1100" b="1" dirty="0">
                <a:solidFill>
                  <a:srgbClr val="FF0000"/>
                </a:solidFill>
              </a:rPr>
              <a:t>Task 3.  Draw some </a:t>
            </a:r>
            <a:r>
              <a:rPr lang="en-GB" sz="1100" b="1">
                <a:solidFill>
                  <a:srgbClr val="FF0000"/>
                </a:solidFill>
              </a:rPr>
              <a:t>directed</a:t>
            </a:r>
            <a:r>
              <a:rPr lang="en-GB" sz="1100" b="1" dirty="0">
                <a:solidFill>
                  <a:srgbClr val="FF0000"/>
                </a:solidFill>
              </a:rPr>
              <a:t> number arrays showing why multiplying 2 negatives has a positive result</a:t>
            </a:r>
          </a:p>
        </p:txBody>
      </p:sp>
      <p:sp>
        <p:nvSpPr>
          <p:cNvPr id="217" name="TextBox 216">
            <a:extLst>
              <a:ext uri="{FF2B5EF4-FFF2-40B4-BE49-F238E27FC236}">
                <a16:creationId xmlns:a16="http://schemas.microsoft.com/office/drawing/2014/main" id="{42023C3D-C825-4E84-B17E-6FB58D87D3F0}"/>
              </a:ext>
            </a:extLst>
          </p:cNvPr>
          <p:cNvSpPr txBox="1"/>
          <p:nvPr/>
        </p:nvSpPr>
        <p:spPr>
          <a:xfrm>
            <a:off x="1456331" y="3286244"/>
            <a:ext cx="1981687" cy="582853"/>
          </a:xfrm>
          <a:prstGeom prst="rect">
            <a:avLst/>
          </a:prstGeom>
          <a:noFill/>
          <a:ln>
            <a:solidFill>
              <a:srgbClr val="FF0000"/>
            </a:solidFill>
          </a:ln>
        </p:spPr>
        <p:txBody>
          <a:bodyPr wrap="square" lIns="74295" tIns="37148" rIns="74295" bIns="37148" anchor="t">
            <a:spAutoFit/>
          </a:bodyPr>
          <a:lstStyle/>
          <a:p>
            <a:r>
              <a:rPr lang="en-GB" sz="1100" b="1" dirty="0">
                <a:solidFill>
                  <a:srgbClr val="FF0000"/>
                </a:solidFill>
              </a:rPr>
              <a:t>Task 4 – Write a list of large and small numbers in standard form.  </a:t>
            </a:r>
          </a:p>
        </p:txBody>
      </p:sp>
      <p:pic>
        <p:nvPicPr>
          <p:cNvPr id="6" name="Picture 5">
            <a:extLst>
              <a:ext uri="{FF2B5EF4-FFF2-40B4-BE49-F238E27FC236}">
                <a16:creationId xmlns:a16="http://schemas.microsoft.com/office/drawing/2014/main" id="{D5A0FAC0-A804-40D7-9FD5-B5AA3EC25173}"/>
              </a:ext>
            </a:extLst>
          </p:cNvPr>
          <p:cNvPicPr>
            <a:picLocks noChangeAspect="1"/>
          </p:cNvPicPr>
          <p:nvPr/>
        </p:nvPicPr>
        <p:blipFill>
          <a:blip r:embed="rId3"/>
          <a:stretch>
            <a:fillRect/>
          </a:stretch>
        </p:blipFill>
        <p:spPr>
          <a:xfrm>
            <a:off x="1741815" y="4134662"/>
            <a:ext cx="6034588" cy="2374193"/>
          </a:xfrm>
          <a:prstGeom prst="rect">
            <a:avLst/>
          </a:prstGeom>
        </p:spPr>
      </p:pic>
      <p:sp>
        <p:nvSpPr>
          <p:cNvPr id="24" name="TextBox 23">
            <a:extLst>
              <a:ext uri="{FF2B5EF4-FFF2-40B4-BE49-F238E27FC236}">
                <a16:creationId xmlns:a16="http://schemas.microsoft.com/office/drawing/2014/main" id="{FC009317-06F2-4580-BACD-533D3E5FFC59}"/>
              </a:ext>
            </a:extLst>
          </p:cNvPr>
          <p:cNvSpPr txBox="1"/>
          <p:nvPr/>
        </p:nvSpPr>
        <p:spPr>
          <a:xfrm>
            <a:off x="3973697" y="3254083"/>
            <a:ext cx="1981687" cy="582853"/>
          </a:xfrm>
          <a:prstGeom prst="rect">
            <a:avLst/>
          </a:prstGeom>
          <a:noFill/>
          <a:ln>
            <a:solidFill>
              <a:srgbClr val="FF0000"/>
            </a:solidFill>
          </a:ln>
        </p:spPr>
        <p:txBody>
          <a:bodyPr wrap="square" lIns="74295" tIns="37148" rIns="74295" bIns="37148" anchor="t">
            <a:spAutoFit/>
          </a:bodyPr>
          <a:lstStyle/>
          <a:p>
            <a:r>
              <a:rPr lang="en-GB" sz="1100" b="1" dirty="0">
                <a:solidFill>
                  <a:srgbClr val="FF0000"/>
                </a:solidFill>
              </a:rPr>
              <a:t>Task 5 – Try rewriting an explanation of how to express a number in standard form.  </a:t>
            </a:r>
          </a:p>
        </p:txBody>
      </p:sp>
      <p:pic>
        <p:nvPicPr>
          <p:cNvPr id="10" name="Picture 9">
            <a:extLst>
              <a:ext uri="{FF2B5EF4-FFF2-40B4-BE49-F238E27FC236}">
                <a16:creationId xmlns:a16="http://schemas.microsoft.com/office/drawing/2014/main" id="{BE0066AA-66F3-43DE-923E-BEADA8D5C83D}"/>
              </a:ext>
            </a:extLst>
          </p:cNvPr>
          <p:cNvPicPr>
            <a:picLocks noChangeAspect="1"/>
          </p:cNvPicPr>
          <p:nvPr/>
        </p:nvPicPr>
        <p:blipFill>
          <a:blip r:embed="rId4"/>
          <a:stretch>
            <a:fillRect/>
          </a:stretch>
        </p:blipFill>
        <p:spPr>
          <a:xfrm>
            <a:off x="6352811" y="1510109"/>
            <a:ext cx="2569603" cy="1376472"/>
          </a:xfrm>
          <a:prstGeom prst="rect">
            <a:avLst/>
          </a:prstGeom>
        </p:spPr>
      </p:pic>
      <p:sp>
        <p:nvSpPr>
          <p:cNvPr id="3" name="TextBox 2">
            <a:extLst>
              <a:ext uri="{FF2B5EF4-FFF2-40B4-BE49-F238E27FC236}">
                <a16:creationId xmlns:a16="http://schemas.microsoft.com/office/drawing/2014/main" id="{89C77CCD-A1B3-6849-8AD7-D2F28FCC98B6}"/>
              </a:ext>
            </a:extLst>
          </p:cNvPr>
          <p:cNvSpPr txBox="1"/>
          <p:nvPr/>
        </p:nvSpPr>
        <p:spPr>
          <a:xfrm>
            <a:off x="7129640" y="3117023"/>
            <a:ext cx="1563507" cy="1183017"/>
          </a:xfrm>
          <a:prstGeom prst="rect">
            <a:avLst/>
          </a:prstGeom>
          <a:noFill/>
          <a:ln>
            <a:solidFill>
              <a:srgbClr val="FF0000"/>
            </a:solidFill>
          </a:ln>
        </p:spPr>
        <p:txBody>
          <a:bodyPr wrap="square" lIns="74295" tIns="37148" rIns="74295" bIns="37148" rtlCol="0" anchor="t">
            <a:spAutoFit/>
          </a:bodyPr>
          <a:lstStyle/>
          <a:p>
            <a:pPr algn="l"/>
            <a:r>
              <a:rPr lang="en-GB" sz="1200" b="1" dirty="0">
                <a:solidFill>
                  <a:srgbClr val="FF0000"/>
                </a:solidFill>
              </a:rPr>
              <a:t>Task 5/6</a:t>
            </a:r>
            <a:endParaRPr lang="en-GB" sz="1200" b="1" dirty="0">
              <a:solidFill>
                <a:srgbClr val="FF0000"/>
              </a:solidFill>
              <a:cs typeface="Calibri"/>
            </a:endParaRPr>
          </a:p>
          <a:p>
            <a:pPr algn="l"/>
            <a:r>
              <a:rPr lang="en-GB" sz="1200" b="1" dirty="0">
                <a:solidFill>
                  <a:srgbClr val="FF0000"/>
                </a:solidFill>
              </a:rPr>
              <a:t>Make sure that you fully understand the work from this term.  Prepare for an assessment</a:t>
            </a:r>
            <a:endParaRPr lang="en-GB" sz="1200" b="1" dirty="0">
              <a:solidFill>
                <a:srgbClr val="FF0000"/>
              </a:solidFill>
              <a:cs typeface="Calibri"/>
            </a:endParaRPr>
          </a:p>
        </p:txBody>
      </p:sp>
      <p:pic>
        <p:nvPicPr>
          <p:cNvPr id="11" name="Picture 11">
            <a:extLst>
              <a:ext uri="{FF2B5EF4-FFF2-40B4-BE49-F238E27FC236}">
                <a16:creationId xmlns:a16="http://schemas.microsoft.com/office/drawing/2014/main" id="{CF350C6C-3FD4-AB44-B35D-7364619EA4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043" t="11511" r="35817" b="43814"/>
          <a:stretch/>
        </p:blipFill>
        <p:spPr>
          <a:xfrm>
            <a:off x="8825843" y="3111867"/>
            <a:ext cx="2829516" cy="3486944"/>
          </a:xfrm>
          <a:prstGeom prst="rect">
            <a:avLst/>
          </a:prstGeom>
        </p:spPr>
      </p:pic>
      <p:pic>
        <p:nvPicPr>
          <p:cNvPr id="15" name="Picture 14">
            <a:extLst>
              <a:ext uri="{FF2B5EF4-FFF2-40B4-BE49-F238E27FC236}">
                <a16:creationId xmlns:a16="http://schemas.microsoft.com/office/drawing/2014/main" id="{CC649A97-86BD-4475-8353-3F0AD27278ED}"/>
              </a:ext>
            </a:extLst>
          </p:cNvPr>
          <p:cNvPicPr>
            <a:picLocks noChangeAspect="1"/>
          </p:cNvPicPr>
          <p:nvPr/>
        </p:nvPicPr>
        <p:blipFill>
          <a:blip r:embed="rId6"/>
          <a:stretch>
            <a:fillRect/>
          </a:stretch>
        </p:blipFill>
        <p:spPr>
          <a:xfrm>
            <a:off x="9261633" y="1298728"/>
            <a:ext cx="1511356" cy="1799234"/>
          </a:xfrm>
          <a:prstGeom prst="rect">
            <a:avLst/>
          </a:prstGeom>
        </p:spPr>
      </p:pic>
      <p:sp>
        <p:nvSpPr>
          <p:cNvPr id="16" name="TextBox 15">
            <a:extLst>
              <a:ext uri="{FF2B5EF4-FFF2-40B4-BE49-F238E27FC236}">
                <a16:creationId xmlns:a16="http://schemas.microsoft.com/office/drawing/2014/main" id="{3981096C-FCCC-4090-BF7A-7722CA3DC2D2}"/>
              </a:ext>
            </a:extLst>
          </p:cNvPr>
          <p:cNvSpPr txBox="1"/>
          <p:nvPr/>
        </p:nvSpPr>
        <p:spPr>
          <a:xfrm>
            <a:off x="8920567" y="3695520"/>
            <a:ext cx="2666455" cy="2492990"/>
          </a:xfrm>
          <a:prstGeom prst="rect">
            <a:avLst/>
          </a:prstGeom>
          <a:noFill/>
        </p:spPr>
        <p:txBody>
          <a:bodyPr wrap="square" rtlCol="0">
            <a:spAutoFit/>
          </a:bodyPr>
          <a:lstStyle/>
          <a:p>
            <a:r>
              <a:rPr lang="en-GB" sz="1200" dirty="0"/>
              <a:t>By the end of this term, you should be able to:</a:t>
            </a:r>
          </a:p>
          <a:p>
            <a:endParaRPr lang="en-GB" sz="1200" dirty="0"/>
          </a:p>
          <a:p>
            <a:pPr marL="171450" indent="-171450">
              <a:buFont typeface="Wingdings" panose="05000000000000000000" pitchFamily="2" charset="2"/>
              <a:buChar char="ü"/>
            </a:pPr>
            <a:r>
              <a:rPr lang="en-GB" sz="1200" dirty="0"/>
              <a:t>Find prime factors of any number</a:t>
            </a:r>
          </a:p>
          <a:p>
            <a:pPr marL="171450" indent="-171450">
              <a:buFont typeface="Wingdings" panose="05000000000000000000" pitchFamily="2" charset="2"/>
              <a:buChar char="ü"/>
            </a:pPr>
            <a:r>
              <a:rPr lang="en-GB" sz="1200" dirty="0"/>
              <a:t>Add and subtract using negative numbers</a:t>
            </a:r>
          </a:p>
          <a:p>
            <a:pPr marL="171450" indent="-171450">
              <a:buFont typeface="Wingdings" panose="05000000000000000000" pitchFamily="2" charset="2"/>
              <a:buChar char="ü"/>
            </a:pPr>
            <a:r>
              <a:rPr lang="en-GB" sz="1200" dirty="0"/>
              <a:t>Multiply and divide using negative numbers</a:t>
            </a:r>
          </a:p>
          <a:p>
            <a:pPr marL="171450" indent="-171450">
              <a:buFont typeface="Wingdings" panose="05000000000000000000" pitchFamily="2" charset="2"/>
              <a:buChar char="ü"/>
            </a:pPr>
            <a:r>
              <a:rPr lang="en-GB" sz="1200" dirty="0"/>
              <a:t>Express very large numbers using standard form</a:t>
            </a:r>
          </a:p>
          <a:p>
            <a:pPr marL="171450" indent="-171450">
              <a:buFont typeface="Wingdings" panose="05000000000000000000" pitchFamily="2" charset="2"/>
              <a:buChar char="ü"/>
            </a:pPr>
            <a:r>
              <a:rPr lang="en-GB" sz="1200" dirty="0"/>
              <a:t>Express very small numbers using standard form</a:t>
            </a:r>
          </a:p>
          <a:p>
            <a:pPr marL="171450" indent="-171450">
              <a:buFont typeface="Wingdings" panose="05000000000000000000" pitchFamily="2" charset="2"/>
              <a:buChar char="ü"/>
            </a:pPr>
            <a:endParaRPr lang="en-GB" sz="1200" dirty="0"/>
          </a:p>
        </p:txBody>
      </p:sp>
    </p:spTree>
    <p:extLst>
      <p:ext uri="{BB962C8B-B14F-4D97-AF65-F5344CB8AC3E}">
        <p14:creationId xmlns:p14="http://schemas.microsoft.com/office/powerpoint/2010/main" val="4109381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43001" y="1"/>
          <a:ext cx="9905999" cy="6858001"/>
        </p:xfrm>
        <a:graphic>
          <a:graphicData uri="http://schemas.openxmlformats.org/drawingml/2006/table">
            <a:tbl>
              <a:tblPr firstRow="1" bandRow="1">
                <a:tableStyleId>{5C22544A-7EE6-4342-B048-85BDC9FD1C3A}</a:tableStyleId>
              </a:tblPr>
              <a:tblGrid>
                <a:gridCol w="448456">
                  <a:extLst>
                    <a:ext uri="{9D8B030D-6E8A-4147-A177-3AD203B41FA5}">
                      <a16:colId xmlns:a16="http://schemas.microsoft.com/office/drawing/2014/main" val="20000"/>
                    </a:ext>
                  </a:extLst>
                </a:gridCol>
                <a:gridCol w="1357534">
                  <a:extLst>
                    <a:ext uri="{9D8B030D-6E8A-4147-A177-3AD203B41FA5}">
                      <a16:colId xmlns:a16="http://schemas.microsoft.com/office/drawing/2014/main" val="20001"/>
                    </a:ext>
                  </a:extLst>
                </a:gridCol>
                <a:gridCol w="1314080">
                  <a:extLst>
                    <a:ext uri="{9D8B030D-6E8A-4147-A177-3AD203B41FA5}">
                      <a16:colId xmlns:a16="http://schemas.microsoft.com/office/drawing/2014/main" val="20002"/>
                    </a:ext>
                  </a:extLst>
                </a:gridCol>
                <a:gridCol w="1270624">
                  <a:extLst>
                    <a:ext uri="{9D8B030D-6E8A-4147-A177-3AD203B41FA5}">
                      <a16:colId xmlns:a16="http://schemas.microsoft.com/office/drawing/2014/main" val="20003"/>
                    </a:ext>
                  </a:extLst>
                </a:gridCol>
                <a:gridCol w="1387082">
                  <a:extLst>
                    <a:ext uri="{9D8B030D-6E8A-4147-A177-3AD203B41FA5}">
                      <a16:colId xmlns:a16="http://schemas.microsoft.com/office/drawing/2014/main" val="20004"/>
                    </a:ext>
                  </a:extLst>
                </a:gridCol>
                <a:gridCol w="1199357">
                  <a:extLst>
                    <a:ext uri="{9D8B030D-6E8A-4147-A177-3AD203B41FA5}">
                      <a16:colId xmlns:a16="http://schemas.microsoft.com/office/drawing/2014/main" val="20005"/>
                    </a:ext>
                  </a:extLst>
                </a:gridCol>
                <a:gridCol w="1022062">
                  <a:extLst>
                    <a:ext uri="{9D8B030D-6E8A-4147-A177-3AD203B41FA5}">
                      <a16:colId xmlns:a16="http://schemas.microsoft.com/office/drawing/2014/main" val="20006"/>
                    </a:ext>
                  </a:extLst>
                </a:gridCol>
                <a:gridCol w="844766">
                  <a:extLst>
                    <a:ext uri="{9D8B030D-6E8A-4147-A177-3AD203B41FA5}">
                      <a16:colId xmlns:a16="http://schemas.microsoft.com/office/drawing/2014/main" val="20007"/>
                    </a:ext>
                  </a:extLst>
                </a:gridCol>
                <a:gridCol w="1062038">
                  <a:extLst>
                    <a:ext uri="{9D8B030D-6E8A-4147-A177-3AD203B41FA5}">
                      <a16:colId xmlns:a16="http://schemas.microsoft.com/office/drawing/2014/main" val="20008"/>
                    </a:ext>
                  </a:extLst>
                </a:gridCol>
              </a:tblGrid>
              <a:tr h="2222734">
                <a:tc>
                  <a:txBody>
                    <a:bodyPr/>
                    <a:lstStyle/>
                    <a:p>
                      <a:r>
                        <a:rPr lang="en-GB" sz="2100" b="1">
                          <a:solidFill>
                            <a:schemeClr val="tx1"/>
                          </a:solidFill>
                          <a:latin typeface="Trebuchet MS" panose="020B0603020202020204" pitchFamily="34" charset="0"/>
                        </a:rPr>
                        <a:t>Example</a:t>
                      </a:r>
                    </a:p>
                  </a:txBody>
                  <a:tcPr marL="68580" marR="68580" marT="34290" marB="34290" vert="vert270">
                    <a:solidFill>
                      <a:schemeClr val="bg1"/>
                    </a:solidFill>
                  </a:tcPr>
                </a:tc>
                <a:tc>
                  <a:txBody>
                    <a:bodyPr/>
                    <a:lstStyle/>
                    <a:p>
                      <a:endParaRPr lang="en-GB" sz="1400">
                        <a:latin typeface="Trebuchet MS" panose="020B0603020202020204" pitchFamily="34" charset="0"/>
                      </a:endParaRPr>
                    </a:p>
                  </a:txBody>
                  <a:tcPr marL="68580" marR="68580" marT="34290" marB="34290" vert="vert270">
                    <a:solidFill>
                      <a:schemeClr val="bg1"/>
                    </a:solidFill>
                  </a:tcPr>
                </a:tc>
                <a:tc>
                  <a:txBody>
                    <a:bodyPr/>
                    <a:lstStyle/>
                    <a:p>
                      <a:endParaRPr lang="en-GB" sz="1400">
                        <a:latin typeface="Trebuchet MS" panose="020B0603020202020204" pitchFamily="34" charset="0"/>
                      </a:endParaRPr>
                    </a:p>
                  </a:txBody>
                  <a:tcPr marL="68580" marR="68580" marT="34290" marB="34290" vert="vert270">
                    <a:solidFill>
                      <a:schemeClr val="bg1"/>
                    </a:solidFill>
                  </a:tcPr>
                </a:tc>
                <a:tc>
                  <a:txBody>
                    <a:bodyPr/>
                    <a:lstStyle/>
                    <a:p>
                      <a:endParaRPr lang="en-GB" sz="1400">
                        <a:latin typeface="Trebuchet MS" panose="020B0603020202020204" pitchFamily="34" charset="0"/>
                      </a:endParaRPr>
                    </a:p>
                  </a:txBody>
                  <a:tcPr marL="68580" marR="68580" marT="34290" marB="34290" vert="vert270">
                    <a:solidFill>
                      <a:schemeClr val="bg1"/>
                    </a:solidFill>
                  </a:tcPr>
                </a:tc>
                <a:tc>
                  <a:txBody>
                    <a:bodyPr/>
                    <a:lstStyle/>
                    <a:p>
                      <a:endParaRPr lang="en-GB" sz="1400">
                        <a:latin typeface="Trebuchet MS" panose="020B0603020202020204" pitchFamily="34" charset="0"/>
                      </a:endParaRPr>
                    </a:p>
                  </a:txBody>
                  <a:tcPr marL="68580" marR="68580" marT="34290" marB="34290" vert="vert270">
                    <a:solidFill>
                      <a:schemeClr val="bg1"/>
                    </a:solidFill>
                  </a:tcPr>
                </a:tc>
                <a:tc>
                  <a:txBody>
                    <a:bodyPr/>
                    <a:lstStyle/>
                    <a:p>
                      <a:endParaRPr lang="en-GB" sz="1400">
                        <a:latin typeface="Trebuchet MS" panose="020B0603020202020204" pitchFamily="34" charset="0"/>
                      </a:endParaRPr>
                    </a:p>
                  </a:txBody>
                  <a:tcPr marL="68580" marR="68580" marT="34290" marB="34290" vert="vert270">
                    <a:solidFill>
                      <a:schemeClr val="bg1"/>
                    </a:solidFill>
                  </a:tcPr>
                </a:tc>
                <a:tc>
                  <a:txBody>
                    <a:bodyPr/>
                    <a:lstStyle/>
                    <a:p>
                      <a:endParaRPr lang="en-GB" sz="1400">
                        <a:latin typeface="Trebuchet MS" panose="020B0603020202020204" pitchFamily="34" charset="0"/>
                      </a:endParaRPr>
                    </a:p>
                  </a:txBody>
                  <a:tcPr marL="68580" marR="68580" marT="34290" marB="34290" vert="vert270">
                    <a:solidFill>
                      <a:schemeClr val="bg1"/>
                    </a:solidFill>
                  </a:tcPr>
                </a:tc>
                <a:tc>
                  <a:txBody>
                    <a:bodyPr/>
                    <a:lstStyle/>
                    <a:p>
                      <a:endParaRPr lang="en-GB" sz="1400">
                        <a:latin typeface="Trebuchet MS" panose="020B0603020202020204" pitchFamily="34" charset="0"/>
                      </a:endParaRPr>
                    </a:p>
                  </a:txBody>
                  <a:tcPr marL="68580" marR="68580" marT="34290" marB="34290" vert="vert270">
                    <a:solidFill>
                      <a:schemeClr val="bg1"/>
                    </a:solidFill>
                  </a:tcPr>
                </a:tc>
                <a:tc>
                  <a:txBody>
                    <a:bodyPr/>
                    <a:lstStyle/>
                    <a:p>
                      <a:endParaRPr lang="en-GB" sz="1400">
                        <a:latin typeface="Trebuchet MS" panose="020B0603020202020204" pitchFamily="34" charset="0"/>
                      </a:endParaRPr>
                    </a:p>
                  </a:txBody>
                  <a:tcPr marL="68580" marR="68580" marT="34290" marB="34290" vert="vert270">
                    <a:solidFill>
                      <a:schemeClr val="bg1"/>
                    </a:solidFill>
                  </a:tcPr>
                </a:tc>
                <a:extLst>
                  <a:ext uri="{0D108BD9-81ED-4DB2-BD59-A6C34878D82A}">
                    <a16:rowId xmlns:a16="http://schemas.microsoft.com/office/drawing/2014/main" val="10000"/>
                  </a:ext>
                </a:extLst>
              </a:tr>
              <a:tr h="2155680">
                <a:tc>
                  <a:txBody>
                    <a:bodyPr/>
                    <a:lstStyle/>
                    <a:p>
                      <a:r>
                        <a:rPr lang="en-GB" sz="2100" b="1">
                          <a:solidFill>
                            <a:schemeClr val="tx1"/>
                          </a:solidFill>
                          <a:latin typeface="Trebuchet MS" panose="020B0603020202020204" pitchFamily="34" charset="0"/>
                        </a:rPr>
                        <a:t>Definition</a:t>
                      </a:r>
                    </a:p>
                  </a:txBody>
                  <a:tcPr marL="68580" marR="68580" marT="34290" marB="34290" vert="vert270">
                    <a:solidFill>
                      <a:schemeClr val="accent1">
                        <a:lumMod val="20000"/>
                        <a:lumOff val="80000"/>
                      </a:schemeClr>
                    </a:solidFill>
                  </a:tcPr>
                </a:tc>
                <a:tc>
                  <a:txBody>
                    <a:bodyPr/>
                    <a:lstStyle/>
                    <a:p>
                      <a:r>
                        <a:rPr lang="en-GB" sz="1000">
                          <a:latin typeface="Trebuchet MS" panose="020B0603020202020204" pitchFamily="34" charset="0"/>
                        </a:rPr>
                        <a:t>A process in which one or more substances, the reactants, are converted to one or more different substances, the products.</a:t>
                      </a:r>
                    </a:p>
                  </a:txBody>
                  <a:tcPr marL="68580" marR="68580" marT="34290" marB="34290" vert="vert270">
                    <a:solidFill>
                      <a:schemeClr val="accent1">
                        <a:lumMod val="20000"/>
                        <a:lumOff val="80000"/>
                      </a:schemeClr>
                    </a:solidFill>
                  </a:tcPr>
                </a:tc>
                <a:tc>
                  <a:txBody>
                    <a:bodyPr/>
                    <a:lstStyle/>
                    <a:p>
                      <a:r>
                        <a:rPr lang="en-GB" sz="1000">
                          <a:latin typeface="Trebuchet MS" panose="020B0603020202020204" pitchFamily="34" charset="0"/>
                        </a:rPr>
                        <a:t>No atoms are created or destroyed in a chemical reaction;</a:t>
                      </a:r>
                      <a:r>
                        <a:rPr lang="en-GB" sz="1000" baseline="0">
                          <a:latin typeface="Trebuchet MS" panose="020B0603020202020204" pitchFamily="34" charset="0"/>
                        </a:rPr>
                        <a:t> there are the same number of atoms in reactants as there are in products.</a:t>
                      </a:r>
                      <a:endParaRPr lang="en-GB" sz="1000">
                        <a:latin typeface="Trebuchet MS" panose="020B0603020202020204" pitchFamily="34" charset="0"/>
                      </a:endParaRPr>
                    </a:p>
                  </a:txBody>
                  <a:tcPr marL="68580" marR="68580" marT="34290" marB="34290" vert="vert270">
                    <a:solidFill>
                      <a:schemeClr val="accent1">
                        <a:lumMod val="20000"/>
                        <a:lumOff val="80000"/>
                      </a:schemeClr>
                    </a:solidFill>
                  </a:tcPr>
                </a:tc>
                <a:tc>
                  <a:txBody>
                    <a:bodyPr/>
                    <a:lstStyle/>
                    <a:p>
                      <a:r>
                        <a:rPr lang="en-GB" sz="1400">
                          <a:latin typeface="Trebuchet MS" panose="020B0603020202020204" pitchFamily="34" charset="0"/>
                        </a:rPr>
                        <a:t>A substance that is burnt</a:t>
                      </a:r>
                      <a:r>
                        <a:rPr lang="en-GB" sz="1400" baseline="0">
                          <a:latin typeface="Trebuchet MS" panose="020B0603020202020204" pitchFamily="34" charset="0"/>
                        </a:rPr>
                        <a:t> to release energy.</a:t>
                      </a:r>
                      <a:endParaRPr lang="en-GB" sz="1400">
                        <a:latin typeface="Trebuchet MS" panose="020B0603020202020204" pitchFamily="34" charset="0"/>
                      </a:endParaRPr>
                    </a:p>
                  </a:txBody>
                  <a:tcPr marL="68580" marR="68580" marT="34290" marB="34290" vert="vert270">
                    <a:solidFill>
                      <a:schemeClr val="accent1">
                        <a:lumMod val="20000"/>
                        <a:lumOff val="80000"/>
                      </a:schemeClr>
                    </a:solidFill>
                  </a:tcPr>
                </a:tc>
                <a:tc>
                  <a:txBody>
                    <a:bodyPr/>
                    <a:lstStyle/>
                    <a:p>
                      <a:r>
                        <a:rPr lang="en-GB" sz="1400">
                          <a:latin typeface="Trebuchet MS" panose="020B0603020202020204" pitchFamily="34" charset="0"/>
                        </a:rPr>
                        <a:t>A reaction in which heat</a:t>
                      </a:r>
                      <a:r>
                        <a:rPr lang="en-GB" sz="1400" baseline="0">
                          <a:latin typeface="Trebuchet MS" panose="020B0603020202020204" pitchFamily="34" charset="0"/>
                        </a:rPr>
                        <a:t> energy is </a:t>
                      </a:r>
                      <a:r>
                        <a:rPr lang="en-GB" sz="1400" b="1" baseline="0">
                          <a:latin typeface="Trebuchet MS" panose="020B0603020202020204" pitchFamily="34" charset="0"/>
                        </a:rPr>
                        <a:t>released</a:t>
                      </a:r>
                      <a:r>
                        <a:rPr lang="en-GB" sz="1400" baseline="0">
                          <a:latin typeface="Trebuchet MS" panose="020B0603020202020204" pitchFamily="34" charset="0"/>
                        </a:rPr>
                        <a:t> to the surroundings. </a:t>
                      </a:r>
                      <a:endParaRPr lang="en-GB" sz="1400">
                        <a:latin typeface="Trebuchet MS" panose="020B0603020202020204" pitchFamily="34" charset="0"/>
                      </a:endParaRPr>
                    </a:p>
                  </a:txBody>
                  <a:tcPr marL="68580" marR="68580" marT="34290" marB="34290" vert="vert270">
                    <a:solidFill>
                      <a:schemeClr val="accent1">
                        <a:lumMod val="20000"/>
                        <a:lumOff val="80000"/>
                      </a:schemeClr>
                    </a:solidFill>
                  </a:tcPr>
                </a:tc>
                <a:tc>
                  <a:txBody>
                    <a:bodyPr/>
                    <a:lstStyle/>
                    <a:p>
                      <a:r>
                        <a:rPr lang="en-GB" sz="1400">
                          <a:latin typeface="Trebuchet MS" panose="020B0603020202020204" pitchFamily="34" charset="0"/>
                        </a:rPr>
                        <a:t>A reaction in which heat energy</a:t>
                      </a:r>
                      <a:r>
                        <a:rPr lang="en-GB" sz="1400" baseline="0">
                          <a:latin typeface="Trebuchet MS" panose="020B0603020202020204" pitchFamily="34" charset="0"/>
                        </a:rPr>
                        <a:t> is </a:t>
                      </a:r>
                      <a:r>
                        <a:rPr lang="en-GB" sz="1400" b="1" baseline="0">
                          <a:latin typeface="Trebuchet MS" panose="020B0603020202020204" pitchFamily="34" charset="0"/>
                        </a:rPr>
                        <a:t>taken</a:t>
                      </a:r>
                      <a:r>
                        <a:rPr lang="en-GB" sz="1400" baseline="0">
                          <a:latin typeface="Trebuchet MS" panose="020B0603020202020204" pitchFamily="34" charset="0"/>
                        </a:rPr>
                        <a:t> </a:t>
                      </a:r>
                      <a:r>
                        <a:rPr lang="en-GB" sz="1400" b="1" baseline="0">
                          <a:latin typeface="Trebuchet MS" panose="020B0603020202020204" pitchFamily="34" charset="0"/>
                        </a:rPr>
                        <a:t>in</a:t>
                      </a:r>
                      <a:r>
                        <a:rPr lang="en-GB" sz="1400" baseline="0">
                          <a:latin typeface="Trebuchet MS" panose="020B0603020202020204" pitchFamily="34" charset="0"/>
                        </a:rPr>
                        <a:t> from the surroundings.</a:t>
                      </a:r>
                      <a:endParaRPr lang="en-GB" sz="1400">
                        <a:latin typeface="Trebuchet MS" panose="020B0603020202020204" pitchFamily="34" charset="0"/>
                      </a:endParaRPr>
                    </a:p>
                  </a:txBody>
                  <a:tcPr marL="68580" marR="68580" marT="34290" marB="34290" vert="vert270">
                    <a:solidFill>
                      <a:schemeClr val="accent1">
                        <a:lumMod val="20000"/>
                        <a:lumOff val="80000"/>
                      </a:schemeClr>
                    </a:solidFill>
                  </a:tcPr>
                </a:tc>
                <a:tc>
                  <a:txBody>
                    <a:bodyPr/>
                    <a:lstStyle/>
                    <a:p>
                      <a:r>
                        <a:rPr lang="en-GB" sz="1200">
                          <a:latin typeface="Trebuchet MS" panose="020B0603020202020204" pitchFamily="34" charset="0"/>
                        </a:rPr>
                        <a:t>A reaction</a:t>
                      </a:r>
                      <a:r>
                        <a:rPr lang="en-GB" sz="1200" baseline="0">
                          <a:latin typeface="Trebuchet MS" panose="020B0603020202020204" pitchFamily="34" charset="0"/>
                        </a:rPr>
                        <a:t> where a substance breaks down into two or more simpler substances.</a:t>
                      </a:r>
                      <a:endParaRPr lang="en-GB" sz="1200">
                        <a:latin typeface="Trebuchet MS" panose="020B0603020202020204" pitchFamily="34" charset="0"/>
                      </a:endParaRPr>
                    </a:p>
                  </a:txBody>
                  <a:tcPr marL="68580" marR="68580" marT="34290" marB="34290" vert="vert270">
                    <a:solidFill>
                      <a:schemeClr val="accent1">
                        <a:lumMod val="20000"/>
                        <a:lumOff val="80000"/>
                      </a:schemeClr>
                    </a:solidFill>
                  </a:tcPr>
                </a:tc>
                <a:tc>
                  <a:txBody>
                    <a:bodyPr/>
                    <a:lstStyle/>
                    <a:p>
                      <a:r>
                        <a:rPr lang="en-GB" sz="1000" b="0" i="0" kern="1200">
                          <a:solidFill>
                            <a:schemeClr val="dk1"/>
                          </a:solidFill>
                          <a:effectLst/>
                          <a:latin typeface="Trebuchet MS" panose="020B0603020202020204" pitchFamily="34" charset="0"/>
                          <a:ea typeface="+mn-ea"/>
                          <a:cs typeface="+mn-cs"/>
                        </a:rPr>
                        <a:t>A reaction in which substances in solution are mixed and an insoluble product is made.</a:t>
                      </a:r>
                      <a:endParaRPr lang="en-GB" sz="1000">
                        <a:latin typeface="Trebuchet MS" panose="020B0603020202020204" pitchFamily="34" charset="0"/>
                      </a:endParaRPr>
                    </a:p>
                  </a:txBody>
                  <a:tcPr marL="68580" marR="68580" marT="34290" marB="34290" vert="vert270">
                    <a:solidFill>
                      <a:schemeClr val="accent1">
                        <a:lumMod val="20000"/>
                        <a:lumOff val="80000"/>
                      </a:schemeClr>
                    </a:solidFill>
                  </a:tcPr>
                </a:tc>
                <a:tc>
                  <a:txBody>
                    <a:bodyPr/>
                    <a:lstStyle/>
                    <a:p>
                      <a:r>
                        <a:rPr lang="en-GB" sz="1200">
                          <a:latin typeface="Trebuchet MS" panose="020B0603020202020204" pitchFamily="34" charset="0"/>
                        </a:rPr>
                        <a:t>The reactivity series lists metals from the most reactive to the least reactive.</a:t>
                      </a:r>
                    </a:p>
                  </a:txBody>
                  <a:tcPr marL="68580" marR="68580" marT="34290" marB="34290" vert="vert270">
                    <a:solidFill>
                      <a:schemeClr val="accent1">
                        <a:lumMod val="20000"/>
                        <a:lumOff val="80000"/>
                      </a:schemeClr>
                    </a:solidFill>
                  </a:tcPr>
                </a:tc>
                <a:extLst>
                  <a:ext uri="{0D108BD9-81ED-4DB2-BD59-A6C34878D82A}">
                    <a16:rowId xmlns:a16="http://schemas.microsoft.com/office/drawing/2014/main" val="10001"/>
                  </a:ext>
                </a:extLst>
              </a:tr>
              <a:tr h="2479587">
                <a:tc>
                  <a:txBody>
                    <a:bodyPr/>
                    <a:lstStyle/>
                    <a:p>
                      <a:r>
                        <a:rPr lang="en-GB" sz="2100" b="1">
                          <a:solidFill>
                            <a:schemeClr val="tx1"/>
                          </a:solidFill>
                          <a:latin typeface="Trebuchet MS" panose="020B0603020202020204" pitchFamily="34" charset="0"/>
                        </a:rPr>
                        <a:t>Word </a:t>
                      </a:r>
                    </a:p>
                  </a:txBody>
                  <a:tcPr marL="68580" marR="68580" marT="34290" marB="34290" vert="vert270">
                    <a:solidFill>
                      <a:schemeClr val="accent1">
                        <a:lumMod val="20000"/>
                        <a:lumOff val="80000"/>
                      </a:schemeClr>
                    </a:solidFill>
                  </a:tcPr>
                </a:tc>
                <a:tc>
                  <a:txBody>
                    <a:bodyPr/>
                    <a:lstStyle/>
                    <a:p>
                      <a:r>
                        <a:rPr lang="en-GB" sz="1400">
                          <a:latin typeface="Trebuchet MS" panose="020B0603020202020204" pitchFamily="34" charset="0"/>
                        </a:rPr>
                        <a:t>Chemical reaction</a:t>
                      </a:r>
                    </a:p>
                    <a:p>
                      <a:r>
                        <a:rPr lang="en-GB" sz="1200">
                          <a:solidFill>
                            <a:srgbClr val="FF0000"/>
                          </a:solidFill>
                          <a:latin typeface="Trebuchet MS" panose="020B0603020202020204" pitchFamily="34" charset="0"/>
                        </a:rPr>
                        <a:t>Write the word equations for respiration and photosynthesis,</a:t>
                      </a:r>
                      <a:r>
                        <a:rPr lang="en-GB" sz="1200" baseline="0">
                          <a:solidFill>
                            <a:srgbClr val="FF0000"/>
                          </a:solidFill>
                          <a:latin typeface="Trebuchet MS" panose="020B0603020202020204" pitchFamily="34" charset="0"/>
                        </a:rPr>
                        <a:t> labelling the reactants and products in each case.</a:t>
                      </a:r>
                      <a:endParaRPr lang="en-GB" sz="1200">
                        <a:solidFill>
                          <a:srgbClr val="FF0000"/>
                        </a:solidFill>
                        <a:latin typeface="Trebuchet MS" panose="020B0603020202020204" pitchFamily="34" charset="0"/>
                      </a:endParaRPr>
                    </a:p>
                  </a:txBody>
                  <a:tcPr marL="68580" marR="68580" marT="34290" marB="34290" vert="vert270">
                    <a:solidFill>
                      <a:schemeClr val="accent1">
                        <a:lumMod val="20000"/>
                        <a:lumOff val="80000"/>
                      </a:schemeClr>
                    </a:solidFill>
                  </a:tcPr>
                </a:tc>
                <a:tc>
                  <a:txBody>
                    <a:bodyPr/>
                    <a:lstStyle/>
                    <a:p>
                      <a:r>
                        <a:rPr lang="en-GB" sz="1400">
                          <a:latin typeface="Trebuchet MS" panose="020B0603020202020204" pitchFamily="34" charset="0"/>
                        </a:rPr>
                        <a:t>Conservation of mass</a:t>
                      </a:r>
                    </a:p>
                    <a:p>
                      <a:r>
                        <a:rPr lang="en-GB" sz="1400">
                          <a:solidFill>
                            <a:srgbClr val="FF0000"/>
                          </a:solidFill>
                          <a:latin typeface="Trebuchet MS" panose="020B0603020202020204" pitchFamily="34" charset="0"/>
                        </a:rPr>
                        <a:t>Look,</a:t>
                      </a:r>
                      <a:r>
                        <a:rPr lang="en-GB" sz="1400" baseline="0">
                          <a:solidFill>
                            <a:srgbClr val="FF0000"/>
                          </a:solidFill>
                          <a:latin typeface="Trebuchet MS" panose="020B0603020202020204" pitchFamily="34" charset="0"/>
                        </a:rPr>
                        <a:t> cover, write. </a:t>
                      </a:r>
                    </a:p>
                    <a:p>
                      <a:r>
                        <a:rPr lang="en-GB" sz="1400" baseline="0">
                          <a:solidFill>
                            <a:srgbClr val="FF0000"/>
                          </a:solidFill>
                          <a:latin typeface="Trebuchet MS" panose="020B0603020202020204" pitchFamily="34" charset="0"/>
                        </a:rPr>
                        <a:t>Look, cover, draw.</a:t>
                      </a:r>
                      <a:endParaRPr lang="en-GB" sz="1400">
                        <a:solidFill>
                          <a:srgbClr val="FF0000"/>
                        </a:solidFill>
                        <a:latin typeface="Trebuchet MS" panose="020B0603020202020204" pitchFamily="34" charset="0"/>
                      </a:endParaRPr>
                    </a:p>
                  </a:txBody>
                  <a:tcPr marL="68580" marR="68580" marT="34290" marB="34290" vert="vert270">
                    <a:solidFill>
                      <a:schemeClr val="accent1">
                        <a:lumMod val="20000"/>
                        <a:lumOff val="80000"/>
                      </a:schemeClr>
                    </a:solidFill>
                  </a:tcPr>
                </a:tc>
                <a:tc>
                  <a:txBody>
                    <a:bodyPr/>
                    <a:lstStyle/>
                    <a:p>
                      <a:r>
                        <a:rPr lang="en-GB" sz="1400">
                          <a:latin typeface="Trebuchet MS" panose="020B0603020202020204" pitchFamily="34" charset="0"/>
                        </a:rPr>
                        <a:t>Fuel</a:t>
                      </a:r>
                    </a:p>
                    <a:p>
                      <a:r>
                        <a:rPr lang="en-GB" sz="1200">
                          <a:solidFill>
                            <a:srgbClr val="FF0000"/>
                          </a:solidFill>
                          <a:latin typeface="Trebuchet MS" panose="020B0603020202020204" pitchFamily="34" charset="0"/>
                        </a:rPr>
                        <a:t>Make</a:t>
                      </a:r>
                      <a:r>
                        <a:rPr lang="en-GB" sz="1200" baseline="0">
                          <a:solidFill>
                            <a:srgbClr val="FF0000"/>
                          </a:solidFill>
                          <a:latin typeface="Trebuchet MS" panose="020B0603020202020204" pitchFamily="34" charset="0"/>
                        </a:rPr>
                        <a:t> a list of as many fuels as you can think of.</a:t>
                      </a:r>
                      <a:endParaRPr lang="en-GB" sz="1200">
                        <a:solidFill>
                          <a:srgbClr val="FF0000"/>
                        </a:solidFill>
                        <a:latin typeface="Trebuchet MS" panose="020B0603020202020204" pitchFamily="34" charset="0"/>
                      </a:endParaRPr>
                    </a:p>
                  </a:txBody>
                  <a:tcPr marL="68580" marR="68580" marT="34290" marB="34290" vert="vert270">
                    <a:solidFill>
                      <a:schemeClr val="accent1">
                        <a:lumMod val="20000"/>
                        <a:lumOff val="80000"/>
                      </a:schemeClr>
                    </a:solidFill>
                  </a:tcPr>
                </a:tc>
                <a:tc>
                  <a:txBody>
                    <a:bodyPr/>
                    <a:lstStyle/>
                    <a:p>
                      <a:r>
                        <a:rPr lang="en-GB" sz="1400">
                          <a:latin typeface="Trebuchet MS" panose="020B0603020202020204" pitchFamily="34" charset="0"/>
                        </a:rPr>
                        <a:t>Exothermic reaction</a:t>
                      </a:r>
                    </a:p>
                    <a:p>
                      <a:r>
                        <a:rPr lang="en-GB" sz="1400">
                          <a:solidFill>
                            <a:srgbClr val="FF0000"/>
                          </a:solidFill>
                          <a:latin typeface="Trebuchet MS" panose="020B0603020202020204" pitchFamily="34" charset="0"/>
                        </a:rPr>
                        <a:t>Cue</a:t>
                      </a:r>
                      <a:r>
                        <a:rPr lang="en-GB" sz="1400" baseline="0">
                          <a:solidFill>
                            <a:srgbClr val="FF0000"/>
                          </a:solidFill>
                          <a:latin typeface="Trebuchet MS" panose="020B0603020202020204" pitchFamily="34" charset="0"/>
                        </a:rPr>
                        <a:t> cards!</a:t>
                      </a:r>
                      <a:endParaRPr lang="en-GB" sz="1400">
                        <a:solidFill>
                          <a:srgbClr val="FF0000"/>
                        </a:solidFill>
                        <a:latin typeface="Trebuchet MS" panose="020B0603020202020204" pitchFamily="34" charset="0"/>
                      </a:endParaRPr>
                    </a:p>
                  </a:txBody>
                  <a:tcPr marL="68580" marR="68580" marT="34290" marB="34290" vert="vert270">
                    <a:solidFill>
                      <a:schemeClr val="accent1">
                        <a:lumMod val="20000"/>
                        <a:lumOff val="80000"/>
                      </a:schemeClr>
                    </a:solidFill>
                  </a:tcPr>
                </a:tc>
                <a:tc>
                  <a:txBody>
                    <a:bodyPr/>
                    <a:lstStyle/>
                    <a:p>
                      <a:r>
                        <a:rPr lang="en-GB" sz="1400">
                          <a:latin typeface="Trebuchet MS" panose="020B0603020202020204" pitchFamily="34" charset="0"/>
                        </a:rPr>
                        <a:t>Endothermic reaction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rgbClr val="FF0000"/>
                          </a:solidFill>
                          <a:latin typeface="Trebuchet MS" panose="020B0603020202020204" pitchFamily="34" charset="0"/>
                        </a:rPr>
                        <a:t>Cue</a:t>
                      </a:r>
                      <a:r>
                        <a:rPr lang="en-GB" sz="1400" baseline="0">
                          <a:solidFill>
                            <a:srgbClr val="FF0000"/>
                          </a:solidFill>
                          <a:latin typeface="Trebuchet MS" panose="020B0603020202020204" pitchFamily="34" charset="0"/>
                        </a:rPr>
                        <a:t> cards!</a:t>
                      </a:r>
                      <a:endParaRPr lang="en-GB" sz="1400">
                        <a:solidFill>
                          <a:srgbClr val="FF0000"/>
                        </a:solidFill>
                        <a:latin typeface="Trebuchet MS" panose="020B0603020202020204" pitchFamily="34" charset="0"/>
                      </a:endParaRPr>
                    </a:p>
                    <a:p>
                      <a:endParaRPr lang="en-GB" sz="1400">
                        <a:latin typeface="Trebuchet MS" panose="020B0603020202020204" pitchFamily="34" charset="0"/>
                      </a:endParaRPr>
                    </a:p>
                  </a:txBody>
                  <a:tcPr marL="68580" marR="68580" marT="34290" marB="34290" vert="vert270">
                    <a:solidFill>
                      <a:schemeClr val="accent1">
                        <a:lumMod val="20000"/>
                        <a:lumOff val="80000"/>
                      </a:schemeClr>
                    </a:solidFill>
                  </a:tcPr>
                </a:tc>
                <a:tc>
                  <a:txBody>
                    <a:bodyPr/>
                    <a:lstStyle/>
                    <a:p>
                      <a:r>
                        <a:rPr lang="en-GB" sz="1200">
                          <a:latin typeface="Trebuchet MS" panose="020B0603020202020204" pitchFamily="34" charset="0"/>
                        </a:rPr>
                        <a:t>Decomposition reaction</a:t>
                      </a:r>
                    </a:p>
                    <a:p>
                      <a:r>
                        <a:rPr lang="en-GB" sz="1000">
                          <a:solidFill>
                            <a:srgbClr val="FF0000"/>
                          </a:solidFill>
                          <a:latin typeface="Trebuchet MS" panose="020B0603020202020204" pitchFamily="34" charset="0"/>
                        </a:rPr>
                        <a:t>Write a word equation for the decomposition</a:t>
                      </a:r>
                      <a:r>
                        <a:rPr lang="en-GB" sz="1000" baseline="0">
                          <a:solidFill>
                            <a:srgbClr val="FF0000"/>
                          </a:solidFill>
                          <a:latin typeface="Trebuchet MS" panose="020B0603020202020204" pitchFamily="34" charset="0"/>
                        </a:rPr>
                        <a:t> of calcium carbonate into calcium oxide and carbon dioxide.</a:t>
                      </a:r>
                      <a:endParaRPr lang="en-GB" sz="1000">
                        <a:solidFill>
                          <a:srgbClr val="FF0000"/>
                        </a:solidFill>
                        <a:latin typeface="Trebuchet MS" panose="020B0603020202020204" pitchFamily="34" charset="0"/>
                      </a:endParaRPr>
                    </a:p>
                  </a:txBody>
                  <a:tcPr marL="68580" marR="68580" marT="34290" marB="34290" vert="vert270">
                    <a:solidFill>
                      <a:schemeClr val="accent1">
                        <a:lumMod val="20000"/>
                        <a:lumOff val="80000"/>
                      </a:schemeClr>
                    </a:solidFill>
                  </a:tcPr>
                </a:tc>
                <a:tc>
                  <a:txBody>
                    <a:bodyPr/>
                    <a:lstStyle/>
                    <a:p>
                      <a:r>
                        <a:rPr lang="en-GB" sz="1400">
                          <a:latin typeface="Trebuchet MS" panose="020B0603020202020204" pitchFamily="34" charset="0"/>
                        </a:rPr>
                        <a:t>Precipitation reaction</a:t>
                      </a:r>
                    </a:p>
                    <a:p>
                      <a:r>
                        <a:rPr lang="en-GB" sz="1400">
                          <a:solidFill>
                            <a:srgbClr val="FF0000"/>
                          </a:solidFill>
                          <a:latin typeface="Trebuchet MS" panose="020B0603020202020204" pitchFamily="34" charset="0"/>
                        </a:rPr>
                        <a:t>Look,</a:t>
                      </a:r>
                      <a:r>
                        <a:rPr lang="en-GB" sz="1400" baseline="0">
                          <a:solidFill>
                            <a:srgbClr val="FF0000"/>
                          </a:solidFill>
                          <a:latin typeface="Trebuchet MS" panose="020B0603020202020204" pitchFamily="34" charset="0"/>
                        </a:rPr>
                        <a:t> cover, write.</a:t>
                      </a:r>
                      <a:endParaRPr lang="en-GB" sz="1400">
                        <a:solidFill>
                          <a:srgbClr val="FF0000"/>
                        </a:solidFill>
                        <a:latin typeface="Trebuchet MS" panose="020B0603020202020204" pitchFamily="34" charset="0"/>
                      </a:endParaRPr>
                    </a:p>
                  </a:txBody>
                  <a:tcPr marL="68580" marR="68580" marT="34290" marB="34290" vert="vert270">
                    <a:solidFill>
                      <a:schemeClr val="accent1">
                        <a:lumMod val="20000"/>
                        <a:lumOff val="80000"/>
                      </a:schemeClr>
                    </a:solidFill>
                  </a:tcPr>
                </a:tc>
                <a:tc>
                  <a:txBody>
                    <a:bodyPr/>
                    <a:lstStyle/>
                    <a:p>
                      <a:r>
                        <a:rPr lang="en-GB" sz="1400">
                          <a:latin typeface="Trebuchet MS" panose="020B0603020202020204" pitchFamily="34" charset="0"/>
                        </a:rPr>
                        <a:t>Reactivity series</a:t>
                      </a:r>
                    </a:p>
                    <a:p>
                      <a:r>
                        <a:rPr lang="en-GB" sz="1200">
                          <a:solidFill>
                            <a:srgbClr val="FF0000"/>
                          </a:solidFill>
                          <a:latin typeface="Trebuchet MS" panose="020B0603020202020204" pitchFamily="34" charset="0"/>
                        </a:rPr>
                        <a:t>Write</a:t>
                      </a:r>
                      <a:r>
                        <a:rPr lang="en-GB" sz="1200" baseline="0">
                          <a:solidFill>
                            <a:srgbClr val="FF0000"/>
                          </a:solidFill>
                          <a:latin typeface="Trebuchet MS" panose="020B0603020202020204" pitchFamily="34" charset="0"/>
                        </a:rPr>
                        <a:t> a mnemonic/song/</a:t>
                      </a:r>
                    </a:p>
                    <a:p>
                      <a:r>
                        <a:rPr lang="en-GB" sz="1200" baseline="0">
                          <a:solidFill>
                            <a:srgbClr val="FF0000"/>
                          </a:solidFill>
                          <a:latin typeface="Trebuchet MS" panose="020B0603020202020204" pitchFamily="34" charset="0"/>
                        </a:rPr>
                        <a:t>rhyme/rap to remember the order of metals in the reactivity series! </a:t>
                      </a:r>
                      <a:endParaRPr lang="en-GB" sz="1200">
                        <a:solidFill>
                          <a:srgbClr val="FF0000"/>
                        </a:solidFill>
                        <a:latin typeface="Trebuchet MS" panose="020B0603020202020204" pitchFamily="34" charset="0"/>
                      </a:endParaRPr>
                    </a:p>
                  </a:txBody>
                  <a:tcPr marL="68580" marR="68580" marT="34290" marB="34290" vert="vert270">
                    <a:solidFill>
                      <a:schemeClr val="accent1">
                        <a:lumMod val="20000"/>
                        <a:lumOff val="80000"/>
                      </a:schemeClr>
                    </a:solidFill>
                  </a:tcPr>
                </a:tc>
                <a:extLst>
                  <a:ext uri="{0D108BD9-81ED-4DB2-BD59-A6C34878D82A}">
                    <a16:rowId xmlns:a16="http://schemas.microsoft.com/office/drawing/2014/main" val="10002"/>
                  </a:ext>
                </a:extLst>
              </a:tr>
            </a:tbl>
          </a:graphicData>
        </a:graphic>
      </p:graphicFrame>
      <p:pic>
        <p:nvPicPr>
          <p:cNvPr id="6" name="Picture 5"/>
          <p:cNvPicPr>
            <a:picLocks noChangeAspect="1"/>
          </p:cNvPicPr>
          <p:nvPr/>
        </p:nvPicPr>
        <p:blipFill>
          <a:blip r:embed="rId2"/>
          <a:stretch>
            <a:fillRect/>
          </a:stretch>
        </p:blipFill>
        <p:spPr>
          <a:xfrm rot="16200000">
            <a:off x="2880722" y="847324"/>
            <a:ext cx="1645158" cy="606111"/>
          </a:xfrm>
          <a:prstGeom prst="rect">
            <a:avLst/>
          </a:prstGeom>
          <a:ln>
            <a:solidFill>
              <a:schemeClr val="bg1"/>
            </a:solidFill>
          </a:ln>
        </p:spPr>
      </p:pic>
      <p:pic>
        <p:nvPicPr>
          <p:cNvPr id="7" name="Picture 6"/>
          <p:cNvPicPr>
            <a:picLocks noChangeAspect="1"/>
          </p:cNvPicPr>
          <p:nvPr/>
        </p:nvPicPr>
        <p:blipFill rotWithShape="1">
          <a:blip r:embed="rId3"/>
          <a:srcRect l="4226"/>
          <a:stretch/>
        </p:blipFill>
        <p:spPr>
          <a:xfrm rot="16200000">
            <a:off x="4163977" y="430032"/>
            <a:ext cx="1323304" cy="1208974"/>
          </a:xfrm>
          <a:prstGeom prst="rect">
            <a:avLst/>
          </a:prstGeom>
          <a:ln>
            <a:solidFill>
              <a:schemeClr val="bg1"/>
            </a:solidFill>
          </a:ln>
        </p:spPr>
      </p:pic>
      <p:pic>
        <p:nvPicPr>
          <p:cNvPr id="8" name="Picture 7"/>
          <p:cNvPicPr>
            <a:picLocks noChangeAspect="1"/>
          </p:cNvPicPr>
          <p:nvPr/>
        </p:nvPicPr>
        <p:blipFill rotWithShape="1">
          <a:blip r:embed="rId4"/>
          <a:srcRect l="6985" r="6276" b="5340"/>
          <a:stretch/>
        </p:blipFill>
        <p:spPr>
          <a:xfrm rot="16200000">
            <a:off x="1473951" y="717715"/>
            <a:ext cx="1653589" cy="856896"/>
          </a:xfrm>
          <a:prstGeom prst="rect">
            <a:avLst/>
          </a:prstGeom>
          <a:ln>
            <a:solidFill>
              <a:schemeClr val="bg1"/>
            </a:solidFill>
          </a:ln>
        </p:spPr>
      </p:pic>
      <p:pic>
        <p:nvPicPr>
          <p:cNvPr id="9" name="Picture 8"/>
          <p:cNvPicPr>
            <a:picLocks noChangeAspect="1"/>
          </p:cNvPicPr>
          <p:nvPr/>
        </p:nvPicPr>
        <p:blipFill rotWithShape="1">
          <a:blip r:embed="rId5"/>
          <a:srcRect b="4930"/>
          <a:stretch/>
        </p:blipFill>
        <p:spPr>
          <a:xfrm rot="16200000">
            <a:off x="5509888" y="571063"/>
            <a:ext cx="1624686" cy="1228297"/>
          </a:xfrm>
          <a:prstGeom prst="rect">
            <a:avLst/>
          </a:prstGeom>
        </p:spPr>
      </p:pic>
      <p:pic>
        <p:nvPicPr>
          <p:cNvPr id="10" name="Picture 9"/>
          <p:cNvPicPr>
            <a:picLocks noChangeAspect="1"/>
          </p:cNvPicPr>
          <p:nvPr/>
        </p:nvPicPr>
        <p:blipFill>
          <a:blip r:embed="rId6"/>
          <a:stretch>
            <a:fillRect/>
          </a:stretch>
        </p:blipFill>
        <p:spPr>
          <a:xfrm rot="16200000">
            <a:off x="6861060" y="643649"/>
            <a:ext cx="1624686" cy="1083124"/>
          </a:xfrm>
          <a:prstGeom prst="rect">
            <a:avLst/>
          </a:prstGeom>
        </p:spPr>
      </p:pic>
      <p:pic>
        <p:nvPicPr>
          <p:cNvPr id="11" name="Picture 10"/>
          <p:cNvPicPr>
            <a:picLocks noChangeAspect="1"/>
          </p:cNvPicPr>
          <p:nvPr/>
        </p:nvPicPr>
        <p:blipFill>
          <a:blip r:embed="rId7"/>
          <a:stretch>
            <a:fillRect/>
          </a:stretch>
        </p:blipFill>
        <p:spPr>
          <a:xfrm rot="16200000">
            <a:off x="7878365" y="861770"/>
            <a:ext cx="1658457" cy="680650"/>
          </a:xfrm>
          <a:prstGeom prst="rect">
            <a:avLst/>
          </a:prstGeom>
        </p:spPr>
      </p:pic>
      <p:pic>
        <p:nvPicPr>
          <p:cNvPr id="13" name="Picture 12"/>
          <p:cNvPicPr>
            <a:picLocks noChangeAspect="1"/>
          </p:cNvPicPr>
          <p:nvPr/>
        </p:nvPicPr>
        <p:blipFill>
          <a:blip r:embed="rId8"/>
          <a:stretch>
            <a:fillRect/>
          </a:stretch>
        </p:blipFill>
        <p:spPr>
          <a:xfrm rot="16200000">
            <a:off x="8670198" y="966364"/>
            <a:ext cx="1691560" cy="631516"/>
          </a:xfrm>
          <a:prstGeom prst="rect">
            <a:avLst/>
          </a:prstGeom>
        </p:spPr>
      </p:pic>
      <p:pic>
        <p:nvPicPr>
          <p:cNvPr id="14" name="Picture 13"/>
          <p:cNvPicPr>
            <a:picLocks noChangeAspect="1"/>
          </p:cNvPicPr>
          <p:nvPr/>
        </p:nvPicPr>
        <p:blipFill rotWithShape="1">
          <a:blip r:embed="rId9"/>
          <a:srcRect r="29239"/>
          <a:stretch/>
        </p:blipFill>
        <p:spPr>
          <a:xfrm>
            <a:off x="9942318" y="372866"/>
            <a:ext cx="1148207" cy="1684700"/>
          </a:xfrm>
          <a:prstGeom prst="rect">
            <a:avLst/>
          </a:prstGeom>
        </p:spPr>
      </p:pic>
    </p:spTree>
    <p:extLst>
      <p:ext uri="{BB962C8B-B14F-4D97-AF65-F5344CB8AC3E}">
        <p14:creationId xmlns:p14="http://schemas.microsoft.com/office/powerpoint/2010/main" val="2280369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6E8E665-24AC-114D-B33E-34891D1E8566}"/>
              </a:ext>
            </a:extLst>
          </p:cNvPr>
          <p:cNvGraphicFramePr>
            <a:graphicFrameLocks noGrp="1"/>
          </p:cNvGraphicFramePr>
          <p:nvPr>
            <p:extLst>
              <p:ext uri="{D42A27DB-BD31-4B8C-83A1-F6EECF244321}">
                <p14:modId xmlns:p14="http://schemas.microsoft.com/office/powerpoint/2010/main" val="4006724679"/>
              </p:ext>
            </p:extLst>
          </p:nvPr>
        </p:nvGraphicFramePr>
        <p:xfrm>
          <a:off x="179320" y="5266761"/>
          <a:ext cx="5042884" cy="1376680"/>
        </p:xfrm>
        <a:graphic>
          <a:graphicData uri="http://schemas.openxmlformats.org/drawingml/2006/table">
            <a:tbl>
              <a:tblPr firstRow="1" bandRow="1">
                <a:tableStyleId>{5C22544A-7EE6-4342-B048-85BDC9FD1C3A}</a:tableStyleId>
              </a:tblPr>
              <a:tblGrid>
                <a:gridCol w="1260721">
                  <a:extLst>
                    <a:ext uri="{9D8B030D-6E8A-4147-A177-3AD203B41FA5}">
                      <a16:colId xmlns:a16="http://schemas.microsoft.com/office/drawing/2014/main" val="794955295"/>
                    </a:ext>
                  </a:extLst>
                </a:gridCol>
                <a:gridCol w="1260721">
                  <a:extLst>
                    <a:ext uri="{9D8B030D-6E8A-4147-A177-3AD203B41FA5}">
                      <a16:colId xmlns:a16="http://schemas.microsoft.com/office/drawing/2014/main" val="4220232389"/>
                    </a:ext>
                  </a:extLst>
                </a:gridCol>
                <a:gridCol w="1260721">
                  <a:extLst>
                    <a:ext uri="{9D8B030D-6E8A-4147-A177-3AD203B41FA5}">
                      <a16:colId xmlns:a16="http://schemas.microsoft.com/office/drawing/2014/main" val="255046292"/>
                    </a:ext>
                  </a:extLst>
                </a:gridCol>
                <a:gridCol w="1260721">
                  <a:extLst>
                    <a:ext uri="{9D8B030D-6E8A-4147-A177-3AD203B41FA5}">
                      <a16:colId xmlns:a16="http://schemas.microsoft.com/office/drawing/2014/main" val="3547534072"/>
                    </a:ext>
                  </a:extLst>
                </a:gridCol>
              </a:tblGrid>
              <a:tr h="370840">
                <a:tc>
                  <a:txBody>
                    <a:bodyPr/>
                    <a:lstStyle/>
                    <a:p>
                      <a:r>
                        <a:rPr lang="en-US" sz="1200" dirty="0">
                          <a:solidFill>
                            <a:schemeClr val="tx1"/>
                          </a:solidFill>
                        </a:rPr>
                        <a:t>Pilgrimage </a:t>
                      </a:r>
                    </a:p>
                  </a:txBody>
                  <a:tcPr>
                    <a:solidFill>
                      <a:schemeClr val="accent1">
                        <a:lumMod val="60000"/>
                        <a:lumOff val="40000"/>
                      </a:schemeClr>
                    </a:solidFill>
                  </a:tcPr>
                </a:tc>
                <a:tc>
                  <a:txBody>
                    <a:bodyPr/>
                    <a:lstStyle/>
                    <a:p>
                      <a:r>
                        <a:rPr lang="en-US" sz="1200" dirty="0">
                          <a:solidFill>
                            <a:schemeClr val="tx1"/>
                          </a:solidFill>
                        </a:rPr>
                        <a:t>Pilgrim </a:t>
                      </a:r>
                    </a:p>
                  </a:txBody>
                  <a:tcPr>
                    <a:solidFill>
                      <a:schemeClr val="accent1">
                        <a:lumMod val="60000"/>
                        <a:lumOff val="40000"/>
                      </a:schemeClr>
                    </a:solidFill>
                  </a:tcPr>
                </a:tc>
                <a:tc>
                  <a:txBody>
                    <a:bodyPr/>
                    <a:lstStyle/>
                    <a:p>
                      <a:r>
                        <a:rPr lang="en-US" sz="1200" dirty="0">
                          <a:solidFill>
                            <a:schemeClr val="tx1"/>
                          </a:solidFill>
                        </a:rPr>
                        <a:t>Prayer </a:t>
                      </a:r>
                    </a:p>
                  </a:txBody>
                  <a:tcPr>
                    <a:solidFill>
                      <a:schemeClr val="accent1">
                        <a:lumMod val="60000"/>
                        <a:lumOff val="40000"/>
                      </a:schemeClr>
                    </a:solidFill>
                  </a:tcPr>
                </a:tc>
                <a:tc>
                  <a:txBody>
                    <a:bodyPr/>
                    <a:lstStyle/>
                    <a:p>
                      <a:r>
                        <a:rPr lang="en-US" sz="1200" dirty="0">
                          <a:solidFill>
                            <a:schemeClr val="tx1"/>
                          </a:solidFill>
                        </a:rPr>
                        <a:t>Shrine </a:t>
                      </a:r>
                    </a:p>
                  </a:txBody>
                  <a:tcPr>
                    <a:solidFill>
                      <a:schemeClr val="accent1">
                        <a:lumMod val="60000"/>
                        <a:lumOff val="40000"/>
                      </a:schemeClr>
                    </a:solidFill>
                  </a:tcPr>
                </a:tc>
                <a:extLst>
                  <a:ext uri="{0D108BD9-81ED-4DB2-BD59-A6C34878D82A}">
                    <a16:rowId xmlns:a16="http://schemas.microsoft.com/office/drawing/2014/main" val="3856646685"/>
                  </a:ext>
                </a:extLst>
              </a:tr>
              <a:tr h="370840">
                <a:tc>
                  <a:txBody>
                    <a:bodyPr/>
                    <a:lstStyle/>
                    <a:p>
                      <a:r>
                        <a:rPr lang="en-US" sz="1200" dirty="0"/>
                        <a:t>A special journey made by a believer to a holy site made for religious reasons </a:t>
                      </a:r>
                    </a:p>
                  </a:txBody>
                  <a:tcPr>
                    <a:solidFill>
                      <a:schemeClr val="accent1">
                        <a:lumMod val="60000"/>
                        <a:lumOff val="40000"/>
                      </a:schemeClr>
                    </a:solidFill>
                  </a:tcPr>
                </a:tc>
                <a:tc>
                  <a:txBody>
                    <a:bodyPr/>
                    <a:lstStyle/>
                    <a:p>
                      <a:r>
                        <a:rPr lang="en-US" sz="1200" dirty="0"/>
                        <a:t>Someone who goes on religious journey </a:t>
                      </a:r>
                    </a:p>
                  </a:txBody>
                  <a:tcPr>
                    <a:solidFill>
                      <a:schemeClr val="accent1">
                        <a:lumMod val="60000"/>
                        <a:lumOff val="40000"/>
                      </a:schemeClr>
                    </a:solidFill>
                  </a:tcPr>
                </a:tc>
                <a:tc>
                  <a:txBody>
                    <a:bodyPr/>
                    <a:lstStyle/>
                    <a:p>
                      <a:r>
                        <a:rPr lang="en-US" sz="1200" dirty="0"/>
                        <a:t>The raising of the heart and mind to God </a:t>
                      </a:r>
                    </a:p>
                  </a:txBody>
                  <a:tcPr>
                    <a:solidFill>
                      <a:schemeClr val="accent1">
                        <a:lumMod val="60000"/>
                        <a:lumOff val="40000"/>
                      </a:schemeClr>
                    </a:solidFill>
                  </a:tcPr>
                </a:tc>
                <a:tc>
                  <a:txBody>
                    <a:bodyPr/>
                    <a:lstStyle/>
                    <a:p>
                      <a:r>
                        <a:rPr lang="en-US" sz="1200" dirty="0"/>
                        <a:t>A place which is special because it connected with a sacred person or object </a:t>
                      </a:r>
                    </a:p>
                  </a:txBody>
                  <a:tcPr>
                    <a:solidFill>
                      <a:schemeClr val="accent1">
                        <a:lumMod val="60000"/>
                        <a:lumOff val="40000"/>
                      </a:schemeClr>
                    </a:solidFill>
                  </a:tcPr>
                </a:tc>
                <a:extLst>
                  <a:ext uri="{0D108BD9-81ED-4DB2-BD59-A6C34878D82A}">
                    <a16:rowId xmlns:a16="http://schemas.microsoft.com/office/drawing/2014/main" val="2763693145"/>
                  </a:ext>
                </a:extLst>
              </a:tr>
            </a:tbl>
          </a:graphicData>
        </a:graphic>
      </p:graphicFrame>
      <p:sp>
        <p:nvSpPr>
          <p:cNvPr id="11" name="Slide Number Placeholder 13"/>
          <p:cNvSpPr>
            <a:spLocks noGrp="1"/>
          </p:cNvSpPr>
          <p:nvPr>
            <p:ph type="sldNum" sz="quarter" idx="12"/>
          </p:nvPr>
        </p:nvSpPr>
        <p:spPr>
          <a:xfrm>
            <a:off x="7981950" y="6356352"/>
            <a:ext cx="2057400" cy="365125"/>
          </a:xfrm>
        </p:spPr>
        <p:txBody>
          <a:bodyPr/>
          <a:lstStyle/>
          <a:p>
            <a:fld id="{23E75F23-6D1E-4F52-9ECA-DA38E5C0D348}" type="slidenum">
              <a:rPr lang="en-GB" smtClean="0"/>
              <a:t>9</a:t>
            </a:fld>
            <a:endParaRPr lang="en-GB" dirty="0"/>
          </a:p>
        </p:txBody>
      </p:sp>
      <p:sp>
        <p:nvSpPr>
          <p:cNvPr id="2" name="TextBox 1">
            <a:extLst>
              <a:ext uri="{FF2B5EF4-FFF2-40B4-BE49-F238E27FC236}">
                <a16:creationId xmlns:a16="http://schemas.microsoft.com/office/drawing/2014/main" id="{D4200E62-65D9-A147-A287-BE032B1E34DA}"/>
              </a:ext>
            </a:extLst>
          </p:cNvPr>
          <p:cNvSpPr txBox="1"/>
          <p:nvPr/>
        </p:nvSpPr>
        <p:spPr>
          <a:xfrm>
            <a:off x="5039154" y="27380"/>
            <a:ext cx="2654780" cy="369332"/>
          </a:xfrm>
          <a:prstGeom prst="rect">
            <a:avLst/>
          </a:prstGeom>
          <a:solidFill>
            <a:srgbClr val="FFFF00"/>
          </a:solidFill>
        </p:spPr>
        <p:txBody>
          <a:bodyPr wrap="square" lIns="91440" tIns="45720" rIns="91440" bIns="45720" rtlCol="0" anchor="t">
            <a:spAutoFit/>
          </a:bodyPr>
          <a:lstStyle/>
          <a:p>
            <a:pPr algn="ctr"/>
            <a:r>
              <a:rPr lang="en-US" b="1" dirty="0"/>
              <a:t>Year 8 Religious Education</a:t>
            </a:r>
            <a:endParaRPr lang="en-US" dirty="0">
              <a:cs typeface="Calibri"/>
            </a:endParaRPr>
          </a:p>
        </p:txBody>
      </p:sp>
      <p:sp>
        <p:nvSpPr>
          <p:cNvPr id="6" name="TextBox 5"/>
          <p:cNvSpPr txBox="1"/>
          <p:nvPr/>
        </p:nvSpPr>
        <p:spPr>
          <a:xfrm>
            <a:off x="5355545" y="5358021"/>
            <a:ext cx="3872914" cy="1384995"/>
          </a:xfrm>
          <a:prstGeom prst="rect">
            <a:avLst/>
          </a:prstGeom>
          <a:solidFill>
            <a:schemeClr val="accent1">
              <a:lumMod val="60000"/>
              <a:lumOff val="40000"/>
            </a:schemeClr>
          </a:solidFill>
          <a:ln w="76200">
            <a:solidFill>
              <a:schemeClr val="tx1"/>
            </a:solidFill>
          </a:ln>
        </p:spPr>
        <p:txBody>
          <a:bodyPr wrap="square" lIns="91440" tIns="45720" rIns="91440" bIns="45720" rtlCol="0" anchor="t">
            <a:spAutoFit/>
          </a:bodyPr>
          <a:lstStyle/>
          <a:p>
            <a:pPr algn="ctr"/>
            <a:r>
              <a:rPr lang="en-GB" sz="1200" b="1" dirty="0"/>
              <a:t>Task 3: </a:t>
            </a:r>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r>
              <a:rPr lang="en-GB" sz="1200" b="1" dirty="0"/>
              <a:t>Extension: </a:t>
            </a:r>
            <a:r>
              <a:rPr lang="en-GB" sz="1200" b="1" dirty="0">
                <a:solidFill>
                  <a:srgbClr val="FF0000"/>
                </a:solidFill>
              </a:rPr>
              <a:t>Create a picture for each Key Word</a:t>
            </a:r>
            <a:r>
              <a:rPr lang="en-GB" sz="1200" dirty="0"/>
              <a:t> </a:t>
            </a:r>
          </a:p>
        </p:txBody>
      </p:sp>
      <p:sp>
        <p:nvSpPr>
          <p:cNvPr id="30" name="TextBox 29"/>
          <p:cNvSpPr txBox="1"/>
          <p:nvPr/>
        </p:nvSpPr>
        <p:spPr>
          <a:xfrm>
            <a:off x="7939296" y="2402750"/>
            <a:ext cx="3823930" cy="2831544"/>
          </a:xfrm>
          <a:prstGeom prst="rect">
            <a:avLst/>
          </a:prstGeom>
          <a:solidFill>
            <a:schemeClr val="accent6">
              <a:lumMod val="40000"/>
              <a:lumOff val="60000"/>
            </a:schemeClr>
          </a:solidFill>
          <a:ln w="76200">
            <a:solidFill>
              <a:schemeClr val="tx1"/>
            </a:solidFill>
          </a:ln>
        </p:spPr>
        <p:txBody>
          <a:bodyPr wrap="square" lIns="91440" tIns="45720" rIns="91440" bIns="45720" rtlCol="0" anchor="t">
            <a:spAutoFit/>
          </a:bodyPr>
          <a:lstStyle/>
          <a:p>
            <a:pPr algn="ctr"/>
            <a:r>
              <a:rPr lang="en-GB" sz="1200" b="1" dirty="0">
                <a:solidFill>
                  <a:schemeClr val="tx1">
                    <a:lumMod val="95000"/>
                    <a:lumOff val="5000"/>
                  </a:schemeClr>
                </a:solidFill>
              </a:rPr>
              <a:t>Task 2: </a:t>
            </a:r>
            <a:endParaRPr lang="en-GB" sz="1200" b="1">
              <a:solidFill>
                <a:schemeClr val="tx1">
                  <a:lumMod val="95000"/>
                  <a:lumOff val="5000"/>
                </a:schemeClr>
              </a:solidFill>
              <a:cs typeface="Calibri"/>
            </a:endParaRPr>
          </a:p>
          <a:p>
            <a:pPr algn="ctr"/>
            <a:r>
              <a:rPr lang="en-GB" sz="1200" b="1" dirty="0">
                <a:solidFill>
                  <a:srgbClr val="FF0000"/>
                </a:solidFill>
              </a:rPr>
              <a:t>Create a diamond 9 on what you consider to be the most/least important reasons for people to go on pilgrimage </a:t>
            </a:r>
            <a:endParaRPr lang="en-GB" sz="1200" b="1">
              <a:solidFill>
                <a:srgbClr val="FF0000"/>
              </a:solidFill>
              <a:cs typeface="Calibri"/>
            </a:endParaRPr>
          </a:p>
          <a:p>
            <a:pPr marL="171450" indent="-171450">
              <a:buFont typeface="Arial" panose="020B0604020202020204" pitchFamily="34" charset="0"/>
              <a:buChar char="•"/>
            </a:pPr>
            <a:r>
              <a:rPr lang="en-GB" sz="1200" dirty="0"/>
              <a:t>To strengthen their faith </a:t>
            </a:r>
          </a:p>
          <a:p>
            <a:pPr marL="171450" indent="-171450">
              <a:buFont typeface="Arial" panose="020B0604020202020204" pitchFamily="34" charset="0"/>
              <a:buChar char="•"/>
            </a:pPr>
            <a:r>
              <a:rPr lang="en-GB" sz="1200" dirty="0"/>
              <a:t>To become closer to God </a:t>
            </a:r>
            <a:endParaRPr lang="en-GB" sz="1200" dirty="0">
              <a:cs typeface="Calibri"/>
            </a:endParaRPr>
          </a:p>
          <a:p>
            <a:pPr marL="171450" indent="-171450">
              <a:buFont typeface="Arial" panose="020B0604020202020204" pitchFamily="34" charset="0"/>
              <a:buChar char="•"/>
            </a:pPr>
            <a:r>
              <a:rPr lang="en-GB" sz="1200" dirty="0"/>
              <a:t>To show commitment to their faith </a:t>
            </a:r>
            <a:endParaRPr lang="en-GB" sz="1200" dirty="0">
              <a:cs typeface="Calibri"/>
            </a:endParaRPr>
          </a:p>
          <a:p>
            <a:pPr marL="171450" indent="-171450">
              <a:buFont typeface="Arial" panose="020B0604020202020204" pitchFamily="34" charset="0"/>
              <a:buChar char="•"/>
            </a:pPr>
            <a:r>
              <a:rPr lang="en-GB" sz="1200" dirty="0"/>
              <a:t>In the hope that they will be healed </a:t>
            </a:r>
            <a:endParaRPr lang="en-GB" sz="1200" dirty="0">
              <a:cs typeface="Calibri"/>
            </a:endParaRPr>
          </a:p>
          <a:p>
            <a:pPr marL="171450" indent="-171450">
              <a:buFont typeface="Arial" panose="020B0604020202020204" pitchFamily="34" charset="0"/>
              <a:buChar char="•"/>
            </a:pPr>
            <a:r>
              <a:rPr lang="en-GB" sz="1200" dirty="0"/>
              <a:t>To make up for something they they have done wrong </a:t>
            </a:r>
            <a:endParaRPr lang="en-GB" sz="1200" dirty="0">
              <a:cs typeface="Calibri"/>
            </a:endParaRPr>
          </a:p>
          <a:p>
            <a:pPr marL="171450" indent="-171450">
              <a:buFont typeface="Arial" panose="020B0604020202020204" pitchFamily="34" charset="0"/>
              <a:buChar char="•"/>
            </a:pPr>
            <a:r>
              <a:rPr lang="en-GB" sz="1200" dirty="0"/>
              <a:t>It is part of their duty to their religion </a:t>
            </a:r>
            <a:endParaRPr lang="en-GB" sz="1200" dirty="0">
              <a:cs typeface="Calibri"/>
            </a:endParaRPr>
          </a:p>
          <a:p>
            <a:pPr marL="171450" indent="-171450">
              <a:buFont typeface="Arial" panose="020B0604020202020204" pitchFamily="34" charset="0"/>
              <a:buChar char="•"/>
            </a:pPr>
            <a:r>
              <a:rPr lang="en-GB" sz="1200" dirty="0"/>
              <a:t>So that some of the holiness of the place will rub off on them </a:t>
            </a:r>
            <a:endParaRPr lang="en-GB" sz="1200" dirty="0">
              <a:cs typeface="Calibri"/>
            </a:endParaRPr>
          </a:p>
          <a:p>
            <a:pPr marL="171450" indent="-171450">
              <a:buFont typeface="Arial" panose="020B0604020202020204" pitchFamily="34" charset="0"/>
              <a:buChar char="•"/>
            </a:pPr>
            <a:r>
              <a:rPr lang="en-GB" sz="1200" dirty="0"/>
              <a:t>To be inspired </a:t>
            </a:r>
            <a:r>
              <a:rPr lang="en-GB" sz="1100" dirty="0"/>
              <a:t>by their faith </a:t>
            </a:r>
          </a:p>
          <a:p>
            <a:pPr marL="171450" indent="-171450">
              <a:buFont typeface="Arial" panose="020B0604020202020204" pitchFamily="34" charset="0"/>
              <a:buChar char="•"/>
            </a:pPr>
            <a:r>
              <a:rPr lang="en-GB" sz="1100" dirty="0"/>
              <a:t>For a holiday</a:t>
            </a:r>
          </a:p>
          <a:p>
            <a:pPr algn="ctr"/>
            <a:endParaRPr lang="en-GB" sz="1100" b="1" dirty="0"/>
          </a:p>
        </p:txBody>
      </p:sp>
      <p:sp>
        <p:nvSpPr>
          <p:cNvPr id="32" name="TextBox 31"/>
          <p:cNvSpPr txBox="1"/>
          <p:nvPr/>
        </p:nvSpPr>
        <p:spPr>
          <a:xfrm>
            <a:off x="7851503" y="215245"/>
            <a:ext cx="4110396" cy="1923604"/>
          </a:xfrm>
          <a:prstGeom prst="rect">
            <a:avLst/>
          </a:prstGeom>
          <a:solidFill>
            <a:schemeClr val="bg1">
              <a:lumMod val="85000"/>
            </a:schemeClr>
          </a:solidFill>
          <a:ln w="76200">
            <a:solidFill>
              <a:schemeClr val="tx1"/>
            </a:solidFill>
          </a:ln>
        </p:spPr>
        <p:txBody>
          <a:bodyPr wrap="square" lIns="91440" tIns="45720" rIns="91440" bIns="45720" rtlCol="0" anchor="t">
            <a:spAutoFit/>
          </a:bodyPr>
          <a:lstStyle/>
          <a:p>
            <a:pPr algn="ctr"/>
            <a:r>
              <a:rPr lang="en-GB" sz="1200" b="1" dirty="0"/>
              <a:t>Task 4: </a:t>
            </a:r>
            <a:endParaRPr lang="en-GB" sz="1200" b="1" dirty="0">
              <a:cs typeface="Calibri"/>
            </a:endParaRPr>
          </a:p>
          <a:p>
            <a:pPr algn="ctr"/>
            <a:r>
              <a:rPr lang="en-GB" sz="1200" i="1" dirty="0"/>
              <a:t>‘Its important to understand what other people believe in.’</a:t>
            </a:r>
            <a:endParaRPr lang="en-GB" sz="1200" i="1" dirty="0">
              <a:cs typeface="Calibri"/>
            </a:endParaRPr>
          </a:p>
          <a:p>
            <a:pPr algn="ctr"/>
            <a:endParaRPr lang="en-GB" sz="1200" dirty="0">
              <a:cs typeface="Calibri"/>
            </a:endParaRPr>
          </a:p>
          <a:p>
            <a:pPr algn="ctr"/>
            <a:r>
              <a:rPr lang="en-GB" sz="1200" b="1" dirty="0">
                <a:solidFill>
                  <a:srgbClr val="FF0000"/>
                </a:solidFill>
              </a:rPr>
              <a:t>Discuss this statement showing a balanced opinion &amp; use examples  </a:t>
            </a:r>
            <a:endParaRPr lang="en-GB" sz="1200" b="1" dirty="0">
              <a:solidFill>
                <a:srgbClr val="FF0000"/>
              </a:solidFill>
              <a:cs typeface="Calibri"/>
            </a:endParaRPr>
          </a:p>
          <a:p>
            <a:endParaRPr lang="en-GB" sz="1200" dirty="0">
              <a:cs typeface="Calibri"/>
            </a:endParaRPr>
          </a:p>
          <a:p>
            <a:pPr algn="ctr"/>
            <a:r>
              <a:rPr lang="en-GB" sz="1200" b="1" dirty="0"/>
              <a:t>HOT TIP </a:t>
            </a:r>
            <a:r>
              <a:rPr lang="en-GB" sz="1200" dirty="0"/>
              <a:t>–  Why is it important to understand people’s beliefs? What can it tell us about people and the world around us? Does everyon</a:t>
            </a:r>
            <a:r>
              <a:rPr lang="en-GB" sz="1100" dirty="0"/>
              <a:t>e have to believe the same thing? Should differences be celebrated? </a:t>
            </a:r>
          </a:p>
        </p:txBody>
      </p:sp>
      <p:sp>
        <p:nvSpPr>
          <p:cNvPr id="4" name="TextBox 3">
            <a:extLst>
              <a:ext uri="{FF2B5EF4-FFF2-40B4-BE49-F238E27FC236}">
                <a16:creationId xmlns:a16="http://schemas.microsoft.com/office/drawing/2014/main" id="{110422CE-7CD5-C344-B8DA-4D4ABC142A8E}"/>
              </a:ext>
            </a:extLst>
          </p:cNvPr>
          <p:cNvSpPr txBox="1"/>
          <p:nvPr/>
        </p:nvSpPr>
        <p:spPr>
          <a:xfrm>
            <a:off x="5110700" y="4012281"/>
            <a:ext cx="2653160" cy="1015663"/>
          </a:xfrm>
          <a:prstGeom prst="rect">
            <a:avLst/>
          </a:prstGeom>
          <a:solidFill>
            <a:schemeClr val="accent6">
              <a:lumMod val="40000"/>
              <a:lumOff val="60000"/>
            </a:schemeClr>
          </a:solidFill>
          <a:ln w="76200">
            <a:solidFill>
              <a:schemeClr val="tx1"/>
            </a:solidFill>
          </a:ln>
        </p:spPr>
        <p:txBody>
          <a:bodyPr wrap="square" lIns="91440" tIns="45720" rIns="91440" bIns="45720" rtlCol="0" anchor="t">
            <a:spAutoFit/>
          </a:bodyPr>
          <a:lstStyle/>
          <a:p>
            <a:pPr algn="ctr"/>
            <a:r>
              <a:rPr lang="en-US" sz="1200" b="1" dirty="0"/>
              <a:t>Extension: </a:t>
            </a:r>
            <a:endParaRPr lang="en-US" sz="1200" b="1" dirty="0">
              <a:cs typeface="Calibri"/>
            </a:endParaRPr>
          </a:p>
          <a:p>
            <a:pPr algn="ctr"/>
            <a:r>
              <a:rPr lang="en-US" sz="1200" b="1" dirty="0">
                <a:solidFill>
                  <a:srgbClr val="FF0000"/>
                </a:solidFill>
              </a:rPr>
              <a:t>Do you think using a computer/phone/tablet to visit a holy site counts as going on pilgrimage nowadays? </a:t>
            </a:r>
            <a:endParaRPr lang="en-US" sz="1200" b="1" dirty="0">
              <a:solidFill>
                <a:srgbClr val="FF0000"/>
              </a:solidFill>
              <a:cs typeface="Calibri"/>
            </a:endParaRPr>
          </a:p>
        </p:txBody>
      </p:sp>
      <p:pic>
        <p:nvPicPr>
          <p:cNvPr id="23" name="Picture 22">
            <a:extLst>
              <a:ext uri="{FF2B5EF4-FFF2-40B4-BE49-F238E27FC236}">
                <a16:creationId xmlns:a16="http://schemas.microsoft.com/office/drawing/2014/main" id="{E00C7B86-E7A1-FA42-A7BE-74B9DC00C32E}"/>
              </a:ext>
            </a:extLst>
          </p:cNvPr>
          <p:cNvPicPr>
            <a:picLocks noChangeAspect="1"/>
          </p:cNvPicPr>
          <p:nvPr/>
        </p:nvPicPr>
        <p:blipFill>
          <a:blip r:embed="rId2"/>
          <a:stretch>
            <a:fillRect/>
          </a:stretch>
        </p:blipFill>
        <p:spPr>
          <a:xfrm>
            <a:off x="5877071" y="5704408"/>
            <a:ext cx="2847373" cy="695090"/>
          </a:xfrm>
          <a:prstGeom prst="rect">
            <a:avLst/>
          </a:prstGeom>
        </p:spPr>
      </p:pic>
      <p:graphicFrame>
        <p:nvGraphicFramePr>
          <p:cNvPr id="7" name="Table 6">
            <a:extLst>
              <a:ext uri="{FF2B5EF4-FFF2-40B4-BE49-F238E27FC236}">
                <a16:creationId xmlns:a16="http://schemas.microsoft.com/office/drawing/2014/main" id="{660A4C14-8A4C-054F-937A-03F88062C53F}"/>
              </a:ext>
            </a:extLst>
          </p:cNvPr>
          <p:cNvGraphicFramePr>
            <a:graphicFrameLocks noGrp="1"/>
          </p:cNvGraphicFramePr>
          <p:nvPr>
            <p:extLst>
              <p:ext uri="{D42A27DB-BD31-4B8C-83A1-F6EECF244321}">
                <p14:modId xmlns:p14="http://schemas.microsoft.com/office/powerpoint/2010/main" val="3788083368"/>
              </p:ext>
            </p:extLst>
          </p:nvPr>
        </p:nvGraphicFramePr>
        <p:xfrm>
          <a:off x="139090" y="101875"/>
          <a:ext cx="4842300" cy="4882745"/>
        </p:xfrm>
        <a:graphic>
          <a:graphicData uri="http://schemas.openxmlformats.org/drawingml/2006/table">
            <a:tbl>
              <a:tblPr firstRow="1" bandRow="1">
                <a:tableStyleId>{00A15C55-8517-42AA-B614-E9B94910E393}</a:tableStyleId>
              </a:tblPr>
              <a:tblGrid>
                <a:gridCol w="922912">
                  <a:extLst>
                    <a:ext uri="{9D8B030D-6E8A-4147-A177-3AD203B41FA5}">
                      <a16:colId xmlns:a16="http://schemas.microsoft.com/office/drawing/2014/main" val="677520767"/>
                    </a:ext>
                  </a:extLst>
                </a:gridCol>
                <a:gridCol w="960699">
                  <a:extLst>
                    <a:ext uri="{9D8B030D-6E8A-4147-A177-3AD203B41FA5}">
                      <a16:colId xmlns:a16="http://schemas.microsoft.com/office/drawing/2014/main" val="2756248678"/>
                    </a:ext>
                  </a:extLst>
                </a:gridCol>
                <a:gridCol w="983848">
                  <a:extLst>
                    <a:ext uri="{9D8B030D-6E8A-4147-A177-3AD203B41FA5}">
                      <a16:colId xmlns:a16="http://schemas.microsoft.com/office/drawing/2014/main" val="973675188"/>
                    </a:ext>
                  </a:extLst>
                </a:gridCol>
                <a:gridCol w="1974841">
                  <a:extLst>
                    <a:ext uri="{9D8B030D-6E8A-4147-A177-3AD203B41FA5}">
                      <a16:colId xmlns:a16="http://schemas.microsoft.com/office/drawing/2014/main" val="1067038877"/>
                    </a:ext>
                  </a:extLst>
                </a:gridCol>
              </a:tblGrid>
              <a:tr h="293335">
                <a:tc>
                  <a:txBody>
                    <a:bodyPr/>
                    <a:lstStyle/>
                    <a:p>
                      <a:r>
                        <a:rPr lang="en-US" sz="1200" dirty="0">
                          <a:solidFill>
                            <a:schemeClr val="tx1"/>
                          </a:solidFill>
                        </a:rPr>
                        <a:t>Site</a:t>
                      </a:r>
                    </a:p>
                  </a:txBody>
                  <a:tcPr>
                    <a:solidFill>
                      <a:schemeClr val="accent4">
                        <a:lumMod val="40000"/>
                        <a:lumOff val="60000"/>
                      </a:schemeClr>
                    </a:solidFill>
                  </a:tcPr>
                </a:tc>
                <a:tc>
                  <a:txBody>
                    <a:bodyPr/>
                    <a:lstStyle/>
                    <a:p>
                      <a:r>
                        <a:rPr lang="en-US" sz="1200" dirty="0">
                          <a:solidFill>
                            <a:schemeClr val="tx1"/>
                          </a:solidFill>
                        </a:rPr>
                        <a:t>Location </a:t>
                      </a:r>
                    </a:p>
                  </a:txBody>
                  <a:tcPr>
                    <a:solidFill>
                      <a:schemeClr val="accent4">
                        <a:lumMod val="40000"/>
                        <a:lumOff val="60000"/>
                      </a:schemeClr>
                    </a:solidFill>
                  </a:tcPr>
                </a:tc>
                <a:tc>
                  <a:txBody>
                    <a:bodyPr/>
                    <a:lstStyle/>
                    <a:p>
                      <a:r>
                        <a:rPr lang="en-US" sz="1200" dirty="0">
                          <a:solidFill>
                            <a:schemeClr val="tx1"/>
                          </a:solidFill>
                        </a:rPr>
                        <a:t>Religion </a:t>
                      </a:r>
                    </a:p>
                  </a:txBody>
                  <a:tcPr>
                    <a:solidFill>
                      <a:schemeClr val="accent4">
                        <a:lumMod val="40000"/>
                        <a:lumOff val="60000"/>
                      </a:schemeClr>
                    </a:solidFill>
                  </a:tcPr>
                </a:tc>
                <a:tc>
                  <a:txBody>
                    <a:bodyPr/>
                    <a:lstStyle/>
                    <a:p>
                      <a:r>
                        <a:rPr lang="en-US" sz="1200" dirty="0">
                          <a:solidFill>
                            <a:schemeClr val="tx1"/>
                          </a:solidFill>
                        </a:rPr>
                        <a:t>Importance of site</a:t>
                      </a:r>
                    </a:p>
                  </a:txBody>
                  <a:tcPr>
                    <a:solidFill>
                      <a:schemeClr val="accent4">
                        <a:lumMod val="40000"/>
                        <a:lumOff val="60000"/>
                      </a:schemeClr>
                    </a:solidFill>
                  </a:tcPr>
                </a:tc>
                <a:extLst>
                  <a:ext uri="{0D108BD9-81ED-4DB2-BD59-A6C34878D82A}">
                    <a16:rowId xmlns:a16="http://schemas.microsoft.com/office/drawing/2014/main" val="3280908593"/>
                  </a:ext>
                </a:extLst>
              </a:tr>
              <a:tr h="1117875">
                <a:tc>
                  <a:txBody>
                    <a:bodyPr/>
                    <a:lstStyle/>
                    <a:p>
                      <a:r>
                        <a:rPr lang="en-US" sz="1200" dirty="0"/>
                        <a:t>Kab’ah </a:t>
                      </a:r>
                    </a:p>
                  </a:txBody>
                  <a:tcPr>
                    <a:solidFill>
                      <a:schemeClr val="accent4">
                        <a:lumMod val="40000"/>
                        <a:lumOff val="60000"/>
                      </a:schemeClr>
                    </a:solidFill>
                  </a:tcPr>
                </a:tc>
                <a:tc>
                  <a:txBody>
                    <a:bodyPr/>
                    <a:lstStyle/>
                    <a:p>
                      <a:r>
                        <a:rPr lang="en-US" sz="1200" dirty="0"/>
                        <a:t>Makkah </a:t>
                      </a:r>
                    </a:p>
                    <a:p>
                      <a:r>
                        <a:rPr lang="en-US" sz="1200" dirty="0"/>
                        <a:t>(Saudi Arabia) </a:t>
                      </a:r>
                    </a:p>
                  </a:txBody>
                  <a:tcPr>
                    <a:solidFill>
                      <a:schemeClr val="accent4">
                        <a:lumMod val="40000"/>
                        <a:lumOff val="60000"/>
                      </a:schemeClr>
                    </a:solidFill>
                  </a:tcPr>
                </a:tc>
                <a:tc>
                  <a:txBody>
                    <a:bodyPr/>
                    <a:lstStyle/>
                    <a:p>
                      <a:r>
                        <a:rPr lang="en-US" sz="1200" dirty="0"/>
                        <a:t>Islam </a:t>
                      </a:r>
                    </a:p>
                  </a:txBody>
                  <a:tcPr>
                    <a:solidFill>
                      <a:schemeClr val="accent4">
                        <a:lumMod val="40000"/>
                        <a:lumOff val="60000"/>
                      </a:schemeClr>
                    </a:solidFill>
                  </a:tcPr>
                </a:tc>
                <a:tc>
                  <a:txBody>
                    <a:bodyPr/>
                    <a:lstStyle/>
                    <a:p>
                      <a:pPr marL="171450" indent="-171450">
                        <a:buFont typeface="Arial" panose="020B0604020202020204" pitchFamily="34" charset="0"/>
                        <a:buChar char="•"/>
                      </a:pPr>
                      <a:r>
                        <a:rPr lang="en-US" sz="1200" dirty="0"/>
                        <a:t>House of God, believed to be built by Abraham and Ismail </a:t>
                      </a:r>
                    </a:p>
                    <a:p>
                      <a:pPr marL="171450" indent="-171450">
                        <a:buFont typeface="Arial" panose="020B0604020202020204" pitchFamily="34" charset="0"/>
                        <a:buChar char="•"/>
                      </a:pPr>
                      <a:r>
                        <a:rPr lang="en-US" sz="1200" dirty="0"/>
                        <a:t>Going on Hajj to Makkah is one of the 5 pillars of Islam </a:t>
                      </a:r>
                    </a:p>
                  </a:txBody>
                  <a:tcPr>
                    <a:solidFill>
                      <a:schemeClr val="accent4">
                        <a:lumMod val="40000"/>
                        <a:lumOff val="60000"/>
                      </a:schemeClr>
                    </a:solidFill>
                  </a:tcPr>
                </a:tc>
                <a:extLst>
                  <a:ext uri="{0D108BD9-81ED-4DB2-BD59-A6C34878D82A}">
                    <a16:rowId xmlns:a16="http://schemas.microsoft.com/office/drawing/2014/main" val="8154970"/>
                  </a:ext>
                </a:extLst>
              </a:tr>
              <a:tr h="670725">
                <a:tc>
                  <a:txBody>
                    <a:bodyPr/>
                    <a:lstStyle/>
                    <a:p>
                      <a:r>
                        <a:rPr lang="en-US" sz="1200" dirty="0"/>
                        <a:t>Golden Temple </a:t>
                      </a:r>
                    </a:p>
                  </a:txBody>
                  <a:tcPr>
                    <a:solidFill>
                      <a:schemeClr val="accent4">
                        <a:lumMod val="40000"/>
                        <a:lumOff val="60000"/>
                      </a:schemeClr>
                    </a:solidFill>
                  </a:tcPr>
                </a:tc>
                <a:tc>
                  <a:txBody>
                    <a:bodyPr/>
                    <a:lstStyle/>
                    <a:p>
                      <a:r>
                        <a:rPr lang="en-US" sz="1200" dirty="0"/>
                        <a:t>Amritsar (India) </a:t>
                      </a:r>
                    </a:p>
                  </a:txBody>
                  <a:tcPr>
                    <a:solidFill>
                      <a:schemeClr val="accent4">
                        <a:lumMod val="40000"/>
                        <a:lumOff val="60000"/>
                      </a:schemeClr>
                    </a:solidFill>
                  </a:tcPr>
                </a:tc>
                <a:tc>
                  <a:txBody>
                    <a:bodyPr/>
                    <a:lstStyle/>
                    <a:p>
                      <a:r>
                        <a:rPr lang="en-US" sz="1200" dirty="0"/>
                        <a:t>Sikhism </a:t>
                      </a:r>
                    </a:p>
                  </a:txBody>
                  <a:tcPr>
                    <a:solidFill>
                      <a:schemeClr val="accent4">
                        <a:lumMod val="40000"/>
                        <a:lumOff val="60000"/>
                      </a:schemeClr>
                    </a:solidFill>
                  </a:tcPr>
                </a:tc>
                <a:tc>
                  <a:txBody>
                    <a:bodyPr/>
                    <a:lstStyle/>
                    <a:p>
                      <a:pPr marL="171450" indent="-171450">
                        <a:buFont typeface="Arial" panose="020B0604020202020204" pitchFamily="34" charset="0"/>
                        <a:buChar char="•"/>
                      </a:pPr>
                      <a:r>
                        <a:rPr lang="en-US" sz="1200" dirty="0"/>
                        <a:t>Built by Guru Ram Das </a:t>
                      </a:r>
                    </a:p>
                    <a:p>
                      <a:pPr marL="171450" indent="-171450">
                        <a:buFont typeface="Arial" panose="020B0604020202020204" pitchFamily="34" charset="0"/>
                        <a:buChar char="•"/>
                      </a:pPr>
                      <a:r>
                        <a:rPr lang="en-US" sz="1200" dirty="0"/>
                        <a:t>Holiest pilgrimage site of Sikhism </a:t>
                      </a:r>
                    </a:p>
                  </a:txBody>
                  <a:tcPr>
                    <a:solidFill>
                      <a:schemeClr val="accent4">
                        <a:lumMod val="40000"/>
                        <a:lumOff val="60000"/>
                      </a:schemeClr>
                    </a:solidFill>
                  </a:tcPr>
                </a:tc>
                <a:extLst>
                  <a:ext uri="{0D108BD9-81ED-4DB2-BD59-A6C34878D82A}">
                    <a16:rowId xmlns:a16="http://schemas.microsoft.com/office/drawing/2014/main" val="2675130960"/>
                  </a:ext>
                </a:extLst>
              </a:tr>
              <a:tr h="1266925">
                <a:tc>
                  <a:txBody>
                    <a:bodyPr/>
                    <a:lstStyle/>
                    <a:p>
                      <a:r>
                        <a:rPr lang="en-US" sz="1200" dirty="0"/>
                        <a:t>Grotto of Massabielle </a:t>
                      </a:r>
                    </a:p>
                  </a:txBody>
                  <a:tcPr>
                    <a:solidFill>
                      <a:schemeClr val="accent4">
                        <a:lumMod val="40000"/>
                        <a:lumOff val="60000"/>
                      </a:schemeClr>
                    </a:solidFill>
                  </a:tcPr>
                </a:tc>
                <a:tc>
                  <a:txBody>
                    <a:bodyPr/>
                    <a:lstStyle/>
                    <a:p>
                      <a:r>
                        <a:rPr lang="en-US" sz="1200" dirty="0"/>
                        <a:t>Lourdes (France) </a:t>
                      </a:r>
                    </a:p>
                  </a:txBody>
                  <a:tcPr>
                    <a:solidFill>
                      <a:schemeClr val="accent4">
                        <a:lumMod val="40000"/>
                        <a:lumOff val="60000"/>
                      </a:schemeClr>
                    </a:solidFill>
                  </a:tcPr>
                </a:tc>
                <a:tc>
                  <a:txBody>
                    <a:bodyPr/>
                    <a:lstStyle/>
                    <a:p>
                      <a:r>
                        <a:rPr lang="en-US" sz="1200" dirty="0"/>
                        <a:t>Christianity </a:t>
                      </a:r>
                    </a:p>
                  </a:txBody>
                  <a:tcPr>
                    <a:solidFill>
                      <a:schemeClr val="accent4">
                        <a:lumMod val="40000"/>
                        <a:lumOff val="60000"/>
                      </a:schemeClr>
                    </a:solidFill>
                  </a:tcPr>
                </a:tc>
                <a:tc>
                  <a:txBody>
                    <a:bodyPr/>
                    <a:lstStyle/>
                    <a:p>
                      <a:pPr marL="171450" indent="-171450">
                        <a:buFont typeface="Arial" panose="020B0604020202020204" pitchFamily="34" charset="0"/>
                        <a:buChar char="•"/>
                      </a:pPr>
                      <a:r>
                        <a:rPr lang="en-US" sz="1200" dirty="0"/>
                        <a:t>Saint Bernadette had a vision of the Virgin Mary </a:t>
                      </a:r>
                    </a:p>
                    <a:p>
                      <a:pPr marL="171450" indent="-171450">
                        <a:buFont typeface="Arial" panose="020B0604020202020204" pitchFamily="34" charset="0"/>
                        <a:buChar char="•"/>
                      </a:pPr>
                      <a:r>
                        <a:rPr lang="en-US" sz="1200" dirty="0"/>
                        <a:t>If you bathe in the waters from the spring, pilgrims believe they can be healed </a:t>
                      </a:r>
                    </a:p>
                  </a:txBody>
                  <a:tcPr>
                    <a:solidFill>
                      <a:schemeClr val="accent4">
                        <a:lumMod val="40000"/>
                        <a:lumOff val="60000"/>
                      </a:schemeClr>
                    </a:solidFill>
                  </a:tcPr>
                </a:tc>
                <a:extLst>
                  <a:ext uri="{0D108BD9-81ED-4DB2-BD59-A6C34878D82A}">
                    <a16:rowId xmlns:a16="http://schemas.microsoft.com/office/drawing/2014/main" val="148216449"/>
                  </a:ext>
                </a:extLst>
              </a:tr>
              <a:tr h="819775">
                <a:tc>
                  <a:txBody>
                    <a:bodyPr/>
                    <a:lstStyle/>
                    <a:p>
                      <a:r>
                        <a:rPr lang="en-US" sz="1200" dirty="0"/>
                        <a:t>Western Wall </a:t>
                      </a:r>
                    </a:p>
                  </a:txBody>
                  <a:tcPr>
                    <a:solidFill>
                      <a:schemeClr val="accent4">
                        <a:lumMod val="40000"/>
                        <a:lumOff val="60000"/>
                      </a:schemeClr>
                    </a:solidFill>
                  </a:tcPr>
                </a:tc>
                <a:tc>
                  <a:txBody>
                    <a:bodyPr/>
                    <a:lstStyle/>
                    <a:p>
                      <a:r>
                        <a:rPr lang="en-US" sz="1200" dirty="0"/>
                        <a:t>Jerusalem (Israel) </a:t>
                      </a:r>
                    </a:p>
                  </a:txBody>
                  <a:tcPr>
                    <a:solidFill>
                      <a:schemeClr val="accent4">
                        <a:lumMod val="40000"/>
                        <a:lumOff val="60000"/>
                      </a:schemeClr>
                    </a:solidFill>
                  </a:tcPr>
                </a:tc>
                <a:tc>
                  <a:txBody>
                    <a:bodyPr/>
                    <a:lstStyle/>
                    <a:p>
                      <a:r>
                        <a:rPr lang="en-US" sz="1200" dirty="0"/>
                        <a:t>Judaism </a:t>
                      </a:r>
                    </a:p>
                  </a:txBody>
                  <a:tcPr>
                    <a:solidFill>
                      <a:schemeClr val="accent4">
                        <a:lumMod val="40000"/>
                        <a:lumOff val="60000"/>
                      </a:schemeClr>
                    </a:solidFill>
                  </a:tcPr>
                </a:tc>
                <a:tc>
                  <a:txBody>
                    <a:bodyPr/>
                    <a:lstStyle/>
                    <a:p>
                      <a:pPr marL="171450" indent="-171450">
                        <a:buFont typeface="Arial" panose="020B0604020202020204" pitchFamily="34" charset="0"/>
                        <a:buChar char="•"/>
                      </a:pPr>
                      <a:r>
                        <a:rPr lang="en-US" sz="1200" dirty="0"/>
                        <a:t>Only remaining part of the wall of the Temple which was built by King Solomon </a:t>
                      </a:r>
                    </a:p>
                  </a:txBody>
                  <a:tcPr>
                    <a:solidFill>
                      <a:schemeClr val="accent4">
                        <a:lumMod val="40000"/>
                        <a:lumOff val="60000"/>
                      </a:schemeClr>
                    </a:solidFill>
                  </a:tcPr>
                </a:tc>
                <a:extLst>
                  <a:ext uri="{0D108BD9-81ED-4DB2-BD59-A6C34878D82A}">
                    <a16:rowId xmlns:a16="http://schemas.microsoft.com/office/drawing/2014/main" val="3995935692"/>
                  </a:ext>
                </a:extLst>
              </a:tr>
              <a:tr h="381634">
                <a:tc>
                  <a:txBody>
                    <a:bodyPr/>
                    <a:lstStyle/>
                    <a:p>
                      <a:r>
                        <a:rPr lang="en-US" sz="1200" dirty="0"/>
                        <a:t>Church of the Holy Sepulcher </a:t>
                      </a:r>
                    </a:p>
                  </a:txBody>
                  <a:tcPr>
                    <a:solidFill>
                      <a:schemeClr val="accent4">
                        <a:lumMod val="40000"/>
                        <a:lumOff val="60000"/>
                      </a:schemeClr>
                    </a:solidFill>
                  </a:tcPr>
                </a:tc>
                <a:tc>
                  <a:txBody>
                    <a:bodyPr/>
                    <a:lstStyle/>
                    <a:p>
                      <a:r>
                        <a:rPr lang="en-US" sz="1200" dirty="0"/>
                        <a:t>Jerusalem (Israel) </a:t>
                      </a:r>
                    </a:p>
                  </a:txBody>
                  <a:tcPr>
                    <a:solidFill>
                      <a:schemeClr val="accent4">
                        <a:lumMod val="40000"/>
                        <a:lumOff val="60000"/>
                      </a:schemeClr>
                    </a:solidFill>
                  </a:tcPr>
                </a:tc>
                <a:tc>
                  <a:txBody>
                    <a:bodyPr/>
                    <a:lstStyle/>
                    <a:p>
                      <a:r>
                        <a:rPr lang="en-US" sz="1200" dirty="0"/>
                        <a:t>Christianity </a:t>
                      </a:r>
                    </a:p>
                  </a:txBody>
                  <a:tcPr>
                    <a:solidFill>
                      <a:schemeClr val="accent4">
                        <a:lumMod val="40000"/>
                        <a:lumOff val="60000"/>
                      </a:schemeClr>
                    </a:solidFill>
                  </a:tcPr>
                </a:tc>
                <a:tc>
                  <a:txBody>
                    <a:bodyPr/>
                    <a:lstStyle/>
                    <a:p>
                      <a:pPr marL="171450" indent="-171450">
                        <a:buFont typeface="Arial" panose="020B0604020202020204" pitchFamily="34" charset="0"/>
                        <a:buChar char="•"/>
                      </a:pPr>
                      <a:r>
                        <a:rPr lang="en-US" sz="1200" dirty="0"/>
                        <a:t>Built on the site of Jesus’ crucifixion</a:t>
                      </a:r>
                    </a:p>
                  </a:txBody>
                  <a:tcPr>
                    <a:solidFill>
                      <a:schemeClr val="accent4">
                        <a:lumMod val="40000"/>
                        <a:lumOff val="60000"/>
                      </a:schemeClr>
                    </a:solidFill>
                  </a:tcPr>
                </a:tc>
                <a:extLst>
                  <a:ext uri="{0D108BD9-81ED-4DB2-BD59-A6C34878D82A}">
                    <a16:rowId xmlns:a16="http://schemas.microsoft.com/office/drawing/2014/main" val="2694835814"/>
                  </a:ext>
                </a:extLst>
              </a:tr>
            </a:tbl>
          </a:graphicData>
        </a:graphic>
      </p:graphicFrame>
      <p:sp>
        <p:nvSpPr>
          <p:cNvPr id="27" name="TextBox 26"/>
          <p:cNvSpPr txBox="1"/>
          <p:nvPr/>
        </p:nvSpPr>
        <p:spPr>
          <a:xfrm>
            <a:off x="5107538" y="851614"/>
            <a:ext cx="2527887" cy="1754326"/>
          </a:xfrm>
          <a:prstGeom prst="rect">
            <a:avLst/>
          </a:prstGeom>
          <a:solidFill>
            <a:schemeClr val="accent4">
              <a:lumMod val="40000"/>
              <a:lumOff val="60000"/>
            </a:schemeClr>
          </a:solidFill>
          <a:ln w="76200">
            <a:solidFill>
              <a:schemeClr val="tx1"/>
            </a:solidFill>
          </a:ln>
        </p:spPr>
        <p:txBody>
          <a:bodyPr wrap="square" lIns="91440" tIns="45720" rIns="91440" bIns="45720" rtlCol="0" anchor="t">
            <a:spAutoFit/>
          </a:bodyPr>
          <a:lstStyle/>
          <a:p>
            <a:pPr algn="ctr"/>
            <a:r>
              <a:rPr lang="en-GB" sz="1200" b="1" dirty="0"/>
              <a:t>Task 1: </a:t>
            </a:r>
            <a:endParaRPr lang="en-GB" sz="1200" b="1" dirty="0">
              <a:cs typeface="Calibri" panose="020F0502020204030204"/>
            </a:endParaRPr>
          </a:p>
          <a:p>
            <a:r>
              <a:rPr lang="en-GB" sz="1200" b="1" dirty="0">
                <a:solidFill>
                  <a:srgbClr val="FF0000"/>
                </a:solidFill>
              </a:rPr>
              <a:t>Using the information in the table as a starting point, choose </a:t>
            </a:r>
            <a:r>
              <a:rPr lang="en-GB" sz="1200" b="1" u="sng" dirty="0">
                <a:solidFill>
                  <a:srgbClr val="FF0000"/>
                </a:solidFill>
              </a:rPr>
              <a:t>3</a:t>
            </a:r>
            <a:r>
              <a:rPr lang="en-GB" sz="1200" b="1" dirty="0">
                <a:solidFill>
                  <a:srgbClr val="FF0000"/>
                </a:solidFill>
              </a:rPr>
              <a:t> sites of Pilgrimage and create a poster for each detailing why its important and why people go</a:t>
            </a:r>
            <a:endParaRPr lang="en-GB" sz="1200" b="1">
              <a:solidFill>
                <a:srgbClr val="FF0000"/>
              </a:solidFill>
              <a:cs typeface="Calibri"/>
            </a:endParaRPr>
          </a:p>
          <a:p>
            <a:r>
              <a:rPr lang="en-GB" sz="1200" b="1" dirty="0"/>
              <a:t>Extension</a:t>
            </a:r>
            <a:r>
              <a:rPr lang="en-GB" sz="1200" dirty="0"/>
              <a:t>: </a:t>
            </a:r>
            <a:endParaRPr lang="en-GB" sz="1200" dirty="0">
              <a:cs typeface="Calibri"/>
            </a:endParaRPr>
          </a:p>
          <a:p>
            <a:r>
              <a:rPr lang="en-GB" sz="1200" b="1" dirty="0">
                <a:solidFill>
                  <a:srgbClr val="FF0000"/>
                </a:solidFill>
              </a:rPr>
              <a:t>Where would you go on a pilgrimage and why? </a:t>
            </a:r>
            <a:endParaRPr lang="en-GB" sz="1200" b="1" dirty="0">
              <a:solidFill>
                <a:srgbClr val="FF0000"/>
              </a:solidFill>
              <a:cs typeface="Calibri"/>
            </a:endParaRPr>
          </a:p>
        </p:txBody>
      </p:sp>
      <p:cxnSp>
        <p:nvCxnSpPr>
          <p:cNvPr id="12" name="Straight Arrow Connector 11">
            <a:extLst>
              <a:ext uri="{FF2B5EF4-FFF2-40B4-BE49-F238E27FC236}">
                <a16:creationId xmlns:a16="http://schemas.microsoft.com/office/drawing/2014/main" id="{FBB7BCF2-C9ED-E64C-86FD-0A39E3F73608}"/>
              </a:ext>
            </a:extLst>
          </p:cNvPr>
          <p:cNvCxnSpPr/>
          <p:nvPr/>
        </p:nvCxnSpPr>
        <p:spPr>
          <a:xfrm flipH="1" flipV="1">
            <a:off x="4743453" y="5359179"/>
            <a:ext cx="826248" cy="2546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F48E99B3-EFF3-8C48-B754-7E4A6B482431}"/>
              </a:ext>
            </a:extLst>
          </p:cNvPr>
          <p:cNvGrpSpPr/>
          <p:nvPr/>
        </p:nvGrpSpPr>
        <p:grpSpPr>
          <a:xfrm>
            <a:off x="10492795" y="5237005"/>
            <a:ext cx="1465999" cy="1451784"/>
            <a:chOff x="7575574" y="1259935"/>
            <a:chExt cx="4005505" cy="3912283"/>
          </a:xfrm>
        </p:grpSpPr>
        <p:sp>
          <p:nvSpPr>
            <p:cNvPr id="38" name="Rectangle 37">
              <a:extLst>
                <a:ext uri="{FF2B5EF4-FFF2-40B4-BE49-F238E27FC236}">
                  <a16:creationId xmlns:a16="http://schemas.microsoft.com/office/drawing/2014/main" id="{BC741840-D9B4-CA43-9CE2-03FA73C9166C}"/>
                </a:ext>
              </a:extLst>
            </p:cNvPr>
            <p:cNvSpPr/>
            <p:nvPr/>
          </p:nvSpPr>
          <p:spPr>
            <a:xfrm rot="2700000">
              <a:off x="10670781" y="2840493"/>
              <a:ext cx="925433" cy="895162"/>
            </a:xfrm>
            <a:prstGeom prst="rect">
              <a:avLst/>
            </a:prstGeom>
            <a:solidFill>
              <a:srgbClr val="95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9" name="Group 38">
              <a:extLst>
                <a:ext uri="{FF2B5EF4-FFF2-40B4-BE49-F238E27FC236}">
                  <a16:creationId xmlns:a16="http://schemas.microsoft.com/office/drawing/2014/main" id="{65B325BB-360A-6242-B578-09FD7C9F2B54}"/>
                </a:ext>
              </a:extLst>
            </p:cNvPr>
            <p:cNvGrpSpPr/>
            <p:nvPr/>
          </p:nvGrpSpPr>
          <p:grpSpPr>
            <a:xfrm>
              <a:off x="7575574" y="1259935"/>
              <a:ext cx="3227757" cy="3912283"/>
              <a:chOff x="7575574" y="1259935"/>
              <a:chExt cx="3227757" cy="3912283"/>
            </a:xfrm>
          </p:grpSpPr>
          <p:sp>
            <p:nvSpPr>
              <p:cNvPr id="41" name="Rectangle 40">
                <a:extLst>
                  <a:ext uri="{FF2B5EF4-FFF2-40B4-BE49-F238E27FC236}">
                    <a16:creationId xmlns:a16="http://schemas.microsoft.com/office/drawing/2014/main" id="{4A04E1C6-00FE-EE42-82F3-F944E234C8FE}"/>
                  </a:ext>
                </a:extLst>
              </p:cNvPr>
              <p:cNvSpPr/>
              <p:nvPr/>
            </p:nvSpPr>
            <p:spPr>
              <a:xfrm rot="2700000">
                <a:off x="9087489" y="1275071"/>
                <a:ext cx="925433" cy="895162"/>
              </a:xfrm>
              <a:prstGeom prst="rect">
                <a:avLst/>
              </a:prstGeom>
              <a:solidFill>
                <a:srgbClr val="95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extLst>
                  <a:ext uri="{FF2B5EF4-FFF2-40B4-BE49-F238E27FC236}">
                    <a16:creationId xmlns:a16="http://schemas.microsoft.com/office/drawing/2014/main" id="{7CBC058D-C9F3-1C42-9CF2-E39765E72FA2}"/>
                  </a:ext>
                </a:extLst>
              </p:cNvPr>
              <p:cNvSpPr/>
              <p:nvPr/>
            </p:nvSpPr>
            <p:spPr>
              <a:xfrm rot="2700000">
                <a:off x="9893032" y="2079073"/>
                <a:ext cx="925433" cy="895162"/>
              </a:xfrm>
              <a:prstGeom prst="rect">
                <a:avLst/>
              </a:prstGeom>
              <a:solidFill>
                <a:srgbClr val="95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extLst>
                  <a:ext uri="{FF2B5EF4-FFF2-40B4-BE49-F238E27FC236}">
                    <a16:creationId xmlns:a16="http://schemas.microsoft.com/office/drawing/2014/main" id="{D0E07275-F109-2349-9C89-F2773470638F}"/>
                  </a:ext>
                </a:extLst>
              </p:cNvPr>
              <p:cNvSpPr/>
              <p:nvPr/>
            </p:nvSpPr>
            <p:spPr>
              <a:xfrm rot="2700000">
                <a:off x="8313786" y="2044512"/>
                <a:ext cx="925433" cy="895162"/>
              </a:xfrm>
              <a:prstGeom prst="rect">
                <a:avLst/>
              </a:prstGeom>
              <a:solidFill>
                <a:srgbClr val="95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ectangle 45">
                <a:extLst>
                  <a:ext uri="{FF2B5EF4-FFF2-40B4-BE49-F238E27FC236}">
                    <a16:creationId xmlns:a16="http://schemas.microsoft.com/office/drawing/2014/main" id="{F8044744-303A-8349-8B28-980389936328}"/>
                  </a:ext>
                </a:extLst>
              </p:cNvPr>
              <p:cNvSpPr/>
              <p:nvPr/>
            </p:nvSpPr>
            <p:spPr>
              <a:xfrm rot="2700000">
                <a:off x="9113338" y="2789787"/>
                <a:ext cx="925433" cy="895162"/>
              </a:xfrm>
              <a:prstGeom prst="rect">
                <a:avLst/>
              </a:prstGeom>
              <a:solidFill>
                <a:srgbClr val="95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ectangle 46">
                <a:extLst>
                  <a:ext uri="{FF2B5EF4-FFF2-40B4-BE49-F238E27FC236}">
                    <a16:creationId xmlns:a16="http://schemas.microsoft.com/office/drawing/2014/main" id="{998ACD55-F66F-284C-8891-DD6AA84BCA3E}"/>
                  </a:ext>
                </a:extLst>
              </p:cNvPr>
              <p:cNvSpPr/>
              <p:nvPr/>
            </p:nvSpPr>
            <p:spPr>
              <a:xfrm rot="2700000">
                <a:off x="7560438" y="2816671"/>
                <a:ext cx="925433" cy="895162"/>
              </a:xfrm>
              <a:prstGeom prst="rect">
                <a:avLst/>
              </a:prstGeom>
              <a:solidFill>
                <a:srgbClr val="95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DDACF606-47BF-0549-A8FB-CCD420AD3FD8}"/>
                  </a:ext>
                </a:extLst>
              </p:cNvPr>
              <p:cNvSpPr/>
              <p:nvPr/>
            </p:nvSpPr>
            <p:spPr>
              <a:xfrm rot="2700000">
                <a:off x="8359991" y="3535061"/>
                <a:ext cx="925433" cy="895162"/>
              </a:xfrm>
              <a:prstGeom prst="rect">
                <a:avLst/>
              </a:prstGeom>
              <a:solidFill>
                <a:srgbClr val="95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Rectangle 48">
                <a:extLst>
                  <a:ext uri="{FF2B5EF4-FFF2-40B4-BE49-F238E27FC236}">
                    <a16:creationId xmlns:a16="http://schemas.microsoft.com/office/drawing/2014/main" id="{4937B08F-85AC-9243-8CE1-C3934ACC597C}"/>
                  </a:ext>
                </a:extLst>
              </p:cNvPr>
              <p:cNvSpPr/>
              <p:nvPr/>
            </p:nvSpPr>
            <p:spPr>
              <a:xfrm rot="2700000">
                <a:off x="9893033" y="3551208"/>
                <a:ext cx="925433" cy="895162"/>
              </a:xfrm>
              <a:prstGeom prst="rect">
                <a:avLst/>
              </a:prstGeom>
              <a:solidFill>
                <a:srgbClr val="95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Rectangle 49">
                <a:extLst>
                  <a:ext uri="{FF2B5EF4-FFF2-40B4-BE49-F238E27FC236}">
                    <a16:creationId xmlns:a16="http://schemas.microsoft.com/office/drawing/2014/main" id="{4A634BFF-3993-C64D-900A-8134518C9D54}"/>
                  </a:ext>
                </a:extLst>
              </p:cNvPr>
              <p:cNvSpPr/>
              <p:nvPr/>
            </p:nvSpPr>
            <p:spPr>
              <a:xfrm rot="2700000">
                <a:off x="9159545" y="4261921"/>
                <a:ext cx="925433" cy="895162"/>
              </a:xfrm>
              <a:prstGeom prst="rect">
                <a:avLst/>
              </a:prstGeom>
              <a:solidFill>
                <a:srgbClr val="95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cxnSp>
        <p:nvCxnSpPr>
          <p:cNvPr id="51" name="Straight Arrow Connector 50">
            <a:extLst>
              <a:ext uri="{FF2B5EF4-FFF2-40B4-BE49-F238E27FC236}">
                <a16:creationId xmlns:a16="http://schemas.microsoft.com/office/drawing/2014/main" id="{64713177-88F2-D447-BC8C-9D7468F685C4}"/>
              </a:ext>
            </a:extLst>
          </p:cNvPr>
          <p:cNvCxnSpPr/>
          <p:nvPr/>
        </p:nvCxnSpPr>
        <p:spPr>
          <a:xfrm flipH="1" flipV="1">
            <a:off x="5168970" y="550730"/>
            <a:ext cx="611325" cy="40118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EFF3AB0-2C7A-4FE1-805B-2D75B2E8F0C0}"/>
              </a:ext>
            </a:extLst>
          </p:cNvPr>
          <p:cNvCxnSpPr>
            <a:cxnSpLocks/>
          </p:cNvCxnSpPr>
          <p:nvPr/>
        </p:nvCxnSpPr>
        <p:spPr>
          <a:xfrm>
            <a:off x="11560532" y="4583985"/>
            <a:ext cx="1752" cy="7713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1714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6E401156F4764BB2C6F20A964BCCEC" ma:contentTypeVersion="16" ma:contentTypeDescription="Create a new document." ma:contentTypeScope="" ma:versionID="75eba846ee65c7a7168352a93da4200c">
  <xsd:schema xmlns:xsd="http://www.w3.org/2001/XMLSchema" xmlns:xs="http://www.w3.org/2001/XMLSchema" xmlns:p="http://schemas.microsoft.com/office/2006/metadata/properties" xmlns:ns2="557e22d3-7b3f-4e7c-8253-1b6f825f5a4b" xmlns:ns3="f864f35b-862f-415f-8c45-f63899e63674" xmlns:ns4="71c33754-1f42-40bd-8463-e9c6275dfdf6" targetNamespace="http://schemas.microsoft.com/office/2006/metadata/properties" ma:root="true" ma:fieldsID="f5bd6aceaa6e8568246f9ba2db35654b" ns2:_="" ns3:_="" ns4:_="">
    <xsd:import namespace="557e22d3-7b3f-4e7c-8253-1b6f825f5a4b"/>
    <xsd:import namespace="f864f35b-862f-415f-8c45-f63899e63674"/>
    <xsd:import namespace="71c33754-1f42-40bd-8463-e9c6275dfdf6"/>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arked"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7e22d3-7b3f-4e7c-8253-1b6f825f5a4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864f35b-862f-415f-8c45-f63899e63674" elementFormDefault="qualified">
    <xsd:import namespace="http://schemas.microsoft.com/office/2006/documentManagement/types"/>
    <xsd:import namespace="http://schemas.microsoft.com/office/infopath/2007/PartnerControls"/>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1c33754-1f42-40bd-8463-e9c6275dfdf6"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arked" ma:index="14" nillable="true" ma:displayName="Marked" ma:internalName="Marked">
      <xsd:simpleType>
        <xsd:restriction base="dms:Boolean"/>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arked xmlns="71c33754-1f42-40bd-8463-e9c6275dfdf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730EA4-FEEF-4ECC-BD93-E03026C1E3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7e22d3-7b3f-4e7c-8253-1b6f825f5a4b"/>
    <ds:schemaRef ds:uri="f864f35b-862f-415f-8c45-f63899e63674"/>
    <ds:schemaRef ds:uri="71c33754-1f42-40bd-8463-e9c6275dfd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3B3F36-FA99-4A55-A746-029DD81E389A}">
  <ds:schemaRefs>
    <ds:schemaRef ds:uri="http://schemas.microsoft.com/office/2006/metadata/properties"/>
    <ds:schemaRef ds:uri="http://schemas.microsoft.com/office/infopath/2007/PartnerControls"/>
    <ds:schemaRef ds:uri="71c33754-1f42-40bd-8463-e9c6275dfdf6"/>
  </ds:schemaRefs>
</ds:datastoreItem>
</file>

<file path=customXml/itemProps3.xml><?xml version="1.0" encoding="utf-8"?>
<ds:datastoreItem xmlns:ds="http://schemas.openxmlformats.org/officeDocument/2006/customXml" ds:itemID="{4ACCE285-B0EA-4F16-8EC2-665563A3F7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18</Slides>
  <Notes>1</Notes>
  <HiddenSlides>0</HiddenSlides>
  <MMClips>0</MMClips>
  <ScaleCrop>false</ScaleCrop>
  <HeadingPairs>
    <vt:vector size="4" baseType="variant">
      <vt:variant>
        <vt:lpstr>Theme</vt:lpstr>
      </vt:variant>
      <vt:variant>
        <vt:i4>9</vt:i4>
      </vt:variant>
      <vt:variant>
        <vt:lpstr>Slide Titles</vt:lpstr>
      </vt:variant>
      <vt:variant>
        <vt:i4>18</vt:i4>
      </vt:variant>
    </vt:vector>
  </HeadingPairs>
  <TitlesOfParts>
    <vt:vector size="27" baseType="lpstr">
      <vt:lpstr>office theme</vt:lpstr>
      <vt:lpstr>Office Theme</vt:lpstr>
      <vt:lpstr>Office Theme</vt:lpstr>
      <vt:lpstr>Office Theme</vt:lpstr>
      <vt:lpstr>Office Theme</vt:lpstr>
      <vt:lpstr>Office Theme</vt:lpstr>
      <vt:lpstr>Office Theme</vt:lpstr>
      <vt:lpstr>Office Theme</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 Industrial Britain</vt:lpstr>
      <vt:lpstr>Physical Education Year 8 Term 1 Football</vt:lpstr>
      <vt:lpstr>PowerPoint Presentation</vt:lpstr>
      <vt:lpstr>PowerPoint Presentation</vt:lpstr>
      <vt:lpstr>PowerPoint Presentation</vt:lpstr>
      <vt:lpstr>Year 8 Computing /IT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114</cp:revision>
  <dcterms:created xsi:type="dcterms:W3CDTF">2021-07-18T13:34:05Z</dcterms:created>
  <dcterms:modified xsi:type="dcterms:W3CDTF">2021-09-01T20:47:28Z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0x010100D76E401156F4764BB2C6F20A964BCCEC</vt:lpwstr>
  </property>
</Properties>
</file>